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2.xml" ContentType="application/vnd.openxmlformats-officedocument.presentationml.tags+xml"/>
  <Override PartName="/ppt/notesSlides/notesSlide9.xml" ContentType="application/vnd.openxmlformats-officedocument.presentationml.notesSlide+xml"/>
  <Override PartName="/ppt/tags/tag3.xml" ContentType="application/vnd.openxmlformats-officedocument.presentationml.tags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4.xml" ContentType="application/vnd.openxmlformats-officedocument.presentationml.tags+xml"/>
  <Override PartName="/ppt/notesSlides/notesSlide11.xml" ContentType="application/vnd.openxmlformats-officedocument.presentationml.notesSlide+xml"/>
  <Override PartName="/ppt/tags/tag5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6.xml" ContentType="application/vnd.openxmlformats-officedocument.presentationml.tags+xml"/>
  <Override PartName="/ppt/notesSlides/notesSlide14.xml" ContentType="application/vnd.openxmlformats-officedocument.presentationml.notesSlide+xml"/>
  <Override PartName="/ppt/tags/tag7.xml" ContentType="application/vnd.openxmlformats-officedocument.presentationml.tags+xml"/>
  <Override PartName="/ppt/notesSlides/notesSlide15.xml" ContentType="application/vnd.openxmlformats-officedocument.presentationml.notesSlide+xml"/>
  <Override PartName="/ppt/tags/tag8.xml" ContentType="application/vnd.openxmlformats-officedocument.presentationml.tags+xml"/>
  <Override PartName="/ppt/notesSlides/notesSlide16.xml" ContentType="application/vnd.openxmlformats-officedocument.presentationml.notesSlide+xml"/>
  <Override PartName="/ppt/tags/tag9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10.xml" ContentType="application/vnd.openxmlformats-officedocument.presentationml.tags+xml"/>
  <Override PartName="/ppt/notesSlides/notesSlide19.xml" ContentType="application/vnd.openxmlformats-officedocument.presentationml.notesSlide+xml"/>
  <Override PartName="/ppt/tags/tag11.xml" ContentType="application/vnd.openxmlformats-officedocument.presentationml.tags+xml"/>
  <Override PartName="/ppt/notesSlides/notesSlide20.xml" ContentType="application/vnd.openxmlformats-officedocument.presentationml.notesSlide+xml"/>
  <Override PartName="/ppt/tags/tag12.xml" ContentType="application/vnd.openxmlformats-officedocument.presentationml.tags+xml"/>
  <Override PartName="/ppt/notesSlides/notesSlide21.xml" ContentType="application/vnd.openxmlformats-officedocument.presentationml.notesSlide+xml"/>
  <Override PartName="/ppt/tags/tag13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81" r:id="rId2"/>
    <p:sldId id="260" r:id="rId3"/>
    <p:sldId id="265" r:id="rId4"/>
    <p:sldId id="261" r:id="rId5"/>
    <p:sldId id="263" r:id="rId6"/>
    <p:sldId id="262" r:id="rId7"/>
    <p:sldId id="264" r:id="rId8"/>
    <p:sldId id="266" r:id="rId9"/>
    <p:sldId id="268" r:id="rId10"/>
    <p:sldId id="267" r:id="rId11"/>
    <p:sldId id="269" r:id="rId12"/>
    <p:sldId id="270" r:id="rId13"/>
    <p:sldId id="271" r:id="rId14"/>
    <p:sldId id="273" r:id="rId15"/>
    <p:sldId id="272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2" r:id="rId24"/>
    <p:sldId id="346" r:id="rId25"/>
    <p:sldId id="345" r:id="rId26"/>
    <p:sldId id="343" r:id="rId27"/>
    <p:sldId id="347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CE2F"/>
    <a:srgbClr val="F5F6FB"/>
    <a:srgbClr val="2EB6FF"/>
    <a:srgbClr val="04D2F2"/>
    <a:srgbClr val="003964"/>
    <a:srgbClr val="011422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41" autoAdjust="0"/>
    <p:restoredTop sz="96825" autoAdjust="0"/>
  </p:normalViewPr>
  <p:slideViewPr>
    <p:cSldViewPr snapToGrid="0">
      <p:cViewPr>
        <p:scale>
          <a:sx n="75" d="100"/>
          <a:sy n="75" d="100"/>
        </p:scale>
        <p:origin x="1476" y="12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/>
              <a:t>项目进度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8CE2F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DD5-4F52-B8C5-49B0F78D464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DD5-4F52-B8C5-49B0F78D464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DD5-4F52-B8C5-49B0F78D4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46191392"/>
        <c:axId val="446191936"/>
      </c:barChart>
      <c:catAx>
        <c:axId val="446191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46191936"/>
        <c:crosses val="autoZero"/>
        <c:auto val="1"/>
        <c:lblAlgn val="ctr"/>
        <c:lblOffset val="100"/>
        <c:noMultiLvlLbl val="0"/>
      </c:catAx>
      <c:valAx>
        <c:axId val="4461919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lg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461913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BEE739-4776-4156-9816-501195D548C9}" type="datetimeFigureOut">
              <a:rPr lang="zh-CN" altLang="en-US" smtClean="0"/>
              <a:t>2021/6/20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D76811-5E1D-45A8-89C4-2F99AA462F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7631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D76811-5E1D-45A8-89C4-2F99AA462F9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1014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D76811-5E1D-45A8-89C4-2F99AA462F9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2097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D76811-5E1D-45A8-89C4-2F99AA462F9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7213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D76811-5E1D-45A8-89C4-2F99AA462F9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6138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D76811-5E1D-45A8-89C4-2F99AA462F9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7201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D76811-5E1D-45A8-89C4-2F99AA462F9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15925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D76811-5E1D-45A8-89C4-2F99AA462F9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3587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D76811-5E1D-45A8-89C4-2F99AA462F9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6557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D76811-5E1D-45A8-89C4-2F99AA462F9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4076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D76811-5E1D-45A8-89C4-2F99AA462F9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2990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D76811-5E1D-45A8-89C4-2F99AA462F9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3578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D76811-5E1D-45A8-89C4-2F99AA462F9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3748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D76811-5E1D-45A8-89C4-2F99AA462F9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9417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D76811-5E1D-45A8-89C4-2F99AA462F9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11394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D76811-5E1D-45A8-89C4-2F99AA462F9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84413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D76811-5E1D-45A8-89C4-2F99AA462F9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997944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76081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18900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695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D76811-5E1D-45A8-89C4-2F99AA462F9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27102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D76811-5E1D-45A8-89C4-2F99AA462F9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2768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D76811-5E1D-45A8-89C4-2F99AA462F9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2624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D76811-5E1D-45A8-89C4-2F99AA462F9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7516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D76811-5E1D-45A8-89C4-2F99AA462F9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0582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D76811-5E1D-45A8-89C4-2F99AA462F9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6045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D76811-5E1D-45A8-89C4-2F99AA462F9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41842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51E1175-F98D-4703-8623-6ED0846A40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095C6B02-EEAA-47EB-8DF1-96AD229A5C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4753D29-3091-4539-ACDF-1905DADB3AB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8C2C15-9AFD-439B-AA1B-74328D3D1E7C}" type="datetimeFigureOut">
              <a:rPr lang="zh-CN" altLang="en-US" smtClean="0"/>
              <a:t>2021/6/20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04688A2-32CA-47D3-A009-5E292758E5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09C4BA7-B04C-4536-A3DE-BD3EAF375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E65AB1-50BB-42D9-81C7-6A69491DD3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973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3D65D57-44BF-43D5-BDBA-33FB3C5966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8C2C15-9AFD-439B-AA1B-74328D3D1E7C}" type="datetimeFigureOut">
              <a:rPr lang="zh-CN" altLang="en-US" smtClean="0"/>
              <a:t>2021/6/20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CB65181-6086-48D0-9CE3-AA7AF8893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70A9D62-D211-41FB-9CDF-6A65C424F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E65AB1-50BB-42D9-81C7-6A69491DD3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67241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D76E95F-B314-45DD-8048-C26610C72C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0ECE1FF-7A80-48B9-B56F-C9CABEB84E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95910705-354B-4CD9-A2ED-09AD84E9E2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E8D46F3D-9E9E-4095-9C16-22032E9E838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8C2C15-9AFD-439B-AA1B-74328D3D1E7C}" type="datetimeFigureOut">
              <a:rPr lang="zh-CN" altLang="en-US" smtClean="0"/>
              <a:t>2021/6/20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EE9EDD7-89F9-4C98-9079-2BCB9C9CF4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3E32438-A111-47E8-9937-9CF0232F2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E65AB1-50BB-42D9-81C7-6A69491DD3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047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688159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48C90E9-6498-4C91-B4C3-59B1D6A6F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D4114EE9-20C4-495E-91B4-040B67C9D5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983B1A2A-4CCC-4A71-B5F4-05DA1C6AA6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6A160C7-A57A-4955-8B35-06FF1A0EA04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8C2C15-9AFD-439B-AA1B-74328D3D1E7C}" type="datetimeFigureOut">
              <a:rPr lang="zh-CN" altLang="en-US" smtClean="0"/>
              <a:t>2021/6/20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B8E8A1C-8A0A-45C2-9607-EE8D376D84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C99907D-B934-4164-ABE8-FCDBB8E3A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E65AB1-50BB-42D9-81C7-6A69491DD3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40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D3CD89-F2D5-4964-A851-3BA4976C1A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305306C1-78A7-4F7D-B22D-BC9E317E23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CE26F3F-48AD-4982-8D5E-00EC050E16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8C2C15-9AFD-439B-AA1B-74328D3D1E7C}" type="datetimeFigureOut">
              <a:rPr lang="zh-CN" altLang="en-US" smtClean="0"/>
              <a:t>2021/6/20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F86565D-3C34-4B8E-BA16-2145CC620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B0F3130-0214-43A5-B26A-17149D157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E65AB1-50BB-42D9-81C7-6A69491DD3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3638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D3CD89-F2D5-4964-A851-3BA4976C1A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305306C1-78A7-4F7D-B22D-BC9E317E23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CE26F3F-48AD-4982-8D5E-00EC050E16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8C2C15-9AFD-439B-AA1B-74328D3D1E7C}" type="datetimeFigureOut">
              <a:rPr lang="zh-CN" altLang="en-US" smtClean="0"/>
              <a:t>2021/6/20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F86565D-3C34-4B8E-BA16-2145CC620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B0F3130-0214-43A5-B26A-17149D157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E65AB1-50BB-42D9-81C7-6A69491DD3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5372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2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D3CD89-F2D5-4964-A851-3BA4976C1A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305306C1-78A7-4F7D-B22D-BC9E317E23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CE26F3F-48AD-4982-8D5E-00EC050E16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8C2C15-9AFD-439B-AA1B-74328D3D1E7C}" type="datetimeFigureOut">
              <a:rPr lang="zh-CN" altLang="en-US" smtClean="0"/>
              <a:t>2021/6/20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F86565D-3C34-4B8E-BA16-2145CC620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B0F3130-0214-43A5-B26A-17149D157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E65AB1-50BB-42D9-81C7-6A69491DD3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5512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3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D3CD89-F2D5-4964-A851-3BA4976C1A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305306C1-78A7-4F7D-B22D-BC9E317E23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CE26F3F-48AD-4982-8D5E-00EC050E16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8C2C15-9AFD-439B-AA1B-74328D3D1E7C}" type="datetimeFigureOut">
              <a:rPr lang="zh-CN" altLang="en-US" smtClean="0"/>
              <a:t>2021/6/20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F86565D-3C34-4B8E-BA16-2145CC620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B0F3130-0214-43A5-B26A-17149D157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E65AB1-50BB-42D9-81C7-6A69491DD3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6277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C2DE5B84-13BF-4B74-8EEA-5E02E6DA59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1CF40AD-79E1-4F11-A736-F1FA574870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23D0242-3237-4150-8947-A72483980B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8C2C15-9AFD-439B-AA1B-74328D3D1E7C}" type="datetimeFigureOut">
              <a:rPr lang="zh-CN" altLang="en-US" smtClean="0"/>
              <a:t>2021/6/20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56F49CE-2D10-44CC-9CBA-AC2A4445A7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8BF652B-0662-4F28-A4E9-F4CDA2D40D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E65AB1-50BB-42D9-81C7-6A69491DD3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9053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67162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BE00BAE-AB6E-4D9A-AAA1-5EEA6F3AF1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D4819F4-5BEB-45D6-B689-F0932E51AB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9227616-DB7C-444C-904B-3AF9F43A0A2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8C2C15-9AFD-439B-AA1B-74328D3D1E7C}" type="datetimeFigureOut">
              <a:rPr lang="zh-CN" altLang="en-US" smtClean="0"/>
              <a:t>2021/6/20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05288A3-064E-4D0A-BD4E-3EAAA6B9C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B6D17D9-8767-44CA-A666-6277D75C2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E65AB1-50BB-42D9-81C7-6A69491DD3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3230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2205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84E7867-CCC1-452E-B7E2-24624F6C7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0B44E0A-1ECC-4B76-A645-59ACECF65C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BDEBB67-DB16-437B-80FA-E159187A53A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8C2C15-9AFD-439B-AA1B-74328D3D1E7C}" type="datetimeFigureOut">
              <a:rPr lang="zh-CN" altLang="en-US" smtClean="0"/>
              <a:t>2021/6/20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809B415-D040-4EC1-B958-655AC7E3D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7DB9285-DAE4-4C04-B654-37CC10F0CF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E65AB1-50BB-42D9-81C7-6A69491DD3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6743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414626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047655A-99F8-494D-972D-8E597180A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AE698BA-4615-4ED7-B8C5-8CF1B26E1A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72F3B324-F76F-4DD7-A0A0-064C325DB9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00CA7F6-8804-4C31-9B72-E0ED3965C7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8C2C15-9AFD-439B-AA1B-74328D3D1E7C}" type="datetimeFigureOut">
              <a:rPr lang="zh-CN" altLang="en-US" smtClean="0"/>
              <a:t>2021/6/20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DB03125-95B4-4C3C-993C-180617CB78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FD5DF30-5E3C-4E19-AFA5-0F27444D63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E65AB1-50BB-42D9-81C7-6A69491DD3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372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B9D6D78-CDE5-4021-9557-1BEBEEEFAB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0B03472-F39C-4BD1-9C57-B7F13496C2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B7C0B85-1FE1-4462-BC63-9071F03AAA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59A5FFC4-A283-42F6-BFCE-2B2B852181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A58113BB-C78D-40AB-BB29-7025165814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D8CD9B18-31E1-45B7-8040-7894F5017EF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8C2C15-9AFD-439B-AA1B-74328D3D1E7C}" type="datetimeFigureOut">
              <a:rPr lang="zh-CN" altLang="en-US" smtClean="0"/>
              <a:t>2021/6/20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974C19E5-699C-4267-A04B-FA78EA53D8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4BE6A575-ADF5-45A6-B815-C166DF84A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E65AB1-50BB-42D9-81C7-6A69491DD3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292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B9D6D78-CDE5-4021-9557-1BEBEEEFAB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0B03472-F39C-4BD1-9C57-B7F13496C2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B7C0B85-1FE1-4462-BC63-9071F03AAA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59A5FFC4-A283-42F6-BFCE-2B2B852181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A58113BB-C78D-40AB-BB29-7025165814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D8CD9B18-31E1-45B7-8040-7894F5017EF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8C2C15-9AFD-439B-AA1B-74328D3D1E7C}" type="datetimeFigureOut">
              <a:rPr lang="zh-CN" altLang="en-US" smtClean="0"/>
              <a:t>2021/6/20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974C19E5-699C-4267-A04B-FA78EA53D8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4BE6A575-ADF5-45A6-B815-C166DF84A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E65AB1-50BB-42D9-81C7-6A69491DD3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635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93955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17BC91A-F5B3-4618-B368-0B26B5AB8A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A225486D-14AE-4090-A658-038C695895D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8C2C15-9AFD-439B-AA1B-74328D3D1E7C}" type="datetimeFigureOut">
              <a:rPr lang="zh-CN" altLang="en-US" smtClean="0"/>
              <a:t>2021/6/20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906EDF00-745C-4C6E-A9DA-B88CE65F6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B91A558C-C765-4DE7-A810-FDACE0E98A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E65AB1-50BB-42D9-81C7-6A69491DD3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940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6CACCD9B-D5F9-4227-ABEA-CBE3E337A547}"/>
              </a:ext>
            </a:extLst>
          </p:cNvPr>
          <p:cNvSpPr/>
          <p:nvPr userDrawn="1"/>
        </p:nvSpPr>
        <p:spPr>
          <a:xfrm>
            <a:off x="13190986" y="0"/>
            <a:ext cx="615553" cy="685800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tx1">
                    <a:alpha val="2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 陈西设计之家 微信搜索即可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23ACE88B-94C1-48BB-8B6C-3AEB646A1CF9}"/>
              </a:ext>
            </a:extLst>
          </p:cNvPr>
          <p:cNvSpPr/>
          <p:nvPr userDrawn="1"/>
        </p:nvSpPr>
        <p:spPr>
          <a:xfrm>
            <a:off x="4041591" y="-413266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6D52252-E176-496B-932E-A17FA5A693A8}"/>
              </a:ext>
            </a:extLst>
          </p:cNvPr>
          <p:cNvSpPr/>
          <p:nvPr userDrawn="1"/>
        </p:nvSpPr>
        <p:spPr>
          <a:xfrm>
            <a:off x="4041591" y="7314654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2707152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52" r:id="rId5"/>
    <p:sldLayoutId id="2147483653" r:id="rId6"/>
    <p:sldLayoutId id="2147483661" r:id="rId7"/>
    <p:sldLayoutId id="2147483662" r:id="rId8"/>
    <p:sldLayoutId id="2147483654" r:id="rId9"/>
    <p:sldLayoutId id="2147483655" r:id="rId10"/>
    <p:sldLayoutId id="2147483656" r:id="rId11"/>
    <p:sldLayoutId id="2147483663" r:id="rId12"/>
    <p:sldLayoutId id="2147483657" r:id="rId13"/>
    <p:sldLayoutId id="2147483658" r:id="rId14"/>
    <p:sldLayoutId id="2147483665" r:id="rId15"/>
    <p:sldLayoutId id="2147483666" r:id="rId16"/>
    <p:sldLayoutId id="2147483667" r:id="rId17"/>
    <p:sldLayoutId id="2147483659" r:id="rId18"/>
    <p:sldLayoutId id="2147483664" r:id="rId19"/>
    <p:sldLayoutId id="2147483668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1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2.pn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chenxisheji/" TargetMode="External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图文框 23">
            <a:extLst>
              <a:ext uri="{FF2B5EF4-FFF2-40B4-BE49-F238E27FC236}">
                <a16:creationId xmlns:a16="http://schemas.microsoft.com/office/drawing/2014/main" xmlns="" id="{5C83F539-4496-4423-A2D0-BC022722E941}"/>
              </a:ext>
            </a:extLst>
          </p:cNvPr>
          <p:cNvSpPr/>
          <p:nvPr/>
        </p:nvSpPr>
        <p:spPr>
          <a:xfrm rot="18900000">
            <a:off x="-3566476" y="-917485"/>
            <a:ext cx="8692971" cy="8692971"/>
          </a:xfrm>
          <a:prstGeom prst="frame">
            <a:avLst>
              <a:gd name="adj1" fmla="val 19829"/>
            </a:avLst>
          </a:prstGeom>
          <a:solidFill>
            <a:schemeClr val="bg1">
              <a:lumMod val="95000"/>
              <a:alpha val="20000"/>
            </a:schemeClr>
          </a:solidFill>
          <a:ln>
            <a:noFill/>
          </a:ln>
          <a:effectLst>
            <a:outerShdw blurRad="152400" sx="102000" sy="102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21" name="图片 20" descr="桌子上放着笔记本电脑的人&#10;&#10;中度可信度描述已自动生成">
            <a:extLst>
              <a:ext uri="{FF2B5EF4-FFF2-40B4-BE49-F238E27FC236}">
                <a16:creationId xmlns:a16="http://schemas.microsoft.com/office/drawing/2014/main" xmlns="" id="{D23EAA2F-6EF3-4151-A9BE-D0A89340AC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11" r="4078"/>
          <a:stretch/>
        </p:blipFill>
        <p:spPr>
          <a:xfrm>
            <a:off x="7198196" y="0"/>
            <a:ext cx="4993804" cy="6858000"/>
          </a:xfrm>
          <a:custGeom>
            <a:avLst/>
            <a:gdLst>
              <a:gd name="connsiteX0" fmla="*/ 4993804 w 4993804"/>
              <a:gd name="connsiteY0" fmla="*/ 6648448 h 6858000"/>
              <a:gd name="connsiteX1" fmla="*/ 4993804 w 4993804"/>
              <a:gd name="connsiteY1" fmla="*/ 6858000 h 6858000"/>
              <a:gd name="connsiteX2" fmla="*/ 4784252 w 4993804"/>
              <a:gd name="connsiteY2" fmla="*/ 6858000 h 6858000"/>
              <a:gd name="connsiteX3" fmla="*/ 4531763 w 4993804"/>
              <a:gd name="connsiteY3" fmla="*/ 3700263 h 6858000"/>
              <a:gd name="connsiteX4" fmla="*/ 4993804 w 4993804"/>
              <a:gd name="connsiteY4" fmla="*/ 4162304 h 6858000"/>
              <a:gd name="connsiteX5" fmla="*/ 4993804 w 4993804"/>
              <a:gd name="connsiteY5" fmla="*/ 4991490 h 6858000"/>
              <a:gd name="connsiteX6" fmla="*/ 4531763 w 4993804"/>
              <a:gd name="connsiteY6" fmla="*/ 4529449 h 6858000"/>
              <a:gd name="connsiteX7" fmla="*/ 3241243 w 4993804"/>
              <a:gd name="connsiteY7" fmla="*/ 5819969 h 6858000"/>
              <a:gd name="connsiteX8" fmla="*/ 4279275 w 4993804"/>
              <a:gd name="connsiteY8" fmla="*/ 6858000 h 6858000"/>
              <a:gd name="connsiteX9" fmla="*/ 3450089 w 4993804"/>
              <a:gd name="connsiteY9" fmla="*/ 6858000 h 6858000"/>
              <a:gd name="connsiteX10" fmla="*/ 2412057 w 4993804"/>
              <a:gd name="connsiteY10" fmla="*/ 5819969 h 6858000"/>
              <a:gd name="connsiteX11" fmla="*/ 2119706 w 4993804"/>
              <a:gd name="connsiteY11" fmla="*/ 2117392 h 6858000"/>
              <a:gd name="connsiteX12" fmla="*/ 829186 w 4993804"/>
              <a:gd name="connsiteY12" fmla="*/ 3407912 h 6858000"/>
              <a:gd name="connsiteX13" fmla="*/ 2119706 w 4993804"/>
              <a:gd name="connsiteY13" fmla="*/ 4698432 h 6858000"/>
              <a:gd name="connsiteX14" fmla="*/ 3410226 w 4993804"/>
              <a:gd name="connsiteY14" fmla="*/ 3407912 h 6858000"/>
              <a:gd name="connsiteX15" fmla="*/ 2119707 w 4993804"/>
              <a:gd name="connsiteY15" fmla="*/ 1288207 h 6858000"/>
              <a:gd name="connsiteX16" fmla="*/ 4239413 w 4993804"/>
              <a:gd name="connsiteY16" fmla="*/ 3407913 h 6858000"/>
              <a:gd name="connsiteX17" fmla="*/ 2119706 w 4993804"/>
              <a:gd name="connsiteY17" fmla="*/ 5527618 h 6858000"/>
              <a:gd name="connsiteX18" fmla="*/ 0 w 4993804"/>
              <a:gd name="connsiteY18" fmla="*/ 3407912 h 6858000"/>
              <a:gd name="connsiteX19" fmla="*/ 4742075 w 4993804"/>
              <a:gd name="connsiteY19" fmla="*/ 0 h 6858000"/>
              <a:gd name="connsiteX20" fmla="*/ 4993804 w 4993804"/>
              <a:gd name="connsiteY20" fmla="*/ 0 h 6858000"/>
              <a:gd name="connsiteX21" fmla="*/ 4993804 w 4993804"/>
              <a:gd name="connsiteY21" fmla="*/ 251729 h 6858000"/>
              <a:gd name="connsiteX22" fmla="*/ 3407913 w 4993804"/>
              <a:gd name="connsiteY22" fmla="*/ 0 h 6858000"/>
              <a:gd name="connsiteX23" fmla="*/ 4237099 w 4993804"/>
              <a:gd name="connsiteY23" fmla="*/ 0 h 6858000"/>
              <a:gd name="connsiteX24" fmla="*/ 3199066 w 4993804"/>
              <a:gd name="connsiteY24" fmla="*/ 1038033 h 6858000"/>
              <a:gd name="connsiteX25" fmla="*/ 4489587 w 4993804"/>
              <a:gd name="connsiteY25" fmla="*/ 2328552 h 6858000"/>
              <a:gd name="connsiteX26" fmla="*/ 4993804 w 4993804"/>
              <a:gd name="connsiteY26" fmla="*/ 1824335 h 6858000"/>
              <a:gd name="connsiteX27" fmla="*/ 4993804 w 4993804"/>
              <a:gd name="connsiteY27" fmla="*/ 2653522 h 6858000"/>
              <a:gd name="connsiteX28" fmla="*/ 4489587 w 4993804"/>
              <a:gd name="connsiteY28" fmla="*/ 3157739 h 6858000"/>
              <a:gd name="connsiteX29" fmla="*/ 2369880 w 4993804"/>
              <a:gd name="connsiteY29" fmla="*/ 10380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4993804" h="6858000">
                <a:moveTo>
                  <a:pt x="4993804" y="6648448"/>
                </a:moveTo>
                <a:lnTo>
                  <a:pt x="4993804" y="6858000"/>
                </a:lnTo>
                <a:lnTo>
                  <a:pt x="4784252" y="6858000"/>
                </a:lnTo>
                <a:close/>
                <a:moveTo>
                  <a:pt x="4531763" y="3700263"/>
                </a:moveTo>
                <a:lnTo>
                  <a:pt x="4993804" y="4162304"/>
                </a:lnTo>
                <a:lnTo>
                  <a:pt x="4993804" y="4991490"/>
                </a:lnTo>
                <a:lnTo>
                  <a:pt x="4531763" y="4529449"/>
                </a:lnTo>
                <a:lnTo>
                  <a:pt x="3241243" y="5819969"/>
                </a:lnTo>
                <a:lnTo>
                  <a:pt x="4279275" y="6858000"/>
                </a:lnTo>
                <a:lnTo>
                  <a:pt x="3450089" y="6858000"/>
                </a:lnTo>
                <a:lnTo>
                  <a:pt x="2412057" y="5819969"/>
                </a:lnTo>
                <a:close/>
                <a:moveTo>
                  <a:pt x="2119706" y="2117392"/>
                </a:moveTo>
                <a:lnTo>
                  <a:pt x="829186" y="3407912"/>
                </a:lnTo>
                <a:lnTo>
                  <a:pt x="2119706" y="4698432"/>
                </a:lnTo>
                <a:lnTo>
                  <a:pt x="3410226" y="3407912"/>
                </a:lnTo>
                <a:close/>
                <a:moveTo>
                  <a:pt x="2119707" y="1288207"/>
                </a:moveTo>
                <a:lnTo>
                  <a:pt x="4239413" y="3407913"/>
                </a:lnTo>
                <a:lnTo>
                  <a:pt x="2119706" y="5527618"/>
                </a:lnTo>
                <a:lnTo>
                  <a:pt x="0" y="3407912"/>
                </a:lnTo>
                <a:close/>
                <a:moveTo>
                  <a:pt x="4742075" y="0"/>
                </a:moveTo>
                <a:lnTo>
                  <a:pt x="4993804" y="0"/>
                </a:lnTo>
                <a:lnTo>
                  <a:pt x="4993804" y="251729"/>
                </a:lnTo>
                <a:close/>
                <a:moveTo>
                  <a:pt x="3407913" y="0"/>
                </a:moveTo>
                <a:lnTo>
                  <a:pt x="4237099" y="0"/>
                </a:lnTo>
                <a:lnTo>
                  <a:pt x="3199066" y="1038033"/>
                </a:lnTo>
                <a:lnTo>
                  <a:pt x="4489587" y="2328552"/>
                </a:lnTo>
                <a:lnTo>
                  <a:pt x="4993804" y="1824335"/>
                </a:lnTo>
                <a:lnTo>
                  <a:pt x="4993804" y="2653522"/>
                </a:lnTo>
                <a:lnTo>
                  <a:pt x="4489587" y="3157739"/>
                </a:lnTo>
                <a:lnTo>
                  <a:pt x="2369880" y="1038033"/>
                </a:lnTo>
                <a:close/>
              </a:path>
            </a:pathLst>
          </a:cu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02459FB-35D0-47AD-B8E2-E112F36B79C5}"/>
              </a:ext>
            </a:extLst>
          </p:cNvPr>
          <p:cNvSpPr/>
          <p:nvPr/>
        </p:nvSpPr>
        <p:spPr>
          <a:xfrm>
            <a:off x="0" y="-615143"/>
            <a:ext cx="374073" cy="374073"/>
          </a:xfrm>
          <a:prstGeom prst="rect">
            <a:avLst/>
          </a:prstGeom>
          <a:solidFill>
            <a:srgbClr val="F5F6F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62BF45D-26C4-4E19-AB24-82EC1FC55DD4}"/>
              </a:ext>
            </a:extLst>
          </p:cNvPr>
          <p:cNvSpPr/>
          <p:nvPr/>
        </p:nvSpPr>
        <p:spPr>
          <a:xfrm>
            <a:off x="613756" y="-615143"/>
            <a:ext cx="374073" cy="374073"/>
          </a:xfrm>
          <a:prstGeom prst="rect">
            <a:avLst/>
          </a:prstGeom>
          <a:solidFill>
            <a:srgbClr val="F8CE2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2796955A-D656-4B58-A20E-902F3D97331B}"/>
              </a:ext>
            </a:extLst>
          </p:cNvPr>
          <p:cNvSpPr txBox="1"/>
          <p:nvPr/>
        </p:nvSpPr>
        <p:spPr>
          <a:xfrm>
            <a:off x="613756" y="2077463"/>
            <a:ext cx="75063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陈西设计之家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759DA112-7616-4C9C-B421-A1C5D7EB62BD}"/>
              </a:ext>
            </a:extLst>
          </p:cNvPr>
          <p:cNvSpPr txBox="1"/>
          <p:nvPr/>
        </p:nvSpPr>
        <p:spPr>
          <a:xfrm>
            <a:off x="613756" y="3050361"/>
            <a:ext cx="75063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高端创意</a:t>
            </a:r>
            <a:r>
              <a:rPr lang="en-US" altLang="zh-CN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PPT</a:t>
            </a:r>
            <a:r>
              <a:rPr lang="zh-CN" alt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模板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8D96B25-B7D6-4806-A71A-3163923FC8C8}"/>
              </a:ext>
            </a:extLst>
          </p:cNvPr>
          <p:cNvSpPr/>
          <p:nvPr/>
        </p:nvSpPr>
        <p:spPr>
          <a:xfrm>
            <a:off x="780010" y="1757832"/>
            <a:ext cx="895004" cy="74815"/>
          </a:xfrm>
          <a:prstGeom prst="rect">
            <a:avLst/>
          </a:prstGeom>
          <a:solidFill>
            <a:srgbClr val="F8CE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xmlns="" id="{1A1EBBC4-2ADE-4FD8-9D27-A363BF43952D}"/>
              </a:ext>
            </a:extLst>
          </p:cNvPr>
          <p:cNvSpPr/>
          <p:nvPr/>
        </p:nvSpPr>
        <p:spPr>
          <a:xfrm>
            <a:off x="780010" y="4572001"/>
            <a:ext cx="2365961" cy="363814"/>
          </a:xfrm>
          <a:prstGeom prst="roundRect">
            <a:avLst>
              <a:gd name="adj" fmla="val 50000"/>
            </a:avLst>
          </a:prstGeom>
          <a:solidFill>
            <a:srgbClr val="F8CE2F"/>
          </a:solidFill>
          <a:ln>
            <a:noFill/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7715D6A7-E6D9-4005-8A3C-4CCB34632190}"/>
              </a:ext>
            </a:extLst>
          </p:cNvPr>
          <p:cNvSpPr txBox="1"/>
          <p:nvPr/>
        </p:nvSpPr>
        <p:spPr>
          <a:xfrm>
            <a:off x="886709" y="4600018"/>
            <a:ext cx="21721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12700" dist="25400" dir="2700000" algn="tl">
                    <a:srgbClr val="000000">
                      <a:alpha val="10000"/>
                    </a:srgbClr>
                  </a:outerShdw>
                </a:effectLst>
              </a:rPr>
              <a:t>微信搜索：陈西设计之家</a:t>
            </a: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D93E0DA2-6236-401A-B170-CA0B4901D2B3}"/>
              </a:ext>
            </a:extLst>
          </p:cNvPr>
          <p:cNvSpPr/>
          <p:nvPr/>
        </p:nvSpPr>
        <p:spPr>
          <a:xfrm>
            <a:off x="7198196" y="0"/>
            <a:ext cx="4993804" cy="6858000"/>
          </a:xfrm>
          <a:custGeom>
            <a:avLst/>
            <a:gdLst>
              <a:gd name="connsiteX0" fmla="*/ 4993804 w 4993804"/>
              <a:gd name="connsiteY0" fmla="*/ 6648448 h 6858000"/>
              <a:gd name="connsiteX1" fmla="*/ 4993804 w 4993804"/>
              <a:gd name="connsiteY1" fmla="*/ 6858000 h 6858000"/>
              <a:gd name="connsiteX2" fmla="*/ 4784252 w 4993804"/>
              <a:gd name="connsiteY2" fmla="*/ 6858000 h 6858000"/>
              <a:gd name="connsiteX3" fmla="*/ 4531763 w 4993804"/>
              <a:gd name="connsiteY3" fmla="*/ 3700263 h 6858000"/>
              <a:gd name="connsiteX4" fmla="*/ 4993804 w 4993804"/>
              <a:gd name="connsiteY4" fmla="*/ 4162304 h 6858000"/>
              <a:gd name="connsiteX5" fmla="*/ 4993804 w 4993804"/>
              <a:gd name="connsiteY5" fmla="*/ 4991490 h 6858000"/>
              <a:gd name="connsiteX6" fmla="*/ 4531763 w 4993804"/>
              <a:gd name="connsiteY6" fmla="*/ 4529449 h 6858000"/>
              <a:gd name="connsiteX7" fmla="*/ 3241243 w 4993804"/>
              <a:gd name="connsiteY7" fmla="*/ 5819969 h 6858000"/>
              <a:gd name="connsiteX8" fmla="*/ 4279275 w 4993804"/>
              <a:gd name="connsiteY8" fmla="*/ 6858000 h 6858000"/>
              <a:gd name="connsiteX9" fmla="*/ 3450089 w 4993804"/>
              <a:gd name="connsiteY9" fmla="*/ 6858000 h 6858000"/>
              <a:gd name="connsiteX10" fmla="*/ 2412057 w 4993804"/>
              <a:gd name="connsiteY10" fmla="*/ 5819969 h 6858000"/>
              <a:gd name="connsiteX11" fmla="*/ 2119706 w 4993804"/>
              <a:gd name="connsiteY11" fmla="*/ 2117392 h 6858000"/>
              <a:gd name="connsiteX12" fmla="*/ 829186 w 4993804"/>
              <a:gd name="connsiteY12" fmla="*/ 3407912 h 6858000"/>
              <a:gd name="connsiteX13" fmla="*/ 2119706 w 4993804"/>
              <a:gd name="connsiteY13" fmla="*/ 4698432 h 6858000"/>
              <a:gd name="connsiteX14" fmla="*/ 3410226 w 4993804"/>
              <a:gd name="connsiteY14" fmla="*/ 3407912 h 6858000"/>
              <a:gd name="connsiteX15" fmla="*/ 2119707 w 4993804"/>
              <a:gd name="connsiteY15" fmla="*/ 1288207 h 6858000"/>
              <a:gd name="connsiteX16" fmla="*/ 4239413 w 4993804"/>
              <a:gd name="connsiteY16" fmla="*/ 3407913 h 6858000"/>
              <a:gd name="connsiteX17" fmla="*/ 2119706 w 4993804"/>
              <a:gd name="connsiteY17" fmla="*/ 5527618 h 6858000"/>
              <a:gd name="connsiteX18" fmla="*/ 0 w 4993804"/>
              <a:gd name="connsiteY18" fmla="*/ 3407912 h 6858000"/>
              <a:gd name="connsiteX19" fmla="*/ 4742075 w 4993804"/>
              <a:gd name="connsiteY19" fmla="*/ 0 h 6858000"/>
              <a:gd name="connsiteX20" fmla="*/ 4993804 w 4993804"/>
              <a:gd name="connsiteY20" fmla="*/ 0 h 6858000"/>
              <a:gd name="connsiteX21" fmla="*/ 4993804 w 4993804"/>
              <a:gd name="connsiteY21" fmla="*/ 251729 h 6858000"/>
              <a:gd name="connsiteX22" fmla="*/ 3407913 w 4993804"/>
              <a:gd name="connsiteY22" fmla="*/ 0 h 6858000"/>
              <a:gd name="connsiteX23" fmla="*/ 4237099 w 4993804"/>
              <a:gd name="connsiteY23" fmla="*/ 0 h 6858000"/>
              <a:gd name="connsiteX24" fmla="*/ 3199066 w 4993804"/>
              <a:gd name="connsiteY24" fmla="*/ 1038033 h 6858000"/>
              <a:gd name="connsiteX25" fmla="*/ 4489587 w 4993804"/>
              <a:gd name="connsiteY25" fmla="*/ 2328552 h 6858000"/>
              <a:gd name="connsiteX26" fmla="*/ 4993804 w 4993804"/>
              <a:gd name="connsiteY26" fmla="*/ 1824335 h 6858000"/>
              <a:gd name="connsiteX27" fmla="*/ 4993804 w 4993804"/>
              <a:gd name="connsiteY27" fmla="*/ 2653522 h 6858000"/>
              <a:gd name="connsiteX28" fmla="*/ 4489587 w 4993804"/>
              <a:gd name="connsiteY28" fmla="*/ 3157739 h 6858000"/>
              <a:gd name="connsiteX29" fmla="*/ 2369880 w 4993804"/>
              <a:gd name="connsiteY29" fmla="*/ 10380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4993804" h="6858000">
                <a:moveTo>
                  <a:pt x="4993804" y="6648448"/>
                </a:moveTo>
                <a:lnTo>
                  <a:pt x="4993804" y="6858000"/>
                </a:lnTo>
                <a:lnTo>
                  <a:pt x="4784252" y="6858000"/>
                </a:lnTo>
                <a:close/>
                <a:moveTo>
                  <a:pt x="4531763" y="3700263"/>
                </a:moveTo>
                <a:lnTo>
                  <a:pt x="4993804" y="4162304"/>
                </a:lnTo>
                <a:lnTo>
                  <a:pt x="4993804" y="4991490"/>
                </a:lnTo>
                <a:lnTo>
                  <a:pt x="4531763" y="4529449"/>
                </a:lnTo>
                <a:lnTo>
                  <a:pt x="3241243" y="5819969"/>
                </a:lnTo>
                <a:lnTo>
                  <a:pt x="4279275" y="6858000"/>
                </a:lnTo>
                <a:lnTo>
                  <a:pt x="3450089" y="6858000"/>
                </a:lnTo>
                <a:lnTo>
                  <a:pt x="2412057" y="5819969"/>
                </a:lnTo>
                <a:close/>
                <a:moveTo>
                  <a:pt x="2119706" y="2117392"/>
                </a:moveTo>
                <a:lnTo>
                  <a:pt x="829186" y="3407912"/>
                </a:lnTo>
                <a:lnTo>
                  <a:pt x="2119706" y="4698432"/>
                </a:lnTo>
                <a:lnTo>
                  <a:pt x="3410226" y="3407912"/>
                </a:lnTo>
                <a:close/>
                <a:moveTo>
                  <a:pt x="2119707" y="1288207"/>
                </a:moveTo>
                <a:lnTo>
                  <a:pt x="4239413" y="3407913"/>
                </a:lnTo>
                <a:lnTo>
                  <a:pt x="2119706" y="5527618"/>
                </a:lnTo>
                <a:lnTo>
                  <a:pt x="0" y="3407912"/>
                </a:lnTo>
                <a:close/>
                <a:moveTo>
                  <a:pt x="4742075" y="0"/>
                </a:moveTo>
                <a:lnTo>
                  <a:pt x="4993804" y="0"/>
                </a:lnTo>
                <a:lnTo>
                  <a:pt x="4993804" y="251729"/>
                </a:lnTo>
                <a:close/>
                <a:moveTo>
                  <a:pt x="3407913" y="0"/>
                </a:moveTo>
                <a:lnTo>
                  <a:pt x="4237099" y="0"/>
                </a:lnTo>
                <a:lnTo>
                  <a:pt x="3199066" y="1038033"/>
                </a:lnTo>
                <a:lnTo>
                  <a:pt x="4489587" y="2328552"/>
                </a:lnTo>
                <a:lnTo>
                  <a:pt x="4993804" y="1824335"/>
                </a:lnTo>
                <a:lnTo>
                  <a:pt x="4993804" y="2653522"/>
                </a:lnTo>
                <a:lnTo>
                  <a:pt x="4489587" y="3157739"/>
                </a:lnTo>
                <a:lnTo>
                  <a:pt x="2369880" y="1038033"/>
                </a:lnTo>
                <a:close/>
              </a:path>
            </a:pathLst>
          </a:custGeom>
          <a:solidFill>
            <a:srgbClr val="F8CE2F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图文框 2">
            <a:extLst>
              <a:ext uri="{FF2B5EF4-FFF2-40B4-BE49-F238E27FC236}">
                <a16:creationId xmlns:a16="http://schemas.microsoft.com/office/drawing/2014/main" xmlns="" id="{C46FD8FA-E2CD-473A-A2AC-E947D4486041}"/>
              </a:ext>
            </a:extLst>
          </p:cNvPr>
          <p:cNvSpPr/>
          <p:nvPr/>
        </p:nvSpPr>
        <p:spPr>
          <a:xfrm>
            <a:off x="1" y="1"/>
            <a:ext cx="12192000" cy="6858000"/>
          </a:xfrm>
          <a:prstGeom prst="frame">
            <a:avLst>
              <a:gd name="adj1" fmla="val 373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187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F6E15D5-25A5-4501-9858-ABEBCEA1AA3A}"/>
              </a:ext>
            </a:extLst>
          </p:cNvPr>
          <p:cNvSpPr/>
          <p:nvPr/>
        </p:nvSpPr>
        <p:spPr>
          <a:xfrm>
            <a:off x="0" y="0"/>
            <a:ext cx="448887" cy="6858000"/>
          </a:xfrm>
          <a:prstGeom prst="rect">
            <a:avLst/>
          </a:prstGeom>
          <a:solidFill>
            <a:srgbClr val="F8CE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47DFD1A-4297-4FB6-ABAC-E0FF80F41E19}"/>
              </a:ext>
            </a:extLst>
          </p:cNvPr>
          <p:cNvSpPr txBox="1"/>
          <p:nvPr/>
        </p:nvSpPr>
        <p:spPr>
          <a:xfrm>
            <a:off x="18580" y="145146"/>
            <a:ext cx="461665" cy="9725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CHENXI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0" name="十字形 9">
            <a:extLst>
              <a:ext uri="{FF2B5EF4-FFF2-40B4-BE49-F238E27FC236}">
                <a16:creationId xmlns:a16="http://schemas.microsoft.com/office/drawing/2014/main" xmlns="" id="{0F4BF8F1-A1BF-4FF6-ACF2-9A8E84FCB11A}"/>
              </a:ext>
            </a:extLst>
          </p:cNvPr>
          <p:cNvSpPr/>
          <p:nvPr/>
        </p:nvSpPr>
        <p:spPr>
          <a:xfrm rot="18900000">
            <a:off x="116919" y="6442540"/>
            <a:ext cx="215046" cy="215046"/>
          </a:xfrm>
          <a:prstGeom prst="plus">
            <a:avLst>
              <a:gd name="adj" fmla="val 4003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AC4B84E8-E7E3-473E-8B49-A8CD11320CA6}"/>
              </a:ext>
            </a:extLst>
          </p:cNvPr>
          <p:cNvSpPr/>
          <p:nvPr/>
        </p:nvSpPr>
        <p:spPr>
          <a:xfrm>
            <a:off x="1213658" y="930698"/>
            <a:ext cx="1202971" cy="374073"/>
          </a:xfrm>
          <a:prstGeom prst="rect">
            <a:avLst/>
          </a:prstGeom>
          <a:solidFill>
            <a:srgbClr val="F8CE2F"/>
          </a:solidFill>
          <a:ln>
            <a:noFill/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7D29735A-2A0D-44C3-8D86-601255DFF4CA}"/>
              </a:ext>
            </a:extLst>
          </p:cNvPr>
          <p:cNvSpPr txBox="1"/>
          <p:nvPr/>
        </p:nvSpPr>
        <p:spPr>
          <a:xfrm>
            <a:off x="1248645" y="935439"/>
            <a:ext cx="1146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南构小老楷书" panose="00020600040101010101" pitchFamily="18" charset="-122"/>
                <a:ea typeface="南构小老楷书" panose="00020600040101010101" pitchFamily="18" charset="-122"/>
              </a:rPr>
              <a:t>陈西设计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DD6A71AA-8F9A-4200-A9C1-C5943690CBD2}"/>
              </a:ext>
            </a:extLst>
          </p:cNvPr>
          <p:cNvSpPr txBox="1"/>
          <p:nvPr/>
        </p:nvSpPr>
        <p:spPr>
          <a:xfrm>
            <a:off x="1092616" y="1431471"/>
            <a:ext cx="3038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点击添加标题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F04A6D28-5C05-482D-95BF-929735B1787E}"/>
              </a:ext>
            </a:extLst>
          </p:cNvPr>
          <p:cNvSpPr txBox="1"/>
          <p:nvPr/>
        </p:nvSpPr>
        <p:spPr>
          <a:xfrm>
            <a:off x="1092616" y="2896677"/>
            <a:ext cx="30385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项目进度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12E7432D-7427-409C-B76D-EA5D557A1FB4}"/>
              </a:ext>
            </a:extLst>
          </p:cNvPr>
          <p:cNvSpPr txBox="1"/>
          <p:nvPr/>
        </p:nvSpPr>
        <p:spPr>
          <a:xfrm>
            <a:off x="1092616" y="3412671"/>
            <a:ext cx="4541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/>
              <a:t>urna</a:t>
            </a:r>
            <a:r>
              <a:rPr lang="en-US" altLang="zh-CN" sz="1200" dirty="0"/>
              <a:t>.</a:t>
            </a:r>
          </a:p>
        </p:txBody>
      </p:sp>
      <p:sp>
        <p:nvSpPr>
          <p:cNvPr id="63" name="矩形: 圆角 62">
            <a:extLst>
              <a:ext uri="{FF2B5EF4-FFF2-40B4-BE49-F238E27FC236}">
                <a16:creationId xmlns:a16="http://schemas.microsoft.com/office/drawing/2014/main" xmlns="" id="{2CDC94E9-54A3-40FD-9C78-BCD74DC24D04}"/>
              </a:ext>
            </a:extLst>
          </p:cNvPr>
          <p:cNvSpPr/>
          <p:nvPr/>
        </p:nvSpPr>
        <p:spPr>
          <a:xfrm>
            <a:off x="1183178" y="4502381"/>
            <a:ext cx="4155927" cy="1515967"/>
          </a:xfrm>
          <a:prstGeom prst="roundRect">
            <a:avLst>
              <a:gd name="adj" fmla="val 4917"/>
            </a:avLst>
          </a:prstGeom>
          <a:solidFill>
            <a:srgbClr val="F8CE2F"/>
          </a:solidFill>
          <a:ln>
            <a:noFill/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546554E6-A7DD-4DB0-840B-C90F1392C0D9}"/>
              </a:ext>
            </a:extLst>
          </p:cNvPr>
          <p:cNvSpPr txBox="1"/>
          <p:nvPr/>
        </p:nvSpPr>
        <p:spPr>
          <a:xfrm>
            <a:off x="1396170" y="4727574"/>
            <a:ext cx="38333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/>
              <a:t>Lorem ipsum dolor sit amet, consectetuer adipiscing </a:t>
            </a:r>
            <a:r>
              <a:rPr lang="en-US" altLang="zh-CN" sz="1200" dirty="0" err="1"/>
              <a:t>purus</a:t>
            </a:r>
            <a:r>
              <a:rPr lang="en-US" altLang="zh-CN" sz="1200" dirty="0"/>
              <a:t> </a:t>
            </a:r>
            <a:r>
              <a:rPr lang="en-US" altLang="zh-CN" sz="1200" dirty="0" err="1"/>
              <a:t>lectus</a:t>
            </a:r>
            <a:r>
              <a:rPr lang="en-US" altLang="zh-CN" sz="1200" dirty="0"/>
              <a:t> </a:t>
            </a:r>
            <a:r>
              <a:rPr lang="en-US" altLang="zh-CN" sz="1200" dirty="0" err="1"/>
              <a:t>malesuada</a:t>
            </a:r>
            <a:r>
              <a:rPr lang="en-US" altLang="zh-CN" sz="1200" dirty="0"/>
              <a:t> </a:t>
            </a:r>
            <a:r>
              <a:rPr lang="en-US" altLang="zh-CN" sz="1200" dirty="0" err="1"/>
              <a:t>elit</a:t>
            </a:r>
            <a:r>
              <a:rPr lang="en-US" altLang="zh-CN" sz="1200" dirty="0"/>
              <a:t>. 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F8E840FA-F054-4E2C-BA1C-342B3DF7FBA7}"/>
              </a:ext>
            </a:extLst>
          </p:cNvPr>
          <p:cNvSpPr txBox="1"/>
          <p:nvPr/>
        </p:nvSpPr>
        <p:spPr>
          <a:xfrm>
            <a:off x="1396170" y="5371851"/>
            <a:ext cx="38333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/>
              <a:t>Lorem ipsum dolor sit amet, consectetuer adipiscing </a:t>
            </a:r>
            <a:r>
              <a:rPr lang="en-US" altLang="zh-CN" sz="1200" dirty="0" err="1"/>
              <a:t>purus</a:t>
            </a:r>
            <a:r>
              <a:rPr lang="en-US" altLang="zh-CN" sz="1200" dirty="0"/>
              <a:t> </a:t>
            </a:r>
            <a:r>
              <a:rPr lang="en-US" altLang="zh-CN" sz="1200" dirty="0" err="1"/>
              <a:t>lectus</a:t>
            </a:r>
            <a:r>
              <a:rPr lang="en-US" altLang="zh-CN" sz="1200" dirty="0"/>
              <a:t> </a:t>
            </a:r>
            <a:r>
              <a:rPr lang="en-US" altLang="zh-CN" sz="1200" dirty="0" err="1"/>
              <a:t>malesuada</a:t>
            </a:r>
            <a:r>
              <a:rPr lang="en-US" altLang="zh-CN" sz="1200" dirty="0"/>
              <a:t> </a:t>
            </a:r>
            <a:r>
              <a:rPr lang="en-US" altLang="zh-CN" sz="1200" dirty="0" err="1"/>
              <a:t>elit</a:t>
            </a:r>
            <a:r>
              <a:rPr lang="en-US" altLang="zh-CN" sz="1200" dirty="0"/>
              <a:t>. </a:t>
            </a:r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xmlns="" id="{C5A633B3-97DC-497B-8179-01015716C20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78952794"/>
              </p:ext>
            </p:extLst>
          </p:nvPr>
        </p:nvGraphicFramePr>
        <p:xfrm>
          <a:off x="5918663" y="930698"/>
          <a:ext cx="5601418" cy="5282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图文框 13">
            <a:extLst>
              <a:ext uri="{FF2B5EF4-FFF2-40B4-BE49-F238E27FC236}">
                <a16:creationId xmlns:a16="http://schemas.microsoft.com/office/drawing/2014/main" xmlns="" id="{59A6D941-1B47-46C1-A371-F50870DD7630}"/>
              </a:ext>
            </a:extLst>
          </p:cNvPr>
          <p:cNvSpPr/>
          <p:nvPr/>
        </p:nvSpPr>
        <p:spPr>
          <a:xfrm>
            <a:off x="1" y="1"/>
            <a:ext cx="12192000" cy="6858000"/>
          </a:xfrm>
          <a:prstGeom prst="frame">
            <a:avLst>
              <a:gd name="adj1" fmla="val 373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04391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F6E15D5-25A5-4501-9858-ABEBCEA1AA3A}"/>
              </a:ext>
            </a:extLst>
          </p:cNvPr>
          <p:cNvSpPr/>
          <p:nvPr/>
        </p:nvSpPr>
        <p:spPr>
          <a:xfrm>
            <a:off x="0" y="0"/>
            <a:ext cx="448887" cy="6858000"/>
          </a:xfrm>
          <a:prstGeom prst="rect">
            <a:avLst/>
          </a:prstGeom>
          <a:solidFill>
            <a:srgbClr val="F8CE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47DFD1A-4297-4FB6-ABAC-E0FF80F41E19}"/>
              </a:ext>
            </a:extLst>
          </p:cNvPr>
          <p:cNvSpPr txBox="1"/>
          <p:nvPr/>
        </p:nvSpPr>
        <p:spPr>
          <a:xfrm>
            <a:off x="18580" y="145146"/>
            <a:ext cx="461665" cy="9725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CHENXI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0" name="十字形 9">
            <a:extLst>
              <a:ext uri="{FF2B5EF4-FFF2-40B4-BE49-F238E27FC236}">
                <a16:creationId xmlns:a16="http://schemas.microsoft.com/office/drawing/2014/main" xmlns="" id="{0F4BF8F1-A1BF-4FF6-ACF2-9A8E84FCB11A}"/>
              </a:ext>
            </a:extLst>
          </p:cNvPr>
          <p:cNvSpPr/>
          <p:nvPr/>
        </p:nvSpPr>
        <p:spPr>
          <a:xfrm rot="18900000">
            <a:off x="116919" y="6442540"/>
            <a:ext cx="215046" cy="215046"/>
          </a:xfrm>
          <a:prstGeom prst="plus">
            <a:avLst>
              <a:gd name="adj" fmla="val 4003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0243AABA-7249-4556-9A52-CF50DE18B46E}"/>
              </a:ext>
            </a:extLst>
          </p:cNvPr>
          <p:cNvSpPr/>
          <p:nvPr/>
        </p:nvSpPr>
        <p:spPr>
          <a:xfrm>
            <a:off x="1213658" y="930698"/>
            <a:ext cx="1202971" cy="374073"/>
          </a:xfrm>
          <a:prstGeom prst="rect">
            <a:avLst/>
          </a:prstGeom>
          <a:solidFill>
            <a:srgbClr val="F8CE2F"/>
          </a:solidFill>
          <a:ln>
            <a:noFill/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40B00822-DBCA-4665-B555-9A1DC46FE167}"/>
              </a:ext>
            </a:extLst>
          </p:cNvPr>
          <p:cNvSpPr txBox="1"/>
          <p:nvPr/>
        </p:nvSpPr>
        <p:spPr>
          <a:xfrm>
            <a:off x="1248645" y="935439"/>
            <a:ext cx="1146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南构小老楷书" panose="00020600040101010101" pitchFamily="18" charset="-122"/>
                <a:ea typeface="南构小老楷书" panose="00020600040101010101" pitchFamily="18" charset="-122"/>
              </a:rPr>
              <a:t>陈西设计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27AABEFF-3FCF-4149-B464-AA60486F4425}"/>
              </a:ext>
            </a:extLst>
          </p:cNvPr>
          <p:cNvSpPr txBox="1"/>
          <p:nvPr/>
        </p:nvSpPr>
        <p:spPr>
          <a:xfrm>
            <a:off x="1092616" y="1431471"/>
            <a:ext cx="3038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点击添加标题</a:t>
            </a:r>
          </a:p>
        </p:txBody>
      </p:sp>
      <p:pic>
        <p:nvPicPr>
          <p:cNvPr id="4" name="图片 3" descr="桌子上放着笔记本电脑的人&#10;&#10;中度可信度描述已自动生成">
            <a:extLst>
              <a:ext uri="{FF2B5EF4-FFF2-40B4-BE49-F238E27FC236}">
                <a16:creationId xmlns:a16="http://schemas.microsoft.com/office/drawing/2014/main" xmlns="" id="{D44D685D-0837-4E6B-B6C5-BFB91BDAE48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74" r="24723"/>
          <a:stretch/>
        </p:blipFill>
        <p:spPr>
          <a:xfrm>
            <a:off x="8318269" y="0"/>
            <a:ext cx="3873731" cy="6858000"/>
          </a:xfrm>
          <a:prstGeom prst="rect">
            <a:avLst/>
          </a:prstGeom>
        </p:spPr>
      </p:pic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091D1274-381E-4063-ACBB-01B60F9CA63D}"/>
              </a:ext>
            </a:extLst>
          </p:cNvPr>
          <p:cNvSpPr/>
          <p:nvPr/>
        </p:nvSpPr>
        <p:spPr>
          <a:xfrm>
            <a:off x="8318269" y="0"/>
            <a:ext cx="3873731" cy="6858000"/>
          </a:xfrm>
          <a:prstGeom prst="rect">
            <a:avLst/>
          </a:prstGeom>
          <a:solidFill>
            <a:srgbClr val="F8CE2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xmlns="" id="{C6D84381-988D-4268-BD06-C4FC825FD5E8}"/>
              </a:ext>
            </a:extLst>
          </p:cNvPr>
          <p:cNvSpPr/>
          <p:nvPr/>
        </p:nvSpPr>
        <p:spPr>
          <a:xfrm>
            <a:off x="1211755" y="3115471"/>
            <a:ext cx="595700" cy="595700"/>
          </a:xfrm>
          <a:prstGeom prst="roundRect">
            <a:avLst/>
          </a:prstGeom>
          <a:solidFill>
            <a:srgbClr val="F8CE2F"/>
          </a:solidFill>
          <a:ln>
            <a:noFill/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4B6CDE48-D67A-437D-B28C-027702F36E65}"/>
              </a:ext>
            </a:extLst>
          </p:cNvPr>
          <p:cNvSpPr txBox="1"/>
          <p:nvPr/>
        </p:nvSpPr>
        <p:spPr>
          <a:xfrm>
            <a:off x="2000861" y="2930654"/>
            <a:ext cx="22704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添加标题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D0B9152A-AEBA-4ACC-882E-A738F9904196}"/>
              </a:ext>
            </a:extLst>
          </p:cNvPr>
          <p:cNvSpPr txBox="1"/>
          <p:nvPr/>
        </p:nvSpPr>
        <p:spPr>
          <a:xfrm>
            <a:off x="2000862" y="3484053"/>
            <a:ext cx="2377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Lorem ipsum dolor sit </a:t>
            </a:r>
            <a:r>
              <a:rPr lang="en-US" altLang="zh-CN" sz="1200" dirty="0" err="1"/>
              <a:t>amet</a:t>
            </a:r>
            <a:r>
              <a:rPr lang="en-US" altLang="zh-CN" sz="1200" dirty="0"/>
              <a:t>, </a:t>
            </a:r>
            <a:r>
              <a:rPr lang="en-US" altLang="zh-CN" sz="1200" dirty="0" err="1"/>
              <a:t>elit</a:t>
            </a:r>
            <a:r>
              <a:rPr lang="en-US" altLang="zh-CN" sz="1200" dirty="0"/>
              <a:t>. Maecenas </a:t>
            </a:r>
            <a:r>
              <a:rPr lang="en-US" altLang="zh-CN" sz="1200" dirty="0" err="1"/>
              <a:t>porttitor</a:t>
            </a:r>
            <a:r>
              <a:rPr lang="en-US" altLang="zh-CN" sz="1200" dirty="0"/>
              <a:t> </a:t>
            </a:r>
            <a:r>
              <a:rPr lang="en-US" altLang="zh-CN" sz="1200" dirty="0" err="1"/>
              <a:t>congue</a:t>
            </a:r>
            <a:r>
              <a:rPr lang="en-US" altLang="zh-CN" sz="1200" dirty="0"/>
              <a:t> </a:t>
            </a:r>
            <a:r>
              <a:rPr lang="en-US" altLang="zh-CN" sz="1200" dirty="0" err="1"/>
              <a:t>massa</a:t>
            </a:r>
            <a:r>
              <a:rPr lang="en-US" altLang="zh-CN" sz="1200" dirty="0"/>
              <a:t>. </a:t>
            </a:r>
            <a:r>
              <a:rPr lang="en-US" altLang="zh-CN" sz="1200" dirty="0" err="1"/>
              <a:t>Fusce</a:t>
            </a:r>
            <a:endParaRPr lang="zh-CN" altLang="en-US" sz="1200" dirty="0"/>
          </a:p>
        </p:txBody>
      </p:sp>
      <p:sp>
        <p:nvSpPr>
          <p:cNvPr id="38" name="iconfont-1179-866512">
            <a:extLst>
              <a:ext uri="{FF2B5EF4-FFF2-40B4-BE49-F238E27FC236}">
                <a16:creationId xmlns:a16="http://schemas.microsoft.com/office/drawing/2014/main" xmlns="" id="{7F2A1632-29B0-4DA4-82DC-5CAFC702AB99}"/>
              </a:ext>
            </a:extLst>
          </p:cNvPr>
          <p:cNvSpPr/>
          <p:nvPr/>
        </p:nvSpPr>
        <p:spPr>
          <a:xfrm>
            <a:off x="1332077" y="3228985"/>
            <a:ext cx="368671" cy="368671"/>
          </a:xfrm>
          <a:custGeom>
            <a:avLst/>
            <a:gdLst>
              <a:gd name="T0" fmla="*/ 10779 w 10878"/>
              <a:gd name="T1" fmla="*/ 5564 h 10878"/>
              <a:gd name="T2" fmla="*/ 10058 w 10878"/>
              <a:gd name="T3" fmla="*/ 4750 h 10878"/>
              <a:gd name="T4" fmla="*/ 9504 w 10878"/>
              <a:gd name="T5" fmla="*/ 4608 h 10878"/>
              <a:gd name="T6" fmla="*/ 8854 w 10878"/>
              <a:gd name="T7" fmla="*/ 4844 h 10878"/>
              <a:gd name="T8" fmla="*/ 8515 w 10878"/>
              <a:gd name="T9" fmla="*/ 5161 h 10878"/>
              <a:gd name="T10" fmla="*/ 8437 w 10878"/>
              <a:gd name="T11" fmla="*/ 5235 h 10878"/>
              <a:gd name="T12" fmla="*/ 8083 w 10878"/>
              <a:gd name="T13" fmla="*/ 5600 h 10878"/>
              <a:gd name="T14" fmla="*/ 6036 w 10878"/>
              <a:gd name="T15" fmla="*/ 7712 h 10878"/>
              <a:gd name="T16" fmla="*/ 5573 w 10878"/>
              <a:gd name="T17" fmla="*/ 8196 h 10878"/>
              <a:gd name="T18" fmla="*/ 5177 w 10878"/>
              <a:gd name="T19" fmla="*/ 8892 h 10878"/>
              <a:gd name="T20" fmla="*/ 4922 w 10878"/>
              <a:gd name="T21" fmla="*/ 9839 h 10878"/>
              <a:gd name="T22" fmla="*/ 5750 w 10878"/>
              <a:gd name="T23" fmla="*/ 10734 h 10878"/>
              <a:gd name="T24" fmla="*/ 6046 w 10878"/>
              <a:gd name="T25" fmla="*/ 10667 h 10878"/>
              <a:gd name="T26" fmla="*/ 6990 w 10878"/>
              <a:gd name="T27" fmla="*/ 10330 h 10878"/>
              <a:gd name="T28" fmla="*/ 7561 w 10878"/>
              <a:gd name="T29" fmla="*/ 9882 h 10878"/>
              <a:gd name="T30" fmla="*/ 8254 w 10878"/>
              <a:gd name="T31" fmla="*/ 9166 h 10878"/>
              <a:gd name="T32" fmla="*/ 9892 w 10878"/>
              <a:gd name="T33" fmla="*/ 7472 h 10878"/>
              <a:gd name="T34" fmla="*/ 10280 w 10878"/>
              <a:gd name="T35" fmla="*/ 7070 h 10878"/>
              <a:gd name="T36" fmla="*/ 10602 w 10878"/>
              <a:gd name="T37" fmla="*/ 6751 h 10878"/>
              <a:gd name="T38" fmla="*/ 10814 w 10878"/>
              <a:gd name="T39" fmla="*/ 6411 h 10878"/>
              <a:gd name="T40" fmla="*/ 8313 w 10878"/>
              <a:gd name="T41" fmla="*/ 8304 h 10878"/>
              <a:gd name="T42" fmla="*/ 7176 w 10878"/>
              <a:gd name="T43" fmla="*/ 9483 h 10878"/>
              <a:gd name="T44" fmla="*/ 6760 w 10878"/>
              <a:gd name="T45" fmla="*/ 9820 h 10878"/>
              <a:gd name="T46" fmla="*/ 5909 w 10878"/>
              <a:gd name="T47" fmla="*/ 10123 h 10878"/>
              <a:gd name="T48" fmla="*/ 5490 w 10878"/>
              <a:gd name="T49" fmla="*/ 10129 h 10878"/>
              <a:gd name="T50" fmla="*/ 5603 w 10878"/>
              <a:gd name="T51" fmla="*/ 9371 h 10878"/>
              <a:gd name="T52" fmla="*/ 5842 w 10878"/>
              <a:gd name="T53" fmla="*/ 8736 h 10878"/>
              <a:gd name="T54" fmla="*/ 6422 w 10878"/>
              <a:gd name="T55" fmla="*/ 8109 h 10878"/>
              <a:gd name="T56" fmla="*/ 8469 w 10878"/>
              <a:gd name="T57" fmla="*/ 5998 h 10878"/>
              <a:gd name="T58" fmla="*/ 10305 w 10878"/>
              <a:gd name="T59" fmla="*/ 6210 h 10878"/>
              <a:gd name="T60" fmla="*/ 10005 w 10878"/>
              <a:gd name="T61" fmla="*/ 6565 h 10878"/>
              <a:gd name="T62" fmla="*/ 9043 w 10878"/>
              <a:gd name="T63" fmla="*/ 5423 h 10878"/>
              <a:gd name="T64" fmla="*/ 9504 w 10878"/>
              <a:gd name="T65" fmla="*/ 5171 h 10878"/>
              <a:gd name="T66" fmla="*/ 9805 w 10878"/>
              <a:gd name="T67" fmla="*/ 5249 h 10878"/>
              <a:gd name="T68" fmla="*/ 10318 w 10878"/>
              <a:gd name="T69" fmla="*/ 5918 h 10878"/>
              <a:gd name="T70" fmla="*/ 10305 w 10878"/>
              <a:gd name="T71" fmla="*/ 6210 h 10878"/>
              <a:gd name="T72" fmla="*/ 727 w 10878"/>
              <a:gd name="T73" fmla="*/ 9387 h 10878"/>
              <a:gd name="T74" fmla="*/ 9101 w 10878"/>
              <a:gd name="T75" fmla="*/ 750 h 10878"/>
              <a:gd name="T76" fmla="*/ 10183 w 10878"/>
              <a:gd name="T77" fmla="*/ 3876 h 10878"/>
              <a:gd name="T78" fmla="*/ 9101 w 10878"/>
              <a:gd name="T79" fmla="*/ 0 h 10878"/>
              <a:gd name="T80" fmla="*/ 0 w 10878"/>
              <a:gd name="T81" fmla="*/ 9387 h 10878"/>
              <a:gd name="T82" fmla="*/ 4113 w 10878"/>
              <a:gd name="T83" fmla="*/ 10503 h 10878"/>
              <a:gd name="T84" fmla="*/ 8159 w 10878"/>
              <a:gd name="T85" fmla="*/ 2448 h 10878"/>
              <a:gd name="T86" fmla="*/ 2250 w 10878"/>
              <a:gd name="T87" fmla="*/ 2448 h 10878"/>
              <a:gd name="T88" fmla="*/ 8159 w 10878"/>
              <a:gd name="T89" fmla="*/ 2448 h 10878"/>
              <a:gd name="T90" fmla="*/ 2250 w 10878"/>
              <a:gd name="T91" fmla="*/ 4427 h 10878"/>
              <a:gd name="T92" fmla="*/ 6553 w 10878"/>
              <a:gd name="T93" fmla="*/ 4427 h 10878"/>
              <a:gd name="T94" fmla="*/ 2613 w 10878"/>
              <a:gd name="T95" fmla="*/ 4052 h 10878"/>
              <a:gd name="T96" fmla="*/ 2250 w 10878"/>
              <a:gd name="T97" fmla="*/ 6543 h 10878"/>
              <a:gd name="T98" fmla="*/ 5007 w 10878"/>
              <a:gd name="T99" fmla="*/ 6543 h 10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878" h="10878">
                <a:moveTo>
                  <a:pt x="10852" y="5801"/>
                </a:moveTo>
                <a:cubicBezTo>
                  <a:pt x="10836" y="5721"/>
                  <a:pt x="10812" y="5641"/>
                  <a:pt x="10781" y="5568"/>
                </a:cubicBezTo>
                <a:lnTo>
                  <a:pt x="10779" y="5564"/>
                </a:lnTo>
                <a:lnTo>
                  <a:pt x="10777" y="5559"/>
                </a:lnTo>
                <a:cubicBezTo>
                  <a:pt x="10700" y="5392"/>
                  <a:pt x="10595" y="5232"/>
                  <a:pt x="10463" y="5086"/>
                </a:cubicBezTo>
                <a:cubicBezTo>
                  <a:pt x="10325" y="4932"/>
                  <a:pt x="10193" y="4823"/>
                  <a:pt x="10058" y="4750"/>
                </a:cubicBezTo>
                <a:cubicBezTo>
                  <a:pt x="9987" y="4713"/>
                  <a:pt x="9916" y="4684"/>
                  <a:pt x="9834" y="4659"/>
                </a:cubicBezTo>
                <a:cubicBezTo>
                  <a:pt x="9738" y="4630"/>
                  <a:pt x="9642" y="4614"/>
                  <a:pt x="9543" y="4609"/>
                </a:cubicBezTo>
                <a:cubicBezTo>
                  <a:pt x="9527" y="4609"/>
                  <a:pt x="9516" y="4608"/>
                  <a:pt x="9504" y="4608"/>
                </a:cubicBezTo>
                <a:cubicBezTo>
                  <a:pt x="9403" y="4608"/>
                  <a:pt x="9300" y="4624"/>
                  <a:pt x="9199" y="4655"/>
                </a:cubicBezTo>
                <a:cubicBezTo>
                  <a:pt x="9081" y="4692"/>
                  <a:pt x="8967" y="4754"/>
                  <a:pt x="8861" y="4838"/>
                </a:cubicBezTo>
                <a:lnTo>
                  <a:pt x="8854" y="4844"/>
                </a:lnTo>
                <a:lnTo>
                  <a:pt x="8848" y="4849"/>
                </a:lnTo>
                <a:cubicBezTo>
                  <a:pt x="8796" y="4893"/>
                  <a:pt x="8736" y="4948"/>
                  <a:pt x="8669" y="5013"/>
                </a:cubicBezTo>
                <a:cubicBezTo>
                  <a:pt x="8609" y="5072"/>
                  <a:pt x="8558" y="5120"/>
                  <a:pt x="8515" y="5161"/>
                </a:cubicBezTo>
                <a:lnTo>
                  <a:pt x="8471" y="5203"/>
                </a:lnTo>
                <a:lnTo>
                  <a:pt x="8470" y="5201"/>
                </a:lnTo>
                <a:lnTo>
                  <a:pt x="8437" y="5235"/>
                </a:lnTo>
                <a:lnTo>
                  <a:pt x="8097" y="5558"/>
                </a:lnTo>
                <a:lnTo>
                  <a:pt x="8110" y="5572"/>
                </a:lnTo>
                <a:lnTo>
                  <a:pt x="8083" y="5600"/>
                </a:lnTo>
                <a:lnTo>
                  <a:pt x="6890" y="6830"/>
                </a:lnTo>
                <a:lnTo>
                  <a:pt x="6441" y="7294"/>
                </a:lnTo>
                <a:lnTo>
                  <a:pt x="6036" y="7712"/>
                </a:lnTo>
                <a:cubicBezTo>
                  <a:pt x="5912" y="7840"/>
                  <a:pt x="5808" y="7947"/>
                  <a:pt x="5725" y="8036"/>
                </a:cubicBezTo>
                <a:lnTo>
                  <a:pt x="5591" y="8176"/>
                </a:lnTo>
                <a:lnTo>
                  <a:pt x="5573" y="8196"/>
                </a:lnTo>
                <a:cubicBezTo>
                  <a:pt x="5495" y="8275"/>
                  <a:pt x="5433" y="8353"/>
                  <a:pt x="5385" y="8430"/>
                </a:cubicBezTo>
                <a:cubicBezTo>
                  <a:pt x="5345" y="8492"/>
                  <a:pt x="5308" y="8563"/>
                  <a:pt x="5275" y="8638"/>
                </a:cubicBezTo>
                <a:cubicBezTo>
                  <a:pt x="5244" y="8700"/>
                  <a:pt x="5214" y="8779"/>
                  <a:pt x="5177" y="8892"/>
                </a:cubicBezTo>
                <a:cubicBezTo>
                  <a:pt x="5146" y="8988"/>
                  <a:pt x="5114" y="9095"/>
                  <a:pt x="5080" y="9211"/>
                </a:cubicBezTo>
                <a:cubicBezTo>
                  <a:pt x="5049" y="9321"/>
                  <a:pt x="5019" y="9427"/>
                  <a:pt x="4990" y="9531"/>
                </a:cubicBezTo>
                <a:cubicBezTo>
                  <a:pt x="4954" y="9666"/>
                  <a:pt x="4933" y="9760"/>
                  <a:pt x="4922" y="9839"/>
                </a:cubicBezTo>
                <a:cubicBezTo>
                  <a:pt x="4884" y="10092"/>
                  <a:pt x="4932" y="10311"/>
                  <a:pt x="5064" y="10481"/>
                </a:cubicBezTo>
                <a:cubicBezTo>
                  <a:pt x="5144" y="10581"/>
                  <a:pt x="5318" y="10741"/>
                  <a:pt x="5629" y="10741"/>
                </a:cubicBezTo>
                <a:cubicBezTo>
                  <a:pt x="5668" y="10741"/>
                  <a:pt x="5709" y="10738"/>
                  <a:pt x="5750" y="10734"/>
                </a:cubicBezTo>
                <a:lnTo>
                  <a:pt x="5762" y="10732"/>
                </a:lnTo>
                <a:lnTo>
                  <a:pt x="5773" y="10730"/>
                </a:lnTo>
                <a:cubicBezTo>
                  <a:pt x="5839" y="10720"/>
                  <a:pt x="5924" y="10700"/>
                  <a:pt x="6046" y="10667"/>
                </a:cubicBezTo>
                <a:cubicBezTo>
                  <a:pt x="6151" y="10639"/>
                  <a:pt x="6262" y="10606"/>
                  <a:pt x="6386" y="10565"/>
                </a:cubicBezTo>
                <a:cubicBezTo>
                  <a:pt x="6502" y="10526"/>
                  <a:pt x="6614" y="10486"/>
                  <a:pt x="6720" y="10446"/>
                </a:cubicBezTo>
                <a:cubicBezTo>
                  <a:pt x="6835" y="10401"/>
                  <a:pt x="6923" y="10364"/>
                  <a:pt x="6990" y="10330"/>
                </a:cubicBezTo>
                <a:cubicBezTo>
                  <a:pt x="7079" y="10289"/>
                  <a:pt x="7164" y="10236"/>
                  <a:pt x="7244" y="10173"/>
                </a:cubicBezTo>
                <a:cubicBezTo>
                  <a:pt x="7297" y="10131"/>
                  <a:pt x="7346" y="10090"/>
                  <a:pt x="7390" y="10049"/>
                </a:cubicBezTo>
                <a:cubicBezTo>
                  <a:pt x="7427" y="10017"/>
                  <a:pt x="7472" y="9972"/>
                  <a:pt x="7561" y="9882"/>
                </a:cubicBezTo>
                <a:cubicBezTo>
                  <a:pt x="7641" y="9799"/>
                  <a:pt x="7739" y="9696"/>
                  <a:pt x="7858" y="9572"/>
                </a:cubicBezTo>
                <a:cubicBezTo>
                  <a:pt x="7966" y="9459"/>
                  <a:pt x="8090" y="9331"/>
                  <a:pt x="8251" y="9170"/>
                </a:cubicBezTo>
                <a:lnTo>
                  <a:pt x="8254" y="9166"/>
                </a:lnTo>
                <a:lnTo>
                  <a:pt x="8257" y="9163"/>
                </a:lnTo>
                <a:lnTo>
                  <a:pt x="8701" y="8700"/>
                </a:lnTo>
                <a:lnTo>
                  <a:pt x="9892" y="7472"/>
                </a:lnTo>
                <a:lnTo>
                  <a:pt x="10277" y="7075"/>
                </a:lnTo>
                <a:lnTo>
                  <a:pt x="10275" y="7073"/>
                </a:lnTo>
                <a:lnTo>
                  <a:pt x="10280" y="7070"/>
                </a:lnTo>
                <a:cubicBezTo>
                  <a:pt x="10314" y="7039"/>
                  <a:pt x="10351" y="7004"/>
                  <a:pt x="10390" y="6964"/>
                </a:cubicBezTo>
                <a:cubicBezTo>
                  <a:pt x="10413" y="6939"/>
                  <a:pt x="10441" y="6911"/>
                  <a:pt x="10473" y="6880"/>
                </a:cubicBezTo>
                <a:cubicBezTo>
                  <a:pt x="10512" y="6842"/>
                  <a:pt x="10554" y="6799"/>
                  <a:pt x="10602" y="6751"/>
                </a:cubicBezTo>
                <a:lnTo>
                  <a:pt x="10610" y="6742"/>
                </a:lnTo>
                <a:lnTo>
                  <a:pt x="10617" y="6734"/>
                </a:lnTo>
                <a:cubicBezTo>
                  <a:pt x="10705" y="6636"/>
                  <a:pt x="10771" y="6527"/>
                  <a:pt x="10814" y="6411"/>
                </a:cubicBezTo>
                <a:cubicBezTo>
                  <a:pt x="10856" y="6298"/>
                  <a:pt x="10878" y="6180"/>
                  <a:pt x="10878" y="6061"/>
                </a:cubicBezTo>
                <a:cubicBezTo>
                  <a:pt x="10878" y="5972"/>
                  <a:pt x="10869" y="5885"/>
                  <a:pt x="10852" y="5801"/>
                </a:cubicBezTo>
                <a:close/>
                <a:moveTo>
                  <a:pt x="8313" y="8304"/>
                </a:moveTo>
                <a:lnTo>
                  <a:pt x="7869" y="8767"/>
                </a:lnTo>
                <a:cubicBezTo>
                  <a:pt x="7722" y="8916"/>
                  <a:pt x="7589" y="9052"/>
                  <a:pt x="7470" y="9177"/>
                </a:cubicBezTo>
                <a:cubicBezTo>
                  <a:pt x="7352" y="9300"/>
                  <a:pt x="7254" y="9402"/>
                  <a:pt x="7176" y="9483"/>
                </a:cubicBezTo>
                <a:cubicBezTo>
                  <a:pt x="7098" y="9562"/>
                  <a:pt x="7052" y="9609"/>
                  <a:pt x="7037" y="9619"/>
                </a:cubicBezTo>
                <a:cubicBezTo>
                  <a:pt x="7001" y="9654"/>
                  <a:pt x="6958" y="9690"/>
                  <a:pt x="6910" y="9728"/>
                </a:cubicBezTo>
                <a:cubicBezTo>
                  <a:pt x="6862" y="9766"/>
                  <a:pt x="6812" y="9797"/>
                  <a:pt x="6760" y="9820"/>
                </a:cubicBezTo>
                <a:cubicBezTo>
                  <a:pt x="6708" y="9847"/>
                  <a:pt x="6633" y="9879"/>
                  <a:pt x="6533" y="9917"/>
                </a:cubicBezTo>
                <a:cubicBezTo>
                  <a:pt x="6433" y="9955"/>
                  <a:pt x="6328" y="9992"/>
                  <a:pt x="6219" y="10029"/>
                </a:cubicBezTo>
                <a:cubicBezTo>
                  <a:pt x="6110" y="10065"/>
                  <a:pt x="6007" y="10097"/>
                  <a:pt x="5909" y="10123"/>
                </a:cubicBezTo>
                <a:cubicBezTo>
                  <a:pt x="5811" y="10149"/>
                  <a:pt x="5738" y="10167"/>
                  <a:pt x="5689" y="10175"/>
                </a:cubicBezTo>
                <a:cubicBezTo>
                  <a:pt x="5668" y="10177"/>
                  <a:pt x="5648" y="10178"/>
                  <a:pt x="5629" y="10178"/>
                </a:cubicBezTo>
                <a:cubicBezTo>
                  <a:pt x="5562" y="10178"/>
                  <a:pt x="5516" y="10162"/>
                  <a:pt x="5490" y="10129"/>
                </a:cubicBezTo>
                <a:cubicBezTo>
                  <a:pt x="5457" y="10086"/>
                  <a:pt x="5447" y="10016"/>
                  <a:pt x="5462" y="9917"/>
                </a:cubicBezTo>
                <a:cubicBezTo>
                  <a:pt x="5469" y="9864"/>
                  <a:pt x="5487" y="9787"/>
                  <a:pt x="5515" y="9685"/>
                </a:cubicBezTo>
                <a:cubicBezTo>
                  <a:pt x="5543" y="9584"/>
                  <a:pt x="5572" y="9480"/>
                  <a:pt x="5603" y="9371"/>
                </a:cubicBezTo>
                <a:cubicBezTo>
                  <a:pt x="5635" y="9262"/>
                  <a:pt x="5665" y="9162"/>
                  <a:pt x="5695" y="9071"/>
                </a:cubicBezTo>
                <a:cubicBezTo>
                  <a:pt x="5725" y="8979"/>
                  <a:pt x="5748" y="8916"/>
                  <a:pt x="5767" y="8882"/>
                </a:cubicBezTo>
                <a:cubicBezTo>
                  <a:pt x="5789" y="8828"/>
                  <a:pt x="5814" y="8780"/>
                  <a:pt x="5842" y="8736"/>
                </a:cubicBezTo>
                <a:cubicBezTo>
                  <a:pt x="5870" y="8692"/>
                  <a:pt x="5910" y="8644"/>
                  <a:pt x="5961" y="8590"/>
                </a:cubicBezTo>
                <a:cubicBezTo>
                  <a:pt x="5984" y="8567"/>
                  <a:pt x="6035" y="8513"/>
                  <a:pt x="6117" y="8427"/>
                </a:cubicBezTo>
                <a:cubicBezTo>
                  <a:pt x="6198" y="8341"/>
                  <a:pt x="6300" y="8235"/>
                  <a:pt x="6422" y="8109"/>
                </a:cubicBezTo>
                <a:lnTo>
                  <a:pt x="6827" y="7692"/>
                </a:lnTo>
                <a:lnTo>
                  <a:pt x="7276" y="7228"/>
                </a:lnTo>
                <a:lnTo>
                  <a:pt x="8469" y="5998"/>
                </a:lnTo>
                <a:lnTo>
                  <a:pt x="9506" y="7074"/>
                </a:lnTo>
                <a:lnTo>
                  <a:pt x="8313" y="8304"/>
                </a:lnTo>
                <a:close/>
                <a:moveTo>
                  <a:pt x="10305" y="6210"/>
                </a:moveTo>
                <a:cubicBezTo>
                  <a:pt x="10286" y="6260"/>
                  <a:pt x="10257" y="6307"/>
                  <a:pt x="10216" y="6353"/>
                </a:cubicBezTo>
                <a:cubicBezTo>
                  <a:pt x="10172" y="6399"/>
                  <a:pt x="10132" y="6438"/>
                  <a:pt x="10097" y="6473"/>
                </a:cubicBezTo>
                <a:cubicBezTo>
                  <a:pt x="10062" y="6507"/>
                  <a:pt x="10031" y="6538"/>
                  <a:pt x="10005" y="6565"/>
                </a:cubicBezTo>
                <a:cubicBezTo>
                  <a:pt x="9976" y="6595"/>
                  <a:pt x="9948" y="6622"/>
                  <a:pt x="9922" y="6645"/>
                </a:cubicBezTo>
                <a:lnTo>
                  <a:pt x="8885" y="5575"/>
                </a:lnTo>
                <a:cubicBezTo>
                  <a:pt x="8929" y="5533"/>
                  <a:pt x="8982" y="5482"/>
                  <a:pt x="9043" y="5423"/>
                </a:cubicBezTo>
                <a:cubicBezTo>
                  <a:pt x="9104" y="5364"/>
                  <a:pt x="9155" y="5317"/>
                  <a:pt x="9195" y="5283"/>
                </a:cubicBezTo>
                <a:cubicBezTo>
                  <a:pt x="9247" y="5241"/>
                  <a:pt x="9301" y="5211"/>
                  <a:pt x="9356" y="5194"/>
                </a:cubicBezTo>
                <a:cubicBezTo>
                  <a:pt x="9406" y="5179"/>
                  <a:pt x="9456" y="5171"/>
                  <a:pt x="9504" y="5171"/>
                </a:cubicBezTo>
                <a:cubicBezTo>
                  <a:pt x="9509" y="5171"/>
                  <a:pt x="9515" y="5171"/>
                  <a:pt x="9520" y="5171"/>
                </a:cubicBezTo>
                <a:cubicBezTo>
                  <a:pt x="9573" y="5174"/>
                  <a:pt x="9625" y="5182"/>
                  <a:pt x="9675" y="5197"/>
                </a:cubicBezTo>
                <a:cubicBezTo>
                  <a:pt x="9725" y="5213"/>
                  <a:pt x="9768" y="5230"/>
                  <a:pt x="9805" y="5249"/>
                </a:cubicBezTo>
                <a:cubicBezTo>
                  <a:pt x="9883" y="5291"/>
                  <a:pt x="9969" y="5364"/>
                  <a:pt x="10063" y="5469"/>
                </a:cubicBezTo>
                <a:cubicBezTo>
                  <a:pt x="10158" y="5574"/>
                  <a:pt x="10231" y="5683"/>
                  <a:pt x="10283" y="5798"/>
                </a:cubicBezTo>
                <a:cubicBezTo>
                  <a:pt x="10298" y="5832"/>
                  <a:pt x="10309" y="5872"/>
                  <a:pt x="10318" y="5918"/>
                </a:cubicBezTo>
                <a:cubicBezTo>
                  <a:pt x="10328" y="5964"/>
                  <a:pt x="10332" y="6011"/>
                  <a:pt x="10332" y="6061"/>
                </a:cubicBezTo>
                <a:cubicBezTo>
                  <a:pt x="10332" y="6111"/>
                  <a:pt x="10323" y="6160"/>
                  <a:pt x="10305" y="6210"/>
                </a:cubicBezTo>
                <a:close/>
                <a:moveTo>
                  <a:pt x="10305" y="6210"/>
                </a:moveTo>
                <a:close/>
                <a:moveTo>
                  <a:pt x="3750" y="10128"/>
                </a:moveTo>
                <a:lnTo>
                  <a:pt x="1445" y="10128"/>
                </a:lnTo>
                <a:cubicBezTo>
                  <a:pt x="1050" y="10128"/>
                  <a:pt x="727" y="9795"/>
                  <a:pt x="727" y="9387"/>
                </a:cubicBezTo>
                <a:lnTo>
                  <a:pt x="727" y="1491"/>
                </a:lnTo>
                <a:cubicBezTo>
                  <a:pt x="727" y="1082"/>
                  <a:pt x="1050" y="750"/>
                  <a:pt x="1445" y="750"/>
                </a:cubicBezTo>
                <a:lnTo>
                  <a:pt x="9101" y="750"/>
                </a:lnTo>
                <a:cubicBezTo>
                  <a:pt x="9497" y="750"/>
                  <a:pt x="9819" y="1082"/>
                  <a:pt x="9819" y="1491"/>
                </a:cubicBezTo>
                <a:lnTo>
                  <a:pt x="9819" y="3501"/>
                </a:lnTo>
                <a:cubicBezTo>
                  <a:pt x="9819" y="3708"/>
                  <a:pt x="9982" y="3876"/>
                  <a:pt x="10183" y="3876"/>
                </a:cubicBezTo>
                <a:cubicBezTo>
                  <a:pt x="10384" y="3876"/>
                  <a:pt x="10547" y="3708"/>
                  <a:pt x="10547" y="3501"/>
                </a:cubicBezTo>
                <a:lnTo>
                  <a:pt x="10547" y="1491"/>
                </a:lnTo>
                <a:cubicBezTo>
                  <a:pt x="10547" y="669"/>
                  <a:pt x="9898" y="0"/>
                  <a:pt x="9101" y="0"/>
                </a:cubicBezTo>
                <a:lnTo>
                  <a:pt x="1445" y="0"/>
                </a:lnTo>
                <a:cubicBezTo>
                  <a:pt x="648" y="0"/>
                  <a:pt x="0" y="669"/>
                  <a:pt x="0" y="1491"/>
                </a:cubicBezTo>
                <a:lnTo>
                  <a:pt x="0" y="9387"/>
                </a:lnTo>
                <a:cubicBezTo>
                  <a:pt x="0" y="10209"/>
                  <a:pt x="648" y="10878"/>
                  <a:pt x="1445" y="10878"/>
                </a:cubicBezTo>
                <a:lnTo>
                  <a:pt x="3750" y="10878"/>
                </a:lnTo>
                <a:cubicBezTo>
                  <a:pt x="3950" y="10878"/>
                  <a:pt x="4113" y="10710"/>
                  <a:pt x="4113" y="10503"/>
                </a:cubicBezTo>
                <a:cubicBezTo>
                  <a:pt x="4113" y="10296"/>
                  <a:pt x="3950" y="10128"/>
                  <a:pt x="3750" y="10128"/>
                </a:cubicBezTo>
                <a:close/>
                <a:moveTo>
                  <a:pt x="3750" y="10128"/>
                </a:moveTo>
                <a:close/>
                <a:moveTo>
                  <a:pt x="8159" y="2448"/>
                </a:moveTo>
                <a:cubicBezTo>
                  <a:pt x="8159" y="2241"/>
                  <a:pt x="7997" y="2073"/>
                  <a:pt x="7796" y="2073"/>
                </a:cubicBezTo>
                <a:lnTo>
                  <a:pt x="2613" y="2073"/>
                </a:lnTo>
                <a:cubicBezTo>
                  <a:pt x="2413" y="2073"/>
                  <a:pt x="2250" y="2241"/>
                  <a:pt x="2250" y="2448"/>
                </a:cubicBezTo>
                <a:cubicBezTo>
                  <a:pt x="2250" y="2655"/>
                  <a:pt x="2413" y="2823"/>
                  <a:pt x="2613" y="2823"/>
                </a:cubicBezTo>
                <a:lnTo>
                  <a:pt x="7796" y="2823"/>
                </a:lnTo>
                <a:cubicBezTo>
                  <a:pt x="7997" y="2823"/>
                  <a:pt x="8159" y="2655"/>
                  <a:pt x="8159" y="2448"/>
                </a:cubicBezTo>
                <a:close/>
                <a:moveTo>
                  <a:pt x="8159" y="2448"/>
                </a:moveTo>
                <a:close/>
                <a:moveTo>
                  <a:pt x="2613" y="4052"/>
                </a:moveTo>
                <a:cubicBezTo>
                  <a:pt x="2413" y="4052"/>
                  <a:pt x="2250" y="4220"/>
                  <a:pt x="2250" y="4427"/>
                </a:cubicBezTo>
                <a:cubicBezTo>
                  <a:pt x="2250" y="4634"/>
                  <a:pt x="2413" y="4802"/>
                  <a:pt x="2613" y="4802"/>
                </a:cubicBezTo>
                <a:lnTo>
                  <a:pt x="6189" y="4802"/>
                </a:lnTo>
                <a:cubicBezTo>
                  <a:pt x="6390" y="4802"/>
                  <a:pt x="6553" y="4634"/>
                  <a:pt x="6553" y="4427"/>
                </a:cubicBezTo>
                <a:cubicBezTo>
                  <a:pt x="6553" y="4220"/>
                  <a:pt x="6390" y="4052"/>
                  <a:pt x="6189" y="4052"/>
                </a:cubicBezTo>
                <a:lnTo>
                  <a:pt x="2613" y="4052"/>
                </a:lnTo>
                <a:close/>
                <a:moveTo>
                  <a:pt x="2613" y="4052"/>
                </a:moveTo>
                <a:close/>
                <a:moveTo>
                  <a:pt x="4644" y="6168"/>
                </a:moveTo>
                <a:lnTo>
                  <a:pt x="2613" y="6168"/>
                </a:lnTo>
                <a:cubicBezTo>
                  <a:pt x="2413" y="6168"/>
                  <a:pt x="2250" y="6336"/>
                  <a:pt x="2250" y="6543"/>
                </a:cubicBezTo>
                <a:cubicBezTo>
                  <a:pt x="2250" y="6750"/>
                  <a:pt x="2413" y="6918"/>
                  <a:pt x="2613" y="6918"/>
                </a:cubicBezTo>
                <a:lnTo>
                  <a:pt x="4644" y="6918"/>
                </a:lnTo>
                <a:cubicBezTo>
                  <a:pt x="4845" y="6918"/>
                  <a:pt x="5007" y="6750"/>
                  <a:pt x="5007" y="6543"/>
                </a:cubicBezTo>
                <a:cubicBezTo>
                  <a:pt x="5007" y="6336"/>
                  <a:pt x="4845" y="6168"/>
                  <a:pt x="4644" y="6168"/>
                </a:cubicBezTo>
                <a:close/>
                <a:moveTo>
                  <a:pt x="4644" y="6168"/>
                </a:move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矩形: 圆角 51">
            <a:extLst>
              <a:ext uri="{FF2B5EF4-FFF2-40B4-BE49-F238E27FC236}">
                <a16:creationId xmlns:a16="http://schemas.microsoft.com/office/drawing/2014/main" xmlns="" id="{3FC8957C-63AC-4C93-83C8-8CB16E51A732}"/>
              </a:ext>
            </a:extLst>
          </p:cNvPr>
          <p:cNvSpPr/>
          <p:nvPr/>
        </p:nvSpPr>
        <p:spPr>
          <a:xfrm>
            <a:off x="4644015" y="3115471"/>
            <a:ext cx="595700" cy="595700"/>
          </a:xfrm>
          <a:prstGeom prst="roundRect">
            <a:avLst/>
          </a:prstGeom>
          <a:solidFill>
            <a:srgbClr val="F8CE2F"/>
          </a:solidFill>
          <a:ln>
            <a:noFill/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E6124CE4-607E-4A86-93DD-ABF788EE9957}"/>
              </a:ext>
            </a:extLst>
          </p:cNvPr>
          <p:cNvSpPr txBox="1"/>
          <p:nvPr/>
        </p:nvSpPr>
        <p:spPr>
          <a:xfrm>
            <a:off x="5433121" y="2930654"/>
            <a:ext cx="22704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添加标题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B01F00D1-0640-43A3-A8CA-AA8D9BF72274}"/>
              </a:ext>
            </a:extLst>
          </p:cNvPr>
          <p:cNvSpPr txBox="1"/>
          <p:nvPr/>
        </p:nvSpPr>
        <p:spPr>
          <a:xfrm>
            <a:off x="5433122" y="3484053"/>
            <a:ext cx="2377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Lorem ipsum dolor sit </a:t>
            </a:r>
            <a:r>
              <a:rPr lang="en-US" altLang="zh-CN" sz="1200" dirty="0" err="1"/>
              <a:t>amet</a:t>
            </a:r>
            <a:r>
              <a:rPr lang="en-US" altLang="zh-CN" sz="1200" dirty="0"/>
              <a:t>, </a:t>
            </a:r>
            <a:r>
              <a:rPr lang="en-US" altLang="zh-CN" sz="1200" dirty="0" err="1"/>
              <a:t>elit</a:t>
            </a:r>
            <a:r>
              <a:rPr lang="en-US" altLang="zh-CN" sz="1200" dirty="0"/>
              <a:t>. Maecenas </a:t>
            </a:r>
            <a:r>
              <a:rPr lang="en-US" altLang="zh-CN" sz="1200" dirty="0" err="1"/>
              <a:t>porttitor</a:t>
            </a:r>
            <a:r>
              <a:rPr lang="en-US" altLang="zh-CN" sz="1200" dirty="0"/>
              <a:t> </a:t>
            </a:r>
            <a:r>
              <a:rPr lang="en-US" altLang="zh-CN" sz="1200" dirty="0" err="1"/>
              <a:t>congue</a:t>
            </a:r>
            <a:r>
              <a:rPr lang="en-US" altLang="zh-CN" sz="1200" dirty="0"/>
              <a:t> </a:t>
            </a:r>
            <a:r>
              <a:rPr lang="en-US" altLang="zh-CN" sz="1200" dirty="0" err="1"/>
              <a:t>massa</a:t>
            </a:r>
            <a:r>
              <a:rPr lang="en-US" altLang="zh-CN" sz="1200" dirty="0"/>
              <a:t>. </a:t>
            </a:r>
            <a:r>
              <a:rPr lang="en-US" altLang="zh-CN" sz="1200" dirty="0" err="1"/>
              <a:t>Fusce</a:t>
            </a:r>
            <a:endParaRPr lang="zh-CN" altLang="en-US" sz="1200" dirty="0"/>
          </a:p>
        </p:txBody>
      </p:sp>
      <p:sp>
        <p:nvSpPr>
          <p:cNvPr id="37" name="iconfont-1179-866484">
            <a:extLst>
              <a:ext uri="{FF2B5EF4-FFF2-40B4-BE49-F238E27FC236}">
                <a16:creationId xmlns:a16="http://schemas.microsoft.com/office/drawing/2014/main" xmlns="" id="{9C4F0D5E-7E10-4E50-840D-5D697BFC485F}"/>
              </a:ext>
            </a:extLst>
          </p:cNvPr>
          <p:cNvSpPr/>
          <p:nvPr/>
        </p:nvSpPr>
        <p:spPr>
          <a:xfrm>
            <a:off x="4776659" y="3228984"/>
            <a:ext cx="330410" cy="368672"/>
          </a:xfrm>
          <a:custGeom>
            <a:avLst/>
            <a:gdLst>
              <a:gd name="T0" fmla="*/ 9015 w 9768"/>
              <a:gd name="T1" fmla="*/ 2222 h 10898"/>
              <a:gd name="T2" fmla="*/ 5535 w 9768"/>
              <a:gd name="T3" fmla="*/ 213 h 10898"/>
              <a:gd name="T4" fmla="*/ 743 w 9768"/>
              <a:gd name="T5" fmla="*/ 2227 h 10898"/>
              <a:gd name="T6" fmla="*/ 0 w 9768"/>
              <a:gd name="T7" fmla="*/ 3475 h 10898"/>
              <a:gd name="T8" fmla="*/ 663 w 9768"/>
              <a:gd name="T9" fmla="*/ 8679 h 10898"/>
              <a:gd name="T10" fmla="*/ 4186 w 9768"/>
              <a:gd name="T11" fmla="*/ 10714 h 10898"/>
              <a:gd name="T12" fmla="*/ 4884 w 9768"/>
              <a:gd name="T13" fmla="*/ 10898 h 10898"/>
              <a:gd name="T14" fmla="*/ 5591 w 9768"/>
              <a:gd name="T15" fmla="*/ 10708 h 10898"/>
              <a:gd name="T16" fmla="*/ 9005 w 9768"/>
              <a:gd name="T17" fmla="*/ 8737 h 10898"/>
              <a:gd name="T18" fmla="*/ 9768 w 9768"/>
              <a:gd name="T19" fmla="*/ 7495 h 10898"/>
              <a:gd name="T20" fmla="*/ 9100 w 9768"/>
              <a:gd name="T21" fmla="*/ 2274 h 10898"/>
              <a:gd name="T22" fmla="*/ 8770 w 9768"/>
              <a:gd name="T23" fmla="*/ 8101 h 10898"/>
              <a:gd name="T24" fmla="*/ 5256 w 9768"/>
              <a:gd name="T25" fmla="*/ 10130 h 10898"/>
              <a:gd name="T26" fmla="*/ 4536 w 9768"/>
              <a:gd name="T27" fmla="*/ 10145 h 10898"/>
              <a:gd name="T28" fmla="*/ 4348 w 9768"/>
              <a:gd name="T29" fmla="*/ 10422 h 10898"/>
              <a:gd name="T30" fmla="*/ 2374 w 9768"/>
              <a:gd name="T31" fmla="*/ 8897 h 10898"/>
              <a:gd name="T32" fmla="*/ 669 w 9768"/>
              <a:gd name="T33" fmla="*/ 7480 h 10898"/>
              <a:gd name="T34" fmla="*/ 1017 w 9768"/>
              <a:gd name="T35" fmla="*/ 2841 h 10898"/>
              <a:gd name="T36" fmla="*/ 4884 w 9768"/>
              <a:gd name="T37" fmla="*/ 724 h 10898"/>
              <a:gd name="T38" fmla="*/ 8694 w 9768"/>
              <a:gd name="T39" fmla="*/ 2809 h 10898"/>
              <a:gd name="T40" fmla="*/ 9099 w 9768"/>
              <a:gd name="T41" fmla="*/ 3473 h 10898"/>
              <a:gd name="T42" fmla="*/ 9099 w 9768"/>
              <a:gd name="T43" fmla="*/ 7491 h 10898"/>
              <a:gd name="T44" fmla="*/ 6138 w 9768"/>
              <a:gd name="T45" fmla="*/ 7602 h 10898"/>
              <a:gd name="T46" fmla="*/ 6862 w 9768"/>
              <a:gd name="T47" fmla="*/ 4939 h 10898"/>
              <a:gd name="T48" fmla="*/ 4126 w 9768"/>
              <a:gd name="T49" fmla="*/ 5825 h 10898"/>
              <a:gd name="T50" fmla="*/ 4850 w 9768"/>
              <a:gd name="T51" fmla="*/ 7603 h 10898"/>
              <a:gd name="T52" fmla="*/ 4126 w 9768"/>
              <a:gd name="T53" fmla="*/ 5825 h 10898"/>
              <a:gd name="T54" fmla="*/ 2114 w 9768"/>
              <a:gd name="T55" fmla="*/ 7604 h 10898"/>
              <a:gd name="T56" fmla="*/ 2838 w 9768"/>
              <a:gd name="T57" fmla="*/ 6053 h 10898"/>
              <a:gd name="T58" fmla="*/ 7004 w 9768"/>
              <a:gd name="T59" fmla="*/ 2484 h 10898"/>
              <a:gd name="T60" fmla="*/ 5519 w 9768"/>
              <a:gd name="T61" fmla="*/ 2345 h 10898"/>
              <a:gd name="T62" fmla="*/ 5948 w 9768"/>
              <a:gd name="T63" fmla="*/ 3069 h 10898"/>
              <a:gd name="T64" fmla="*/ 2391 w 9768"/>
              <a:gd name="T65" fmla="*/ 5299 h 10898"/>
              <a:gd name="T66" fmla="*/ 6360 w 9768"/>
              <a:gd name="T67" fmla="*/ 4043 h 10898"/>
              <a:gd name="T68" fmla="*/ 7084 w 9768"/>
              <a:gd name="T69" fmla="*/ 2794 h 108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768" h="10898">
                <a:moveTo>
                  <a:pt x="9100" y="2274"/>
                </a:moveTo>
                <a:cubicBezTo>
                  <a:pt x="9074" y="2254"/>
                  <a:pt x="9045" y="2237"/>
                  <a:pt x="9015" y="2222"/>
                </a:cubicBezTo>
                <a:lnTo>
                  <a:pt x="5634" y="271"/>
                </a:lnTo>
                <a:lnTo>
                  <a:pt x="5535" y="213"/>
                </a:lnTo>
                <a:cubicBezTo>
                  <a:pt x="5114" y="0"/>
                  <a:pt x="4623" y="3"/>
                  <a:pt x="4209" y="227"/>
                </a:cubicBezTo>
                <a:lnTo>
                  <a:pt x="743" y="2227"/>
                </a:lnTo>
                <a:lnTo>
                  <a:pt x="671" y="2270"/>
                </a:lnTo>
                <a:cubicBezTo>
                  <a:pt x="251" y="2529"/>
                  <a:pt x="0" y="2980"/>
                  <a:pt x="0" y="3475"/>
                </a:cubicBezTo>
                <a:lnTo>
                  <a:pt x="0" y="7480"/>
                </a:lnTo>
                <a:cubicBezTo>
                  <a:pt x="0" y="7966"/>
                  <a:pt x="244" y="8412"/>
                  <a:pt x="663" y="8679"/>
                </a:cubicBezTo>
                <a:lnTo>
                  <a:pt x="4134" y="10683"/>
                </a:lnTo>
                <a:cubicBezTo>
                  <a:pt x="4151" y="10694"/>
                  <a:pt x="4168" y="10704"/>
                  <a:pt x="4186" y="10714"/>
                </a:cubicBezTo>
                <a:lnTo>
                  <a:pt x="4206" y="10725"/>
                </a:lnTo>
                <a:cubicBezTo>
                  <a:pt x="4412" y="10838"/>
                  <a:pt x="4647" y="10898"/>
                  <a:pt x="4884" y="10898"/>
                </a:cubicBezTo>
                <a:cubicBezTo>
                  <a:pt x="5121" y="10898"/>
                  <a:pt x="5356" y="10838"/>
                  <a:pt x="5562" y="10725"/>
                </a:cubicBezTo>
                <a:lnTo>
                  <a:pt x="5591" y="10708"/>
                </a:lnTo>
                <a:cubicBezTo>
                  <a:pt x="5601" y="10702"/>
                  <a:pt x="5611" y="10696"/>
                  <a:pt x="5621" y="10690"/>
                </a:cubicBezTo>
                <a:lnTo>
                  <a:pt x="9005" y="8737"/>
                </a:lnTo>
                <a:lnTo>
                  <a:pt x="9119" y="8670"/>
                </a:lnTo>
                <a:cubicBezTo>
                  <a:pt x="9519" y="8411"/>
                  <a:pt x="9761" y="7974"/>
                  <a:pt x="9768" y="7495"/>
                </a:cubicBezTo>
                <a:lnTo>
                  <a:pt x="9768" y="3473"/>
                </a:lnTo>
                <a:cubicBezTo>
                  <a:pt x="9768" y="2986"/>
                  <a:pt x="9512" y="2528"/>
                  <a:pt x="9100" y="2274"/>
                </a:cubicBezTo>
                <a:close/>
                <a:moveTo>
                  <a:pt x="9099" y="7491"/>
                </a:moveTo>
                <a:cubicBezTo>
                  <a:pt x="9096" y="7741"/>
                  <a:pt x="8968" y="7972"/>
                  <a:pt x="8770" y="8101"/>
                </a:cubicBezTo>
                <a:lnTo>
                  <a:pt x="5279" y="10115"/>
                </a:lnTo>
                <a:lnTo>
                  <a:pt x="5256" y="10130"/>
                </a:lnTo>
                <a:cubicBezTo>
                  <a:pt x="5248" y="10134"/>
                  <a:pt x="5240" y="10139"/>
                  <a:pt x="5232" y="10144"/>
                </a:cubicBezTo>
                <a:cubicBezTo>
                  <a:pt x="5015" y="10259"/>
                  <a:pt x="4732" y="10252"/>
                  <a:pt x="4536" y="10145"/>
                </a:cubicBezTo>
                <a:lnTo>
                  <a:pt x="4511" y="10130"/>
                </a:lnTo>
                <a:lnTo>
                  <a:pt x="4348" y="10422"/>
                </a:lnTo>
                <a:lnTo>
                  <a:pt x="4486" y="10115"/>
                </a:lnTo>
                <a:lnTo>
                  <a:pt x="2374" y="8897"/>
                </a:lnTo>
                <a:lnTo>
                  <a:pt x="1012" y="8110"/>
                </a:lnTo>
                <a:cubicBezTo>
                  <a:pt x="797" y="7972"/>
                  <a:pt x="669" y="7737"/>
                  <a:pt x="669" y="7480"/>
                </a:cubicBezTo>
                <a:lnTo>
                  <a:pt x="669" y="3475"/>
                </a:lnTo>
                <a:cubicBezTo>
                  <a:pt x="669" y="3213"/>
                  <a:pt x="801" y="2975"/>
                  <a:pt x="1017" y="2841"/>
                </a:cubicBezTo>
                <a:lnTo>
                  <a:pt x="4534" y="810"/>
                </a:lnTo>
                <a:cubicBezTo>
                  <a:pt x="4639" y="754"/>
                  <a:pt x="4760" y="724"/>
                  <a:pt x="4884" y="724"/>
                </a:cubicBezTo>
                <a:cubicBezTo>
                  <a:pt x="5001" y="724"/>
                  <a:pt x="5115" y="751"/>
                  <a:pt x="5224" y="805"/>
                </a:cubicBezTo>
                <a:lnTo>
                  <a:pt x="8694" y="2809"/>
                </a:lnTo>
                <a:lnTo>
                  <a:pt x="8739" y="2836"/>
                </a:lnTo>
                <a:cubicBezTo>
                  <a:pt x="8962" y="2969"/>
                  <a:pt x="9099" y="3213"/>
                  <a:pt x="9099" y="3473"/>
                </a:cubicBezTo>
                <a:lnTo>
                  <a:pt x="9099" y="7491"/>
                </a:lnTo>
                <a:lnTo>
                  <a:pt x="9099" y="7491"/>
                </a:lnTo>
                <a:close/>
                <a:moveTo>
                  <a:pt x="6138" y="4939"/>
                </a:moveTo>
                <a:lnTo>
                  <a:pt x="6138" y="7602"/>
                </a:lnTo>
                <a:cubicBezTo>
                  <a:pt x="6138" y="8069"/>
                  <a:pt x="6862" y="8069"/>
                  <a:pt x="6862" y="7602"/>
                </a:cubicBezTo>
                <a:lnTo>
                  <a:pt x="6862" y="4939"/>
                </a:lnTo>
                <a:cubicBezTo>
                  <a:pt x="6862" y="4473"/>
                  <a:pt x="6138" y="4473"/>
                  <a:pt x="6138" y="4939"/>
                </a:cubicBezTo>
                <a:close/>
                <a:moveTo>
                  <a:pt x="4126" y="5825"/>
                </a:moveTo>
                <a:lnTo>
                  <a:pt x="4126" y="7603"/>
                </a:lnTo>
                <a:cubicBezTo>
                  <a:pt x="4126" y="8070"/>
                  <a:pt x="4850" y="8070"/>
                  <a:pt x="4850" y="7603"/>
                </a:cubicBezTo>
                <a:lnTo>
                  <a:pt x="4850" y="5825"/>
                </a:lnTo>
                <a:cubicBezTo>
                  <a:pt x="4850" y="5358"/>
                  <a:pt x="4126" y="5358"/>
                  <a:pt x="4126" y="5825"/>
                </a:cubicBezTo>
                <a:close/>
                <a:moveTo>
                  <a:pt x="2114" y="6053"/>
                </a:moveTo>
                <a:lnTo>
                  <a:pt x="2114" y="7604"/>
                </a:lnTo>
                <a:cubicBezTo>
                  <a:pt x="2114" y="8070"/>
                  <a:pt x="2838" y="8070"/>
                  <a:pt x="2838" y="7604"/>
                </a:cubicBezTo>
                <a:lnTo>
                  <a:pt x="2838" y="6053"/>
                </a:lnTo>
                <a:cubicBezTo>
                  <a:pt x="2838" y="5586"/>
                  <a:pt x="2114" y="5586"/>
                  <a:pt x="2114" y="6053"/>
                </a:cubicBezTo>
                <a:close/>
                <a:moveTo>
                  <a:pt x="7004" y="2484"/>
                </a:moveTo>
                <a:cubicBezTo>
                  <a:pt x="6937" y="2401"/>
                  <a:pt x="6836" y="2345"/>
                  <a:pt x="6722" y="2345"/>
                </a:cubicBezTo>
                <a:lnTo>
                  <a:pt x="5519" y="2345"/>
                </a:lnTo>
                <a:cubicBezTo>
                  <a:pt x="5052" y="2345"/>
                  <a:pt x="5052" y="3069"/>
                  <a:pt x="5519" y="3069"/>
                </a:cubicBezTo>
                <a:lnTo>
                  <a:pt x="5948" y="3069"/>
                </a:lnTo>
                <a:cubicBezTo>
                  <a:pt x="5028" y="4017"/>
                  <a:pt x="3727" y="4639"/>
                  <a:pt x="2391" y="4576"/>
                </a:cubicBezTo>
                <a:cubicBezTo>
                  <a:pt x="1924" y="4554"/>
                  <a:pt x="1926" y="5277"/>
                  <a:pt x="2391" y="5299"/>
                </a:cubicBezTo>
                <a:cubicBezTo>
                  <a:pt x="3884" y="5370"/>
                  <a:pt x="5311" y="4697"/>
                  <a:pt x="6360" y="3669"/>
                </a:cubicBezTo>
                <a:lnTo>
                  <a:pt x="6360" y="4043"/>
                </a:lnTo>
                <a:cubicBezTo>
                  <a:pt x="6360" y="4510"/>
                  <a:pt x="7084" y="4510"/>
                  <a:pt x="7084" y="4043"/>
                </a:cubicBezTo>
                <a:lnTo>
                  <a:pt x="7084" y="2794"/>
                </a:lnTo>
                <a:cubicBezTo>
                  <a:pt x="7127" y="2674"/>
                  <a:pt x="7086" y="2563"/>
                  <a:pt x="7004" y="248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xmlns="" id="{1AD176A2-7463-4EE4-81F5-7FDD3B586EF5}"/>
              </a:ext>
            </a:extLst>
          </p:cNvPr>
          <p:cNvSpPr/>
          <p:nvPr/>
        </p:nvSpPr>
        <p:spPr>
          <a:xfrm>
            <a:off x="1211755" y="4734781"/>
            <a:ext cx="595700" cy="595700"/>
          </a:xfrm>
          <a:prstGeom prst="roundRect">
            <a:avLst/>
          </a:prstGeom>
          <a:solidFill>
            <a:srgbClr val="F8CE2F"/>
          </a:solidFill>
          <a:ln>
            <a:noFill/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CE57F126-FBF7-4990-8E3A-1FB1F0C91053}"/>
              </a:ext>
            </a:extLst>
          </p:cNvPr>
          <p:cNvSpPr txBox="1"/>
          <p:nvPr/>
        </p:nvSpPr>
        <p:spPr>
          <a:xfrm>
            <a:off x="2000861" y="4549964"/>
            <a:ext cx="22704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添加标题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A1771367-AF95-44EC-B33E-383B69B32174}"/>
              </a:ext>
            </a:extLst>
          </p:cNvPr>
          <p:cNvSpPr txBox="1"/>
          <p:nvPr/>
        </p:nvSpPr>
        <p:spPr>
          <a:xfrm>
            <a:off x="2000862" y="5103363"/>
            <a:ext cx="2377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Lorem ipsum dolor sit </a:t>
            </a:r>
            <a:r>
              <a:rPr lang="en-US" altLang="zh-CN" sz="1200" dirty="0" err="1"/>
              <a:t>amet</a:t>
            </a:r>
            <a:r>
              <a:rPr lang="en-US" altLang="zh-CN" sz="1200" dirty="0"/>
              <a:t>, </a:t>
            </a:r>
            <a:r>
              <a:rPr lang="en-US" altLang="zh-CN" sz="1200" dirty="0" err="1"/>
              <a:t>elit</a:t>
            </a:r>
            <a:r>
              <a:rPr lang="en-US" altLang="zh-CN" sz="1200" dirty="0"/>
              <a:t>. Maecenas </a:t>
            </a:r>
            <a:r>
              <a:rPr lang="en-US" altLang="zh-CN" sz="1200" dirty="0" err="1"/>
              <a:t>porttitor</a:t>
            </a:r>
            <a:r>
              <a:rPr lang="en-US" altLang="zh-CN" sz="1200" dirty="0"/>
              <a:t> </a:t>
            </a:r>
            <a:r>
              <a:rPr lang="en-US" altLang="zh-CN" sz="1200" dirty="0" err="1"/>
              <a:t>congue</a:t>
            </a:r>
            <a:r>
              <a:rPr lang="en-US" altLang="zh-CN" sz="1200" dirty="0"/>
              <a:t> </a:t>
            </a:r>
            <a:r>
              <a:rPr lang="en-US" altLang="zh-CN" sz="1200" dirty="0" err="1"/>
              <a:t>massa</a:t>
            </a:r>
            <a:r>
              <a:rPr lang="en-US" altLang="zh-CN" sz="1200" dirty="0"/>
              <a:t>. </a:t>
            </a:r>
            <a:r>
              <a:rPr lang="en-US" altLang="zh-CN" sz="1200" dirty="0" err="1"/>
              <a:t>Fusce</a:t>
            </a:r>
            <a:endParaRPr lang="zh-CN" altLang="en-US" sz="1200" dirty="0"/>
          </a:p>
        </p:txBody>
      </p:sp>
      <p:sp>
        <p:nvSpPr>
          <p:cNvPr id="60" name="矩形: 圆角 59">
            <a:extLst>
              <a:ext uri="{FF2B5EF4-FFF2-40B4-BE49-F238E27FC236}">
                <a16:creationId xmlns:a16="http://schemas.microsoft.com/office/drawing/2014/main" xmlns="" id="{42120F72-98B2-4569-AB2F-64EBF48FA836}"/>
              </a:ext>
            </a:extLst>
          </p:cNvPr>
          <p:cNvSpPr/>
          <p:nvPr/>
        </p:nvSpPr>
        <p:spPr>
          <a:xfrm>
            <a:off x="4644015" y="4734781"/>
            <a:ext cx="595700" cy="595700"/>
          </a:xfrm>
          <a:prstGeom prst="roundRect">
            <a:avLst/>
          </a:prstGeom>
          <a:solidFill>
            <a:srgbClr val="F8CE2F"/>
          </a:solidFill>
          <a:ln>
            <a:noFill/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232638A8-731E-4E39-875A-9B80548CFDED}"/>
              </a:ext>
            </a:extLst>
          </p:cNvPr>
          <p:cNvSpPr txBox="1"/>
          <p:nvPr/>
        </p:nvSpPr>
        <p:spPr>
          <a:xfrm>
            <a:off x="5433121" y="4549964"/>
            <a:ext cx="22704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添加标题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B92EC006-89F0-4E54-87E6-9B4BD8A5F196}"/>
              </a:ext>
            </a:extLst>
          </p:cNvPr>
          <p:cNvSpPr txBox="1"/>
          <p:nvPr/>
        </p:nvSpPr>
        <p:spPr>
          <a:xfrm>
            <a:off x="5433122" y="5103363"/>
            <a:ext cx="2377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Lorem ipsum dolor sit </a:t>
            </a:r>
            <a:r>
              <a:rPr lang="en-US" altLang="zh-CN" sz="1200" dirty="0" err="1"/>
              <a:t>amet</a:t>
            </a:r>
            <a:r>
              <a:rPr lang="en-US" altLang="zh-CN" sz="1200" dirty="0"/>
              <a:t>, </a:t>
            </a:r>
            <a:r>
              <a:rPr lang="en-US" altLang="zh-CN" sz="1200" dirty="0" err="1"/>
              <a:t>elit</a:t>
            </a:r>
            <a:r>
              <a:rPr lang="en-US" altLang="zh-CN" sz="1200" dirty="0"/>
              <a:t>. Maecenas </a:t>
            </a:r>
            <a:r>
              <a:rPr lang="en-US" altLang="zh-CN" sz="1200" dirty="0" err="1"/>
              <a:t>porttitor</a:t>
            </a:r>
            <a:r>
              <a:rPr lang="en-US" altLang="zh-CN" sz="1200" dirty="0"/>
              <a:t> </a:t>
            </a:r>
            <a:r>
              <a:rPr lang="en-US" altLang="zh-CN" sz="1200" dirty="0" err="1"/>
              <a:t>congue</a:t>
            </a:r>
            <a:r>
              <a:rPr lang="en-US" altLang="zh-CN" sz="1200" dirty="0"/>
              <a:t> </a:t>
            </a:r>
            <a:r>
              <a:rPr lang="en-US" altLang="zh-CN" sz="1200" dirty="0" err="1"/>
              <a:t>massa</a:t>
            </a:r>
            <a:r>
              <a:rPr lang="en-US" altLang="zh-CN" sz="1200" dirty="0"/>
              <a:t>. </a:t>
            </a:r>
            <a:r>
              <a:rPr lang="en-US" altLang="zh-CN" sz="1200" dirty="0" err="1"/>
              <a:t>Fusce</a:t>
            </a:r>
            <a:endParaRPr lang="zh-CN" altLang="en-US" sz="1200" dirty="0"/>
          </a:p>
        </p:txBody>
      </p:sp>
      <p:sp>
        <p:nvSpPr>
          <p:cNvPr id="39" name="iconfont-1179-866492">
            <a:extLst>
              <a:ext uri="{FF2B5EF4-FFF2-40B4-BE49-F238E27FC236}">
                <a16:creationId xmlns:a16="http://schemas.microsoft.com/office/drawing/2014/main" xmlns="" id="{53EBA75A-B6A3-4D49-809D-DA8FBB09CCC0}"/>
              </a:ext>
            </a:extLst>
          </p:cNvPr>
          <p:cNvSpPr/>
          <p:nvPr/>
        </p:nvSpPr>
        <p:spPr>
          <a:xfrm>
            <a:off x="1328103" y="4842351"/>
            <a:ext cx="368671" cy="351232"/>
          </a:xfrm>
          <a:custGeom>
            <a:avLst/>
            <a:gdLst>
              <a:gd name="T0" fmla="*/ 1892 w 10878"/>
              <a:gd name="T1" fmla="*/ 5922 h 10364"/>
              <a:gd name="T2" fmla="*/ 5439 w 10878"/>
              <a:gd name="T3" fmla="*/ 2961 h 10364"/>
              <a:gd name="T4" fmla="*/ 8986 w 10878"/>
              <a:gd name="T5" fmla="*/ 5922 h 10364"/>
              <a:gd name="T6" fmla="*/ 9749 w 10878"/>
              <a:gd name="T7" fmla="*/ 5922 h 10364"/>
              <a:gd name="T8" fmla="*/ 5439 w 10878"/>
              <a:gd name="T9" fmla="*/ 2221 h 10364"/>
              <a:gd name="T10" fmla="*/ 1129 w 10878"/>
              <a:gd name="T11" fmla="*/ 5922 h 10364"/>
              <a:gd name="T12" fmla="*/ 1892 w 10878"/>
              <a:gd name="T13" fmla="*/ 5922 h 10364"/>
              <a:gd name="T14" fmla="*/ 5439 w 10878"/>
              <a:gd name="T15" fmla="*/ 1480 h 10364"/>
              <a:gd name="T16" fmla="*/ 5802 w 10878"/>
              <a:gd name="T17" fmla="*/ 1110 h 10364"/>
              <a:gd name="T18" fmla="*/ 5802 w 10878"/>
              <a:gd name="T19" fmla="*/ 370 h 10364"/>
              <a:gd name="T20" fmla="*/ 5439 w 10878"/>
              <a:gd name="T21" fmla="*/ 0 h 10364"/>
              <a:gd name="T22" fmla="*/ 5076 w 10878"/>
              <a:gd name="T23" fmla="*/ 370 h 10364"/>
              <a:gd name="T24" fmla="*/ 5076 w 10878"/>
              <a:gd name="T25" fmla="*/ 1111 h 10364"/>
              <a:gd name="T26" fmla="*/ 5439 w 10878"/>
              <a:gd name="T27" fmla="*/ 1480 h 10364"/>
              <a:gd name="T28" fmla="*/ 9790 w 10878"/>
              <a:gd name="T29" fmla="*/ 3114 h 10364"/>
              <a:gd name="T30" fmla="*/ 10303 w 10878"/>
              <a:gd name="T31" fmla="*/ 2591 h 10364"/>
              <a:gd name="T32" fmla="*/ 10303 w 10878"/>
              <a:gd name="T33" fmla="*/ 2068 h 10364"/>
              <a:gd name="T34" fmla="*/ 9790 w 10878"/>
              <a:gd name="T35" fmla="*/ 2068 h 10364"/>
              <a:gd name="T36" fmla="*/ 9277 w 10878"/>
              <a:gd name="T37" fmla="*/ 2591 h 10364"/>
              <a:gd name="T38" fmla="*/ 9277 w 10878"/>
              <a:gd name="T39" fmla="*/ 3114 h 10364"/>
              <a:gd name="T40" fmla="*/ 9790 w 10878"/>
              <a:gd name="T41" fmla="*/ 3114 h 10364"/>
              <a:gd name="T42" fmla="*/ 1088 w 10878"/>
              <a:gd name="T43" fmla="*/ 3114 h 10364"/>
              <a:gd name="T44" fmla="*/ 1601 w 10878"/>
              <a:gd name="T45" fmla="*/ 3114 h 10364"/>
              <a:gd name="T46" fmla="*/ 1601 w 10878"/>
              <a:gd name="T47" fmla="*/ 2591 h 10364"/>
              <a:gd name="T48" fmla="*/ 1088 w 10878"/>
              <a:gd name="T49" fmla="*/ 2068 h 10364"/>
              <a:gd name="T50" fmla="*/ 575 w 10878"/>
              <a:gd name="T51" fmla="*/ 2068 h 10364"/>
              <a:gd name="T52" fmla="*/ 575 w 10878"/>
              <a:gd name="T53" fmla="*/ 2591 h 10364"/>
              <a:gd name="T54" fmla="*/ 1088 w 10878"/>
              <a:gd name="T55" fmla="*/ 3114 h 10364"/>
              <a:gd name="T56" fmla="*/ 10515 w 10878"/>
              <a:gd name="T57" fmla="*/ 6663 h 10364"/>
              <a:gd name="T58" fmla="*/ 363 w 10878"/>
              <a:gd name="T59" fmla="*/ 6663 h 10364"/>
              <a:gd name="T60" fmla="*/ 0 w 10878"/>
              <a:gd name="T61" fmla="*/ 7033 h 10364"/>
              <a:gd name="T62" fmla="*/ 363 w 10878"/>
              <a:gd name="T63" fmla="*/ 7403 h 10364"/>
              <a:gd name="T64" fmla="*/ 10515 w 10878"/>
              <a:gd name="T65" fmla="*/ 7403 h 10364"/>
              <a:gd name="T66" fmla="*/ 10878 w 10878"/>
              <a:gd name="T67" fmla="*/ 7033 h 10364"/>
              <a:gd name="T68" fmla="*/ 10515 w 10878"/>
              <a:gd name="T69" fmla="*/ 6663 h 10364"/>
              <a:gd name="T70" fmla="*/ 10153 w 10878"/>
              <a:gd name="T71" fmla="*/ 8143 h 10364"/>
              <a:gd name="T72" fmla="*/ 725 w 10878"/>
              <a:gd name="T73" fmla="*/ 8143 h 10364"/>
              <a:gd name="T74" fmla="*/ 363 w 10878"/>
              <a:gd name="T75" fmla="*/ 8513 h 10364"/>
              <a:gd name="T76" fmla="*/ 725 w 10878"/>
              <a:gd name="T77" fmla="*/ 8883 h 10364"/>
              <a:gd name="T78" fmla="*/ 10153 w 10878"/>
              <a:gd name="T79" fmla="*/ 8883 h 10364"/>
              <a:gd name="T80" fmla="*/ 10515 w 10878"/>
              <a:gd name="T81" fmla="*/ 8513 h 10364"/>
              <a:gd name="T82" fmla="*/ 10153 w 10878"/>
              <a:gd name="T83" fmla="*/ 8143 h 10364"/>
              <a:gd name="T84" fmla="*/ 9065 w 10878"/>
              <a:gd name="T85" fmla="*/ 9624 h 10364"/>
              <a:gd name="T86" fmla="*/ 1813 w 10878"/>
              <a:gd name="T87" fmla="*/ 9624 h 10364"/>
              <a:gd name="T88" fmla="*/ 1451 w 10878"/>
              <a:gd name="T89" fmla="*/ 9994 h 10364"/>
              <a:gd name="T90" fmla="*/ 1813 w 10878"/>
              <a:gd name="T91" fmla="*/ 10364 h 10364"/>
              <a:gd name="T92" fmla="*/ 9065 w 10878"/>
              <a:gd name="T93" fmla="*/ 10364 h 10364"/>
              <a:gd name="T94" fmla="*/ 9428 w 10878"/>
              <a:gd name="T95" fmla="*/ 9994 h 10364"/>
              <a:gd name="T96" fmla="*/ 9065 w 10878"/>
              <a:gd name="T97" fmla="*/ 9624 h 10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878" h="10364">
                <a:moveTo>
                  <a:pt x="1892" y="5922"/>
                </a:moveTo>
                <a:cubicBezTo>
                  <a:pt x="2229" y="4234"/>
                  <a:pt x="3684" y="2961"/>
                  <a:pt x="5439" y="2961"/>
                </a:cubicBezTo>
                <a:cubicBezTo>
                  <a:pt x="7193" y="2961"/>
                  <a:pt x="8649" y="4234"/>
                  <a:pt x="8986" y="5922"/>
                </a:cubicBezTo>
                <a:lnTo>
                  <a:pt x="9749" y="5922"/>
                </a:lnTo>
                <a:cubicBezTo>
                  <a:pt x="9470" y="3835"/>
                  <a:pt x="7649" y="2221"/>
                  <a:pt x="5439" y="2221"/>
                </a:cubicBezTo>
                <a:cubicBezTo>
                  <a:pt x="3229" y="2221"/>
                  <a:pt x="1408" y="3835"/>
                  <a:pt x="1129" y="5922"/>
                </a:cubicBezTo>
                <a:lnTo>
                  <a:pt x="1892" y="5922"/>
                </a:lnTo>
                <a:close/>
                <a:moveTo>
                  <a:pt x="5439" y="1480"/>
                </a:moveTo>
                <a:cubicBezTo>
                  <a:pt x="5639" y="1480"/>
                  <a:pt x="5802" y="1315"/>
                  <a:pt x="5802" y="1110"/>
                </a:cubicBezTo>
                <a:lnTo>
                  <a:pt x="5802" y="370"/>
                </a:lnTo>
                <a:cubicBezTo>
                  <a:pt x="5802" y="166"/>
                  <a:pt x="5639" y="0"/>
                  <a:pt x="5439" y="0"/>
                </a:cubicBezTo>
                <a:cubicBezTo>
                  <a:pt x="5239" y="0"/>
                  <a:pt x="5076" y="166"/>
                  <a:pt x="5076" y="370"/>
                </a:cubicBezTo>
                <a:lnTo>
                  <a:pt x="5076" y="1111"/>
                </a:lnTo>
                <a:cubicBezTo>
                  <a:pt x="5076" y="1315"/>
                  <a:pt x="5239" y="1480"/>
                  <a:pt x="5439" y="1480"/>
                </a:cubicBezTo>
                <a:close/>
                <a:moveTo>
                  <a:pt x="9790" y="3114"/>
                </a:moveTo>
                <a:lnTo>
                  <a:pt x="10303" y="2591"/>
                </a:lnTo>
                <a:cubicBezTo>
                  <a:pt x="10445" y="2446"/>
                  <a:pt x="10445" y="2212"/>
                  <a:pt x="10303" y="2068"/>
                </a:cubicBezTo>
                <a:cubicBezTo>
                  <a:pt x="10161" y="1923"/>
                  <a:pt x="9932" y="1923"/>
                  <a:pt x="9790" y="2068"/>
                </a:cubicBezTo>
                <a:lnTo>
                  <a:pt x="9277" y="2591"/>
                </a:lnTo>
                <a:cubicBezTo>
                  <a:pt x="9136" y="2736"/>
                  <a:pt x="9136" y="2970"/>
                  <a:pt x="9277" y="3114"/>
                </a:cubicBezTo>
                <a:cubicBezTo>
                  <a:pt x="9419" y="3259"/>
                  <a:pt x="9649" y="3259"/>
                  <a:pt x="9790" y="3114"/>
                </a:cubicBezTo>
                <a:close/>
                <a:moveTo>
                  <a:pt x="1088" y="3114"/>
                </a:moveTo>
                <a:cubicBezTo>
                  <a:pt x="1229" y="3259"/>
                  <a:pt x="1459" y="3259"/>
                  <a:pt x="1601" y="3114"/>
                </a:cubicBezTo>
                <a:cubicBezTo>
                  <a:pt x="1742" y="2970"/>
                  <a:pt x="1742" y="2736"/>
                  <a:pt x="1601" y="2591"/>
                </a:cubicBezTo>
                <a:lnTo>
                  <a:pt x="1088" y="2068"/>
                </a:lnTo>
                <a:cubicBezTo>
                  <a:pt x="946" y="1923"/>
                  <a:pt x="717" y="1923"/>
                  <a:pt x="575" y="2068"/>
                </a:cubicBezTo>
                <a:cubicBezTo>
                  <a:pt x="434" y="2212"/>
                  <a:pt x="434" y="2447"/>
                  <a:pt x="575" y="2591"/>
                </a:cubicBezTo>
                <a:lnTo>
                  <a:pt x="1088" y="3114"/>
                </a:lnTo>
                <a:close/>
                <a:moveTo>
                  <a:pt x="10515" y="6663"/>
                </a:moveTo>
                <a:lnTo>
                  <a:pt x="363" y="6663"/>
                </a:lnTo>
                <a:cubicBezTo>
                  <a:pt x="162" y="6663"/>
                  <a:pt x="0" y="6828"/>
                  <a:pt x="0" y="7033"/>
                </a:cubicBezTo>
                <a:cubicBezTo>
                  <a:pt x="0" y="7237"/>
                  <a:pt x="162" y="7403"/>
                  <a:pt x="363" y="7403"/>
                </a:cubicBezTo>
                <a:lnTo>
                  <a:pt x="10515" y="7403"/>
                </a:lnTo>
                <a:cubicBezTo>
                  <a:pt x="10716" y="7403"/>
                  <a:pt x="10878" y="7237"/>
                  <a:pt x="10878" y="7033"/>
                </a:cubicBezTo>
                <a:cubicBezTo>
                  <a:pt x="10878" y="6828"/>
                  <a:pt x="10716" y="6663"/>
                  <a:pt x="10515" y="6663"/>
                </a:cubicBezTo>
                <a:close/>
                <a:moveTo>
                  <a:pt x="10153" y="8143"/>
                </a:moveTo>
                <a:lnTo>
                  <a:pt x="725" y="8143"/>
                </a:lnTo>
                <a:cubicBezTo>
                  <a:pt x="525" y="8143"/>
                  <a:pt x="363" y="8309"/>
                  <a:pt x="363" y="8513"/>
                </a:cubicBezTo>
                <a:cubicBezTo>
                  <a:pt x="363" y="8718"/>
                  <a:pt x="525" y="8883"/>
                  <a:pt x="725" y="8883"/>
                </a:cubicBezTo>
                <a:lnTo>
                  <a:pt x="10153" y="8883"/>
                </a:lnTo>
                <a:cubicBezTo>
                  <a:pt x="10353" y="8883"/>
                  <a:pt x="10515" y="8718"/>
                  <a:pt x="10515" y="8513"/>
                </a:cubicBezTo>
                <a:cubicBezTo>
                  <a:pt x="10515" y="8309"/>
                  <a:pt x="10353" y="8143"/>
                  <a:pt x="10153" y="8143"/>
                </a:cubicBezTo>
                <a:close/>
                <a:moveTo>
                  <a:pt x="9065" y="9624"/>
                </a:moveTo>
                <a:lnTo>
                  <a:pt x="1813" y="9624"/>
                </a:lnTo>
                <a:cubicBezTo>
                  <a:pt x="1613" y="9624"/>
                  <a:pt x="1451" y="9789"/>
                  <a:pt x="1451" y="9994"/>
                </a:cubicBezTo>
                <a:cubicBezTo>
                  <a:pt x="1451" y="10198"/>
                  <a:pt x="1613" y="10364"/>
                  <a:pt x="1813" y="10364"/>
                </a:cubicBezTo>
                <a:lnTo>
                  <a:pt x="9065" y="10364"/>
                </a:lnTo>
                <a:cubicBezTo>
                  <a:pt x="9265" y="10364"/>
                  <a:pt x="9428" y="10198"/>
                  <a:pt x="9428" y="9994"/>
                </a:cubicBezTo>
                <a:cubicBezTo>
                  <a:pt x="9428" y="9789"/>
                  <a:pt x="9265" y="9624"/>
                  <a:pt x="9065" y="962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iconfont-11910-5676763">
            <a:extLst>
              <a:ext uri="{FF2B5EF4-FFF2-40B4-BE49-F238E27FC236}">
                <a16:creationId xmlns:a16="http://schemas.microsoft.com/office/drawing/2014/main" xmlns="" id="{F6A25B07-897D-405E-AED8-B11B79122B7E}"/>
              </a:ext>
            </a:extLst>
          </p:cNvPr>
          <p:cNvSpPr/>
          <p:nvPr/>
        </p:nvSpPr>
        <p:spPr>
          <a:xfrm>
            <a:off x="4754175" y="4848295"/>
            <a:ext cx="368606" cy="368672"/>
          </a:xfrm>
          <a:custGeom>
            <a:avLst/>
            <a:gdLst>
              <a:gd name="T0" fmla="*/ 10406 w 11600"/>
              <a:gd name="T1" fmla="*/ 2408 h 11600"/>
              <a:gd name="T2" fmla="*/ 8955 w 11600"/>
              <a:gd name="T3" fmla="*/ 1039 h 11600"/>
              <a:gd name="T4" fmla="*/ 9397 w 11600"/>
              <a:gd name="T5" fmla="*/ 596 h 11600"/>
              <a:gd name="T6" fmla="*/ 10651 w 11600"/>
              <a:gd name="T7" fmla="*/ 580 h 11600"/>
              <a:gd name="T8" fmla="*/ 10831 w 11600"/>
              <a:gd name="T9" fmla="*/ 753 h 11600"/>
              <a:gd name="T10" fmla="*/ 10847 w 11600"/>
              <a:gd name="T11" fmla="*/ 1974 h 11600"/>
              <a:gd name="T12" fmla="*/ 10406 w 11600"/>
              <a:gd name="T13" fmla="*/ 2408 h 11600"/>
              <a:gd name="T14" fmla="*/ 3478 w 11600"/>
              <a:gd name="T15" fmla="*/ 6531 h 11600"/>
              <a:gd name="T16" fmla="*/ 4930 w 11600"/>
              <a:gd name="T17" fmla="*/ 7900 h 11600"/>
              <a:gd name="T18" fmla="*/ 2790 w 11600"/>
              <a:gd name="T19" fmla="*/ 8630 h 11600"/>
              <a:gd name="T20" fmla="*/ 3478 w 11600"/>
              <a:gd name="T21" fmla="*/ 6531 h 11600"/>
              <a:gd name="T22" fmla="*/ 10045 w 11600"/>
              <a:gd name="T23" fmla="*/ 2760 h 11600"/>
              <a:gd name="T24" fmla="*/ 5282 w 11600"/>
              <a:gd name="T25" fmla="*/ 7548 h 11600"/>
              <a:gd name="T26" fmla="*/ 3831 w 11600"/>
              <a:gd name="T27" fmla="*/ 6179 h 11600"/>
              <a:gd name="T28" fmla="*/ 8594 w 11600"/>
              <a:gd name="T29" fmla="*/ 1391 h 11600"/>
              <a:gd name="T30" fmla="*/ 10045 w 11600"/>
              <a:gd name="T31" fmla="*/ 2760 h 11600"/>
              <a:gd name="T32" fmla="*/ 11600 w 11600"/>
              <a:gd name="T33" fmla="*/ 5413 h 11600"/>
              <a:gd name="T34" fmla="*/ 11200 w 11600"/>
              <a:gd name="T35" fmla="*/ 5013 h 11600"/>
              <a:gd name="T36" fmla="*/ 10800 w 11600"/>
              <a:gd name="T37" fmla="*/ 5413 h 11600"/>
              <a:gd name="T38" fmla="*/ 10800 w 11600"/>
              <a:gd name="T39" fmla="*/ 10000 h 11600"/>
              <a:gd name="T40" fmla="*/ 10000 w 11600"/>
              <a:gd name="T41" fmla="*/ 10800 h 11600"/>
              <a:gd name="T42" fmla="*/ 1600 w 11600"/>
              <a:gd name="T43" fmla="*/ 10800 h 11600"/>
              <a:gd name="T44" fmla="*/ 800 w 11600"/>
              <a:gd name="T45" fmla="*/ 10000 h 11600"/>
              <a:gd name="T46" fmla="*/ 800 w 11600"/>
              <a:gd name="T47" fmla="*/ 1600 h 11600"/>
              <a:gd name="T48" fmla="*/ 1600 w 11600"/>
              <a:gd name="T49" fmla="*/ 800 h 11600"/>
              <a:gd name="T50" fmla="*/ 6151 w 11600"/>
              <a:gd name="T51" fmla="*/ 800 h 11600"/>
              <a:gd name="T52" fmla="*/ 6536 w 11600"/>
              <a:gd name="T53" fmla="*/ 400 h 11600"/>
              <a:gd name="T54" fmla="*/ 6151 w 11600"/>
              <a:gd name="T55" fmla="*/ 0 h 11600"/>
              <a:gd name="T56" fmla="*/ 1600 w 11600"/>
              <a:gd name="T57" fmla="*/ 0 h 11600"/>
              <a:gd name="T58" fmla="*/ 0 w 11600"/>
              <a:gd name="T59" fmla="*/ 1600 h 11600"/>
              <a:gd name="T60" fmla="*/ 0 w 11600"/>
              <a:gd name="T61" fmla="*/ 10000 h 11600"/>
              <a:gd name="T62" fmla="*/ 1600 w 11600"/>
              <a:gd name="T63" fmla="*/ 11600 h 11600"/>
              <a:gd name="T64" fmla="*/ 10000 w 11600"/>
              <a:gd name="T65" fmla="*/ 11600 h 11600"/>
              <a:gd name="T66" fmla="*/ 11600 w 11600"/>
              <a:gd name="T67" fmla="*/ 10000 h 11600"/>
              <a:gd name="T68" fmla="*/ 11600 w 11600"/>
              <a:gd name="T69" fmla="*/ 5426 h 11600"/>
              <a:gd name="T70" fmla="*/ 11600 w 11600"/>
              <a:gd name="T71" fmla="*/ 5413 h 1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600" h="11600">
                <a:moveTo>
                  <a:pt x="10406" y="2408"/>
                </a:moveTo>
                <a:lnTo>
                  <a:pt x="8955" y="1039"/>
                </a:lnTo>
                <a:lnTo>
                  <a:pt x="9397" y="596"/>
                </a:lnTo>
                <a:cubicBezTo>
                  <a:pt x="9741" y="253"/>
                  <a:pt x="10299" y="244"/>
                  <a:pt x="10651" y="580"/>
                </a:cubicBezTo>
                <a:lnTo>
                  <a:pt x="10831" y="753"/>
                </a:lnTo>
                <a:cubicBezTo>
                  <a:pt x="11184" y="1080"/>
                  <a:pt x="11192" y="1630"/>
                  <a:pt x="10847" y="1974"/>
                </a:cubicBezTo>
                <a:lnTo>
                  <a:pt x="10406" y="2408"/>
                </a:lnTo>
                <a:close/>
                <a:moveTo>
                  <a:pt x="3478" y="6531"/>
                </a:moveTo>
                <a:lnTo>
                  <a:pt x="4930" y="7900"/>
                </a:lnTo>
                <a:lnTo>
                  <a:pt x="2790" y="8630"/>
                </a:lnTo>
                <a:lnTo>
                  <a:pt x="3478" y="6531"/>
                </a:lnTo>
                <a:close/>
                <a:moveTo>
                  <a:pt x="10045" y="2760"/>
                </a:moveTo>
                <a:lnTo>
                  <a:pt x="5282" y="7548"/>
                </a:lnTo>
                <a:lnTo>
                  <a:pt x="3831" y="6179"/>
                </a:lnTo>
                <a:lnTo>
                  <a:pt x="8594" y="1391"/>
                </a:lnTo>
                <a:lnTo>
                  <a:pt x="10045" y="2760"/>
                </a:lnTo>
                <a:close/>
                <a:moveTo>
                  <a:pt x="11600" y="5413"/>
                </a:moveTo>
                <a:cubicBezTo>
                  <a:pt x="11600" y="5191"/>
                  <a:pt x="11421" y="5013"/>
                  <a:pt x="11200" y="5013"/>
                </a:cubicBezTo>
                <a:cubicBezTo>
                  <a:pt x="10979" y="5013"/>
                  <a:pt x="10800" y="5191"/>
                  <a:pt x="10800" y="5413"/>
                </a:cubicBezTo>
                <a:lnTo>
                  <a:pt x="10800" y="10000"/>
                </a:lnTo>
                <a:cubicBezTo>
                  <a:pt x="10800" y="10441"/>
                  <a:pt x="10441" y="10800"/>
                  <a:pt x="10000" y="10800"/>
                </a:cubicBezTo>
                <a:lnTo>
                  <a:pt x="1600" y="10800"/>
                </a:lnTo>
                <a:cubicBezTo>
                  <a:pt x="1159" y="10800"/>
                  <a:pt x="800" y="10441"/>
                  <a:pt x="800" y="10000"/>
                </a:cubicBezTo>
                <a:lnTo>
                  <a:pt x="800" y="1600"/>
                </a:lnTo>
                <a:cubicBezTo>
                  <a:pt x="800" y="1159"/>
                  <a:pt x="1159" y="800"/>
                  <a:pt x="1600" y="800"/>
                </a:cubicBezTo>
                <a:lnTo>
                  <a:pt x="6151" y="800"/>
                </a:lnTo>
                <a:cubicBezTo>
                  <a:pt x="6365" y="793"/>
                  <a:pt x="6536" y="616"/>
                  <a:pt x="6536" y="400"/>
                </a:cubicBezTo>
                <a:cubicBezTo>
                  <a:pt x="6536" y="184"/>
                  <a:pt x="6365" y="9"/>
                  <a:pt x="6151" y="0"/>
                </a:cubicBezTo>
                <a:lnTo>
                  <a:pt x="1600" y="0"/>
                </a:lnTo>
                <a:cubicBezTo>
                  <a:pt x="717" y="0"/>
                  <a:pt x="0" y="718"/>
                  <a:pt x="0" y="1600"/>
                </a:cubicBezTo>
                <a:lnTo>
                  <a:pt x="0" y="10000"/>
                </a:lnTo>
                <a:cubicBezTo>
                  <a:pt x="0" y="10883"/>
                  <a:pt x="717" y="11600"/>
                  <a:pt x="1600" y="11600"/>
                </a:cubicBezTo>
                <a:lnTo>
                  <a:pt x="10000" y="11600"/>
                </a:lnTo>
                <a:cubicBezTo>
                  <a:pt x="10882" y="11600"/>
                  <a:pt x="11600" y="10883"/>
                  <a:pt x="11600" y="10000"/>
                </a:cubicBezTo>
                <a:lnTo>
                  <a:pt x="11600" y="5426"/>
                </a:lnTo>
                <a:lnTo>
                  <a:pt x="11600" y="541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图文框 25">
            <a:extLst>
              <a:ext uri="{FF2B5EF4-FFF2-40B4-BE49-F238E27FC236}">
                <a16:creationId xmlns:a16="http://schemas.microsoft.com/office/drawing/2014/main" xmlns="" id="{44FA715B-46E6-4FE1-A7B0-D523D76C8CE1}"/>
              </a:ext>
            </a:extLst>
          </p:cNvPr>
          <p:cNvSpPr/>
          <p:nvPr/>
        </p:nvSpPr>
        <p:spPr>
          <a:xfrm>
            <a:off x="1" y="1"/>
            <a:ext cx="12192000" cy="6858000"/>
          </a:xfrm>
          <a:prstGeom prst="frame">
            <a:avLst>
              <a:gd name="adj1" fmla="val 373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0331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F6E15D5-25A5-4501-9858-ABEBCEA1AA3A}"/>
              </a:ext>
            </a:extLst>
          </p:cNvPr>
          <p:cNvSpPr/>
          <p:nvPr/>
        </p:nvSpPr>
        <p:spPr>
          <a:xfrm>
            <a:off x="0" y="0"/>
            <a:ext cx="448887" cy="6858000"/>
          </a:xfrm>
          <a:prstGeom prst="rect">
            <a:avLst/>
          </a:prstGeom>
          <a:solidFill>
            <a:srgbClr val="F8CE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47DFD1A-4297-4FB6-ABAC-E0FF80F41E19}"/>
              </a:ext>
            </a:extLst>
          </p:cNvPr>
          <p:cNvSpPr txBox="1"/>
          <p:nvPr/>
        </p:nvSpPr>
        <p:spPr>
          <a:xfrm>
            <a:off x="18580" y="145146"/>
            <a:ext cx="461665" cy="9725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CHENXI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0" name="十字形 9">
            <a:extLst>
              <a:ext uri="{FF2B5EF4-FFF2-40B4-BE49-F238E27FC236}">
                <a16:creationId xmlns:a16="http://schemas.microsoft.com/office/drawing/2014/main" xmlns="" id="{0F4BF8F1-A1BF-4FF6-ACF2-9A8E84FCB11A}"/>
              </a:ext>
            </a:extLst>
          </p:cNvPr>
          <p:cNvSpPr/>
          <p:nvPr/>
        </p:nvSpPr>
        <p:spPr>
          <a:xfrm rot="18900000">
            <a:off x="116919" y="6442540"/>
            <a:ext cx="215046" cy="215046"/>
          </a:xfrm>
          <a:prstGeom prst="plus">
            <a:avLst>
              <a:gd name="adj" fmla="val 4003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0243AABA-7249-4556-9A52-CF50DE18B46E}"/>
              </a:ext>
            </a:extLst>
          </p:cNvPr>
          <p:cNvSpPr/>
          <p:nvPr/>
        </p:nvSpPr>
        <p:spPr>
          <a:xfrm>
            <a:off x="1213658" y="930698"/>
            <a:ext cx="1202971" cy="374073"/>
          </a:xfrm>
          <a:prstGeom prst="rect">
            <a:avLst/>
          </a:prstGeom>
          <a:solidFill>
            <a:srgbClr val="F8CE2F"/>
          </a:solidFill>
          <a:ln>
            <a:noFill/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40B00822-DBCA-4665-B555-9A1DC46FE167}"/>
              </a:ext>
            </a:extLst>
          </p:cNvPr>
          <p:cNvSpPr txBox="1"/>
          <p:nvPr/>
        </p:nvSpPr>
        <p:spPr>
          <a:xfrm>
            <a:off x="1248645" y="935439"/>
            <a:ext cx="1146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南构小老楷书" panose="00020600040101010101" pitchFamily="18" charset="-122"/>
                <a:ea typeface="南构小老楷书" panose="00020600040101010101" pitchFamily="18" charset="-122"/>
              </a:rPr>
              <a:t>陈西设计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27AABEFF-3FCF-4149-B464-AA60486F4425}"/>
              </a:ext>
            </a:extLst>
          </p:cNvPr>
          <p:cNvSpPr txBox="1"/>
          <p:nvPr/>
        </p:nvSpPr>
        <p:spPr>
          <a:xfrm>
            <a:off x="1092616" y="1431471"/>
            <a:ext cx="3038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点击添加标题</a:t>
            </a: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xmlns="" id="{8F2B32FD-FC55-41B3-AD70-FA352ED0CA45}"/>
              </a:ext>
            </a:extLst>
          </p:cNvPr>
          <p:cNvSpPr/>
          <p:nvPr/>
        </p:nvSpPr>
        <p:spPr>
          <a:xfrm>
            <a:off x="1226374" y="3722404"/>
            <a:ext cx="1167091" cy="1167091"/>
          </a:xfrm>
          <a:prstGeom prst="roundRect">
            <a:avLst/>
          </a:prstGeom>
          <a:solidFill>
            <a:srgbClr val="F8CE2F"/>
          </a:solidFill>
          <a:ln>
            <a:noFill/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左大括号 6">
            <a:extLst>
              <a:ext uri="{FF2B5EF4-FFF2-40B4-BE49-F238E27FC236}">
                <a16:creationId xmlns:a16="http://schemas.microsoft.com/office/drawing/2014/main" xmlns="" id="{2791A527-23D5-45A5-98D3-912B31363CE5}"/>
              </a:ext>
            </a:extLst>
          </p:cNvPr>
          <p:cNvSpPr/>
          <p:nvPr/>
        </p:nvSpPr>
        <p:spPr>
          <a:xfrm>
            <a:off x="2741776" y="3345543"/>
            <a:ext cx="595700" cy="1920814"/>
          </a:xfrm>
          <a:prstGeom prst="leftBrace">
            <a:avLst>
              <a:gd name="adj1" fmla="val 47066"/>
              <a:gd name="adj2" fmla="val 49200"/>
            </a:avLst>
          </a:prstGeom>
          <a:ln w="12700">
            <a:solidFill>
              <a:srgbClr val="F8CE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xmlns="" id="{A09144F9-7737-46B0-951E-A69323746379}"/>
              </a:ext>
            </a:extLst>
          </p:cNvPr>
          <p:cNvSpPr/>
          <p:nvPr/>
        </p:nvSpPr>
        <p:spPr>
          <a:xfrm>
            <a:off x="3619974" y="2644220"/>
            <a:ext cx="3252124" cy="1396538"/>
          </a:xfrm>
          <a:prstGeom prst="roundRect">
            <a:avLst>
              <a:gd name="adj" fmla="val 8928"/>
            </a:avLst>
          </a:prstGeom>
          <a:solidFill>
            <a:schemeClr val="bg1"/>
          </a:solidFill>
          <a:ln>
            <a:noFill/>
          </a:ln>
          <a:effectLst>
            <a:outerShdw blurRad="762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xmlns="" id="{260FEE8E-D02E-40C4-B37F-E044CBE2ED01}"/>
              </a:ext>
            </a:extLst>
          </p:cNvPr>
          <p:cNvSpPr/>
          <p:nvPr/>
        </p:nvSpPr>
        <p:spPr>
          <a:xfrm>
            <a:off x="3619974" y="4568088"/>
            <a:ext cx="3252124" cy="1396538"/>
          </a:xfrm>
          <a:prstGeom prst="roundRect">
            <a:avLst>
              <a:gd name="adj" fmla="val 8928"/>
            </a:avLst>
          </a:prstGeom>
          <a:solidFill>
            <a:schemeClr val="bg1"/>
          </a:solidFill>
          <a:ln>
            <a:noFill/>
          </a:ln>
          <a:effectLst>
            <a:outerShdw blurRad="762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xmlns="" id="{9183A225-C32B-4A80-8C05-7FDB091DBFCD}"/>
              </a:ext>
            </a:extLst>
          </p:cNvPr>
          <p:cNvSpPr/>
          <p:nvPr/>
        </p:nvSpPr>
        <p:spPr>
          <a:xfrm>
            <a:off x="7691231" y="2644220"/>
            <a:ext cx="3252124" cy="1396538"/>
          </a:xfrm>
          <a:prstGeom prst="roundRect">
            <a:avLst>
              <a:gd name="adj" fmla="val 8928"/>
            </a:avLst>
          </a:prstGeom>
          <a:solidFill>
            <a:srgbClr val="F8CE2F"/>
          </a:solidFill>
          <a:ln>
            <a:noFill/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xmlns="" id="{307C73DE-F110-4E3A-9D05-43925E5E87BE}"/>
              </a:ext>
            </a:extLst>
          </p:cNvPr>
          <p:cNvSpPr/>
          <p:nvPr/>
        </p:nvSpPr>
        <p:spPr>
          <a:xfrm>
            <a:off x="7691231" y="4568088"/>
            <a:ext cx="3252124" cy="1396538"/>
          </a:xfrm>
          <a:prstGeom prst="roundRect">
            <a:avLst>
              <a:gd name="adj" fmla="val 8928"/>
            </a:avLst>
          </a:prstGeom>
          <a:solidFill>
            <a:srgbClr val="F8CE2F"/>
          </a:solidFill>
          <a:ln>
            <a:noFill/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E33C2683-51FC-42BA-B794-79106EA3D76D}"/>
              </a:ext>
            </a:extLst>
          </p:cNvPr>
          <p:cNvCxnSpPr/>
          <p:nvPr/>
        </p:nvCxnSpPr>
        <p:spPr>
          <a:xfrm>
            <a:off x="7046269" y="3345543"/>
            <a:ext cx="457200" cy="0"/>
          </a:xfrm>
          <a:prstGeom prst="line">
            <a:avLst/>
          </a:prstGeom>
          <a:ln w="12700">
            <a:solidFill>
              <a:srgbClr val="F8CE2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xmlns="" id="{68AB8CC8-0382-40C6-AC8C-65DB821993DF}"/>
              </a:ext>
            </a:extLst>
          </p:cNvPr>
          <p:cNvCxnSpPr/>
          <p:nvPr/>
        </p:nvCxnSpPr>
        <p:spPr>
          <a:xfrm>
            <a:off x="7046269" y="5266357"/>
            <a:ext cx="457200" cy="0"/>
          </a:xfrm>
          <a:prstGeom prst="line">
            <a:avLst/>
          </a:prstGeom>
          <a:ln w="12700">
            <a:solidFill>
              <a:srgbClr val="F8CE2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BDD343DA-5EBA-4C55-99EC-9E973FD99CB1}"/>
              </a:ext>
            </a:extLst>
          </p:cNvPr>
          <p:cNvSpPr txBox="1"/>
          <p:nvPr/>
        </p:nvSpPr>
        <p:spPr>
          <a:xfrm>
            <a:off x="3785382" y="2738416"/>
            <a:ext cx="16346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微信搜索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AEF461AE-CFD0-4005-B4B9-F5F71941EE6B}"/>
              </a:ext>
            </a:extLst>
          </p:cNvPr>
          <p:cNvSpPr txBox="1"/>
          <p:nvPr/>
        </p:nvSpPr>
        <p:spPr>
          <a:xfrm>
            <a:off x="3785382" y="3152087"/>
            <a:ext cx="2856327" cy="7682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200" dirty="0"/>
              <a:t>Lorem ipsum dolor sit amet, consectetuer adipiscing elit. Maecenas </a:t>
            </a:r>
            <a:r>
              <a:rPr lang="en-US" altLang="zh-CN" sz="1200" dirty="0" err="1"/>
              <a:t>porttitor</a:t>
            </a:r>
            <a:r>
              <a:rPr lang="en-US" altLang="zh-CN" sz="1200" dirty="0"/>
              <a:t> </a:t>
            </a:r>
            <a:r>
              <a:rPr lang="en-US" altLang="zh-CN" sz="1200" dirty="0" err="1"/>
              <a:t>congue</a:t>
            </a:r>
            <a:r>
              <a:rPr lang="en-US" altLang="zh-CN" sz="1200" dirty="0"/>
              <a:t> massa. </a:t>
            </a:r>
            <a:endParaRPr lang="zh-CN" altLang="en-US" sz="1200" dirty="0"/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3385AD35-A912-4E8E-9C3D-7656BFAC97B2}"/>
              </a:ext>
            </a:extLst>
          </p:cNvPr>
          <p:cNvSpPr txBox="1"/>
          <p:nvPr/>
        </p:nvSpPr>
        <p:spPr>
          <a:xfrm>
            <a:off x="7892925" y="2738416"/>
            <a:ext cx="2215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陈西设计之家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A5E65273-E0EE-4F41-BCC4-A267922F5801}"/>
              </a:ext>
            </a:extLst>
          </p:cNvPr>
          <p:cNvSpPr txBox="1"/>
          <p:nvPr/>
        </p:nvSpPr>
        <p:spPr>
          <a:xfrm>
            <a:off x="7892925" y="3152087"/>
            <a:ext cx="2856327" cy="7682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200" dirty="0"/>
              <a:t>Lorem ipsum dolor sit amet, consectetuer adipiscing elit. Maecenas </a:t>
            </a:r>
            <a:r>
              <a:rPr lang="en-US" altLang="zh-CN" sz="1200" dirty="0" err="1"/>
              <a:t>porttitor</a:t>
            </a:r>
            <a:r>
              <a:rPr lang="en-US" altLang="zh-CN" sz="1200" dirty="0"/>
              <a:t> </a:t>
            </a:r>
            <a:r>
              <a:rPr lang="en-US" altLang="zh-CN" sz="1200" dirty="0" err="1"/>
              <a:t>congue</a:t>
            </a:r>
            <a:r>
              <a:rPr lang="en-US" altLang="zh-CN" sz="1200" dirty="0"/>
              <a:t> massa. </a:t>
            </a:r>
            <a:endParaRPr lang="zh-CN" altLang="en-US" sz="1200" dirty="0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F5CAF33B-526A-43CF-9B88-7E014402ADFA}"/>
              </a:ext>
            </a:extLst>
          </p:cNvPr>
          <p:cNvSpPr txBox="1"/>
          <p:nvPr/>
        </p:nvSpPr>
        <p:spPr>
          <a:xfrm>
            <a:off x="3785382" y="4642316"/>
            <a:ext cx="16346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微信搜索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6531A2BD-BBBB-4E9F-AA4A-06B28BF0927B}"/>
              </a:ext>
            </a:extLst>
          </p:cNvPr>
          <p:cNvSpPr txBox="1"/>
          <p:nvPr/>
        </p:nvSpPr>
        <p:spPr>
          <a:xfrm>
            <a:off x="3785382" y="5055987"/>
            <a:ext cx="2856327" cy="7682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200" dirty="0"/>
              <a:t>Lorem ipsum dolor sit amet, consectetuer adipiscing elit. Maecenas </a:t>
            </a:r>
            <a:r>
              <a:rPr lang="en-US" altLang="zh-CN" sz="1200" dirty="0" err="1"/>
              <a:t>porttitor</a:t>
            </a:r>
            <a:r>
              <a:rPr lang="en-US" altLang="zh-CN" sz="1200" dirty="0"/>
              <a:t> </a:t>
            </a:r>
            <a:r>
              <a:rPr lang="en-US" altLang="zh-CN" sz="1200" dirty="0" err="1"/>
              <a:t>congue</a:t>
            </a:r>
            <a:r>
              <a:rPr lang="en-US" altLang="zh-CN" sz="1200" dirty="0"/>
              <a:t> massa. </a:t>
            </a:r>
            <a:endParaRPr lang="zh-CN" altLang="en-US" sz="1200" dirty="0"/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C90513E5-3054-430C-AA2F-6360CA482CE2}"/>
              </a:ext>
            </a:extLst>
          </p:cNvPr>
          <p:cNvSpPr txBox="1"/>
          <p:nvPr/>
        </p:nvSpPr>
        <p:spPr>
          <a:xfrm>
            <a:off x="7892925" y="4642316"/>
            <a:ext cx="2215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陈西设计之家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5EA6E4D7-D16B-4065-B309-AA00CEFFFF40}"/>
              </a:ext>
            </a:extLst>
          </p:cNvPr>
          <p:cNvSpPr txBox="1"/>
          <p:nvPr/>
        </p:nvSpPr>
        <p:spPr>
          <a:xfrm>
            <a:off x="7892925" y="5055987"/>
            <a:ext cx="2856327" cy="7682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200" dirty="0"/>
              <a:t>Lorem ipsum dolor sit amet, consectetuer adipiscing elit. Maecenas </a:t>
            </a:r>
            <a:r>
              <a:rPr lang="en-US" altLang="zh-CN" sz="1200" dirty="0" err="1"/>
              <a:t>porttitor</a:t>
            </a:r>
            <a:r>
              <a:rPr lang="en-US" altLang="zh-CN" sz="1200" dirty="0"/>
              <a:t> </a:t>
            </a:r>
            <a:r>
              <a:rPr lang="en-US" altLang="zh-CN" sz="1200" dirty="0" err="1"/>
              <a:t>congue</a:t>
            </a:r>
            <a:r>
              <a:rPr lang="en-US" altLang="zh-CN" sz="1200" dirty="0"/>
              <a:t> massa. </a:t>
            </a:r>
            <a:endParaRPr lang="zh-CN" altLang="en-US" sz="1200" dirty="0"/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B93D7904-F224-4CAB-9552-CC56E6F062A3}"/>
              </a:ext>
            </a:extLst>
          </p:cNvPr>
          <p:cNvSpPr txBox="1"/>
          <p:nvPr/>
        </p:nvSpPr>
        <p:spPr>
          <a:xfrm>
            <a:off x="1004363" y="3750023"/>
            <a:ext cx="16346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项目</a:t>
            </a:r>
            <a:endParaRPr lang="en-US" altLang="zh-CN" sz="3200" dirty="0">
              <a:latin typeface="站酷文艺体" panose="02000603000000000000" pitchFamily="2" charset="-122"/>
              <a:ea typeface="站酷文艺体" panose="02000603000000000000" pitchFamily="2" charset="-122"/>
            </a:endParaRPr>
          </a:p>
          <a:p>
            <a:pPr algn="ctr"/>
            <a:r>
              <a:rPr lang="zh-CN" altLang="en-US" sz="32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流程</a:t>
            </a:r>
          </a:p>
        </p:txBody>
      </p:sp>
      <p:sp>
        <p:nvSpPr>
          <p:cNvPr id="25" name="图文框 24">
            <a:extLst>
              <a:ext uri="{FF2B5EF4-FFF2-40B4-BE49-F238E27FC236}">
                <a16:creationId xmlns:a16="http://schemas.microsoft.com/office/drawing/2014/main" xmlns="" id="{146CEA2B-723F-48B3-A687-978114C7C1BC}"/>
              </a:ext>
            </a:extLst>
          </p:cNvPr>
          <p:cNvSpPr/>
          <p:nvPr/>
        </p:nvSpPr>
        <p:spPr>
          <a:xfrm>
            <a:off x="1" y="1"/>
            <a:ext cx="12192000" cy="6858000"/>
          </a:xfrm>
          <a:prstGeom prst="frame">
            <a:avLst>
              <a:gd name="adj1" fmla="val 373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3271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F6E15D5-25A5-4501-9858-ABEBCEA1AA3A}"/>
              </a:ext>
            </a:extLst>
          </p:cNvPr>
          <p:cNvSpPr/>
          <p:nvPr/>
        </p:nvSpPr>
        <p:spPr>
          <a:xfrm>
            <a:off x="0" y="6398002"/>
            <a:ext cx="12192000" cy="459998"/>
          </a:xfrm>
          <a:prstGeom prst="rect">
            <a:avLst/>
          </a:prstGeom>
          <a:solidFill>
            <a:srgbClr val="F8CE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47DFD1A-4297-4FB6-ABAC-E0FF80F41E19}"/>
              </a:ext>
            </a:extLst>
          </p:cNvPr>
          <p:cNvSpPr txBox="1"/>
          <p:nvPr/>
        </p:nvSpPr>
        <p:spPr>
          <a:xfrm>
            <a:off x="127437" y="6429598"/>
            <a:ext cx="1273191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CHENXI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0" name="十字形 9">
            <a:extLst>
              <a:ext uri="{FF2B5EF4-FFF2-40B4-BE49-F238E27FC236}">
                <a16:creationId xmlns:a16="http://schemas.microsoft.com/office/drawing/2014/main" xmlns="" id="{0F4BF8F1-A1BF-4FF6-ACF2-9A8E84FCB11A}"/>
              </a:ext>
            </a:extLst>
          </p:cNvPr>
          <p:cNvSpPr/>
          <p:nvPr/>
        </p:nvSpPr>
        <p:spPr>
          <a:xfrm rot="18900000">
            <a:off x="11866234" y="6520477"/>
            <a:ext cx="215046" cy="215046"/>
          </a:xfrm>
          <a:prstGeom prst="plus">
            <a:avLst>
              <a:gd name="adj" fmla="val 4003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302189C6-3646-4C6A-9F47-46CEEA6B3745}"/>
              </a:ext>
            </a:extLst>
          </p:cNvPr>
          <p:cNvSpPr/>
          <p:nvPr/>
        </p:nvSpPr>
        <p:spPr>
          <a:xfrm>
            <a:off x="4521200" y="0"/>
            <a:ext cx="3149600" cy="2866572"/>
          </a:xfrm>
          <a:custGeom>
            <a:avLst/>
            <a:gdLst>
              <a:gd name="connsiteX0" fmla="*/ 0 w 3149600"/>
              <a:gd name="connsiteY0" fmla="*/ 0 h 2866572"/>
              <a:gd name="connsiteX1" fmla="*/ 3149600 w 3149600"/>
              <a:gd name="connsiteY1" fmla="*/ 0 h 2866572"/>
              <a:gd name="connsiteX2" fmla="*/ 3149600 w 3149600"/>
              <a:gd name="connsiteY2" fmla="*/ 1291772 h 2866572"/>
              <a:gd name="connsiteX3" fmla="*/ 1574800 w 3149600"/>
              <a:gd name="connsiteY3" fmla="*/ 2866572 h 2866572"/>
              <a:gd name="connsiteX4" fmla="*/ 0 w 3149600"/>
              <a:gd name="connsiteY4" fmla="*/ 1291772 h 2866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49600" h="2866572">
                <a:moveTo>
                  <a:pt x="0" y="0"/>
                </a:moveTo>
                <a:lnTo>
                  <a:pt x="3149600" y="0"/>
                </a:lnTo>
                <a:lnTo>
                  <a:pt x="3149600" y="1291772"/>
                </a:lnTo>
                <a:cubicBezTo>
                  <a:pt x="3149600" y="2161510"/>
                  <a:pt x="2444538" y="2866572"/>
                  <a:pt x="1574800" y="2866572"/>
                </a:cubicBezTo>
                <a:cubicBezTo>
                  <a:pt x="705062" y="2866572"/>
                  <a:pt x="0" y="2161510"/>
                  <a:pt x="0" y="1291772"/>
                </a:cubicBezTo>
                <a:close/>
              </a:path>
            </a:pathLst>
          </a:custGeom>
          <a:solidFill>
            <a:srgbClr val="F8CE2F"/>
          </a:solidFill>
          <a:ln>
            <a:noFill/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FC4E118B-48F2-474D-9E9A-138D203CA506}"/>
              </a:ext>
            </a:extLst>
          </p:cNvPr>
          <p:cNvSpPr txBox="1"/>
          <p:nvPr/>
        </p:nvSpPr>
        <p:spPr>
          <a:xfrm>
            <a:off x="5090886" y="383171"/>
            <a:ext cx="20102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03</a:t>
            </a:r>
            <a:endParaRPr lang="zh-CN" altLang="en-US" sz="8000" dirty="0"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FC7DD94E-BEAD-456D-AF71-F8FE0F10EAE1}"/>
              </a:ext>
            </a:extLst>
          </p:cNvPr>
          <p:cNvSpPr txBox="1"/>
          <p:nvPr/>
        </p:nvSpPr>
        <p:spPr>
          <a:xfrm>
            <a:off x="4446646" y="1701815"/>
            <a:ext cx="32987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第三部分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65965FA1-D065-4B6E-A311-C3C4FBBA3694}"/>
              </a:ext>
            </a:extLst>
          </p:cNvPr>
          <p:cNvSpPr txBox="1"/>
          <p:nvPr/>
        </p:nvSpPr>
        <p:spPr>
          <a:xfrm>
            <a:off x="4256004" y="3538069"/>
            <a:ext cx="36799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添加你的标题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FE586EE9-786A-48F6-B484-F32D8DCB5D74}"/>
              </a:ext>
            </a:extLst>
          </p:cNvPr>
          <p:cNvSpPr txBox="1"/>
          <p:nvPr/>
        </p:nvSpPr>
        <p:spPr>
          <a:xfrm>
            <a:off x="3825240" y="4306615"/>
            <a:ext cx="4541520" cy="1273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/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 algn="ctr">
              <a:lnSpc>
                <a:spcPct val="130000"/>
              </a:lnSpc>
            </a:pPr>
            <a:endParaRPr lang="zh-CN" altLang="en-US" sz="1200" dirty="0"/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C6DD6985-4384-4513-8FCD-97DB9106F0DA}"/>
              </a:ext>
            </a:extLst>
          </p:cNvPr>
          <p:cNvGrpSpPr/>
          <p:nvPr/>
        </p:nvGrpSpPr>
        <p:grpSpPr>
          <a:xfrm>
            <a:off x="5831065" y="5496806"/>
            <a:ext cx="529871" cy="83556"/>
            <a:chOff x="1190072" y="5539760"/>
            <a:chExt cx="529871" cy="83556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CFADE6D0-D9FB-4D7F-AB7D-559D5B654F09}"/>
                </a:ext>
              </a:extLst>
            </p:cNvPr>
            <p:cNvSpPr/>
            <p:nvPr/>
          </p:nvSpPr>
          <p:spPr>
            <a:xfrm>
              <a:off x="1190072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38A99A5D-062D-4B6B-99BE-4457E8107F17}"/>
                </a:ext>
              </a:extLst>
            </p:cNvPr>
            <p:cNvSpPr/>
            <p:nvPr/>
          </p:nvSpPr>
          <p:spPr>
            <a:xfrm>
              <a:off x="1338844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6FF2A8DB-1DF7-46BA-B28B-AF1D9DA23B80}"/>
                </a:ext>
              </a:extLst>
            </p:cNvPr>
            <p:cNvSpPr/>
            <p:nvPr/>
          </p:nvSpPr>
          <p:spPr>
            <a:xfrm>
              <a:off x="1487616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4C4E27DD-84E8-4ED1-B79C-CAB126C8C1AF}"/>
                </a:ext>
              </a:extLst>
            </p:cNvPr>
            <p:cNvSpPr/>
            <p:nvPr/>
          </p:nvSpPr>
          <p:spPr>
            <a:xfrm>
              <a:off x="1636387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图文框 14">
            <a:extLst>
              <a:ext uri="{FF2B5EF4-FFF2-40B4-BE49-F238E27FC236}">
                <a16:creationId xmlns:a16="http://schemas.microsoft.com/office/drawing/2014/main" xmlns="" id="{969F9263-C47D-404B-AD79-36470053F890}"/>
              </a:ext>
            </a:extLst>
          </p:cNvPr>
          <p:cNvSpPr/>
          <p:nvPr/>
        </p:nvSpPr>
        <p:spPr>
          <a:xfrm>
            <a:off x="1" y="1"/>
            <a:ext cx="12192000" cy="6858000"/>
          </a:xfrm>
          <a:prstGeom prst="frame">
            <a:avLst>
              <a:gd name="adj1" fmla="val 373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72912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6C37519-D1B0-46C2-9EB7-417347D8CC5B}"/>
              </a:ext>
            </a:extLst>
          </p:cNvPr>
          <p:cNvSpPr/>
          <p:nvPr/>
        </p:nvSpPr>
        <p:spPr>
          <a:xfrm>
            <a:off x="2387600" y="5153891"/>
            <a:ext cx="8969829" cy="96477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F6E15D5-25A5-4501-9858-ABEBCEA1AA3A}"/>
              </a:ext>
            </a:extLst>
          </p:cNvPr>
          <p:cNvSpPr/>
          <p:nvPr/>
        </p:nvSpPr>
        <p:spPr>
          <a:xfrm>
            <a:off x="0" y="0"/>
            <a:ext cx="448887" cy="6858000"/>
          </a:xfrm>
          <a:prstGeom prst="rect">
            <a:avLst/>
          </a:prstGeom>
          <a:solidFill>
            <a:srgbClr val="F8CE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47DFD1A-4297-4FB6-ABAC-E0FF80F41E19}"/>
              </a:ext>
            </a:extLst>
          </p:cNvPr>
          <p:cNvSpPr txBox="1"/>
          <p:nvPr/>
        </p:nvSpPr>
        <p:spPr>
          <a:xfrm>
            <a:off x="18580" y="145146"/>
            <a:ext cx="461665" cy="9725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CHENXI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0" name="十字形 9">
            <a:extLst>
              <a:ext uri="{FF2B5EF4-FFF2-40B4-BE49-F238E27FC236}">
                <a16:creationId xmlns:a16="http://schemas.microsoft.com/office/drawing/2014/main" xmlns="" id="{0F4BF8F1-A1BF-4FF6-ACF2-9A8E84FCB11A}"/>
              </a:ext>
            </a:extLst>
          </p:cNvPr>
          <p:cNvSpPr/>
          <p:nvPr/>
        </p:nvSpPr>
        <p:spPr>
          <a:xfrm rot="18900000">
            <a:off x="116919" y="6442540"/>
            <a:ext cx="215046" cy="215046"/>
          </a:xfrm>
          <a:prstGeom prst="plus">
            <a:avLst>
              <a:gd name="adj" fmla="val 4003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0243AABA-7249-4556-9A52-CF50DE18B46E}"/>
              </a:ext>
            </a:extLst>
          </p:cNvPr>
          <p:cNvSpPr/>
          <p:nvPr/>
        </p:nvSpPr>
        <p:spPr>
          <a:xfrm>
            <a:off x="5233795" y="937955"/>
            <a:ext cx="1202971" cy="374073"/>
          </a:xfrm>
          <a:prstGeom prst="rect">
            <a:avLst/>
          </a:prstGeom>
          <a:solidFill>
            <a:srgbClr val="F8CE2F"/>
          </a:solidFill>
          <a:ln>
            <a:noFill/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40B00822-DBCA-4665-B555-9A1DC46FE167}"/>
              </a:ext>
            </a:extLst>
          </p:cNvPr>
          <p:cNvSpPr txBox="1"/>
          <p:nvPr/>
        </p:nvSpPr>
        <p:spPr>
          <a:xfrm>
            <a:off x="5268782" y="942696"/>
            <a:ext cx="1146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南构小老楷书" panose="00020600040101010101" pitchFamily="18" charset="-122"/>
                <a:ea typeface="南构小老楷书" panose="00020600040101010101" pitchFamily="18" charset="-122"/>
              </a:rPr>
              <a:t>陈西设计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27AABEFF-3FCF-4149-B464-AA60486F4425}"/>
              </a:ext>
            </a:extLst>
          </p:cNvPr>
          <p:cNvSpPr txBox="1"/>
          <p:nvPr/>
        </p:nvSpPr>
        <p:spPr>
          <a:xfrm>
            <a:off x="5112753" y="1438728"/>
            <a:ext cx="3038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点击添加标题</a:t>
            </a:r>
          </a:p>
        </p:txBody>
      </p:sp>
      <p:pic>
        <p:nvPicPr>
          <p:cNvPr id="54" name="图片 53" descr="桌子上放着笔记本电脑的人&#10;&#10;中度可信度描述已自动生成">
            <a:extLst>
              <a:ext uri="{FF2B5EF4-FFF2-40B4-BE49-F238E27FC236}">
                <a16:creationId xmlns:a16="http://schemas.microsoft.com/office/drawing/2014/main" xmlns="" id="{935692FC-1894-4389-A27F-7A120239967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74" r="24723"/>
          <a:stretch/>
        </p:blipFill>
        <p:spPr>
          <a:xfrm>
            <a:off x="1339588" y="739329"/>
            <a:ext cx="3038513" cy="5379342"/>
          </a:xfrm>
          <a:prstGeom prst="rect">
            <a:avLst/>
          </a:prstGeom>
        </p:spPr>
      </p:pic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CA397575-18BA-44A7-AB9D-6122041E4786}"/>
              </a:ext>
            </a:extLst>
          </p:cNvPr>
          <p:cNvSpPr/>
          <p:nvPr/>
        </p:nvSpPr>
        <p:spPr>
          <a:xfrm>
            <a:off x="1339588" y="739329"/>
            <a:ext cx="3038513" cy="5379342"/>
          </a:xfrm>
          <a:prstGeom prst="rect">
            <a:avLst/>
          </a:prstGeom>
          <a:solidFill>
            <a:srgbClr val="F8CE2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FA2B93AC-025C-461E-8325-DFD7E7E5A5F7}"/>
              </a:ext>
            </a:extLst>
          </p:cNvPr>
          <p:cNvSpPr txBox="1"/>
          <p:nvPr/>
        </p:nvSpPr>
        <p:spPr>
          <a:xfrm>
            <a:off x="5112753" y="2319279"/>
            <a:ext cx="30385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项目进度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3E6FC6C5-F88F-48E7-8A87-8ED8D5849530}"/>
              </a:ext>
            </a:extLst>
          </p:cNvPr>
          <p:cNvSpPr txBox="1"/>
          <p:nvPr/>
        </p:nvSpPr>
        <p:spPr>
          <a:xfrm>
            <a:off x="5112753" y="2835273"/>
            <a:ext cx="62926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/>
              <a:t>urna</a:t>
            </a:r>
            <a:r>
              <a:rPr lang="en-US" altLang="zh-CN" sz="1200" dirty="0"/>
              <a:t>.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7B9AF6C8-62B3-453B-BA11-D7A6776ED463}"/>
              </a:ext>
            </a:extLst>
          </p:cNvPr>
          <p:cNvSpPr txBox="1"/>
          <p:nvPr/>
        </p:nvSpPr>
        <p:spPr>
          <a:xfrm>
            <a:off x="5112753" y="3664457"/>
            <a:ext cx="64293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/>
              <a:t>Lorem ipsum dolor sit amet, consectetuer adipiscing </a:t>
            </a:r>
            <a:r>
              <a:rPr lang="en-US" altLang="zh-CN" sz="1200" dirty="0" err="1"/>
              <a:t>purus</a:t>
            </a:r>
            <a:r>
              <a:rPr lang="en-US" altLang="zh-CN" sz="1200" dirty="0"/>
              <a:t> </a:t>
            </a:r>
            <a:r>
              <a:rPr lang="en-US" altLang="zh-CN" sz="1200" dirty="0" err="1"/>
              <a:t>lectus</a:t>
            </a:r>
            <a:r>
              <a:rPr lang="en-US" altLang="zh-CN" sz="1200" dirty="0"/>
              <a:t> </a:t>
            </a:r>
            <a:r>
              <a:rPr lang="en-US" altLang="zh-CN" sz="1200" dirty="0" err="1"/>
              <a:t>malesuada</a:t>
            </a:r>
            <a:r>
              <a:rPr lang="en-US" altLang="zh-CN" sz="1200" dirty="0"/>
              <a:t> </a:t>
            </a:r>
            <a:r>
              <a:rPr lang="en-US" altLang="zh-CN" sz="1200" dirty="0" err="1"/>
              <a:t>elit</a:t>
            </a:r>
            <a:r>
              <a:rPr lang="en-US" altLang="zh-CN" sz="1200" dirty="0"/>
              <a:t>. 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AF707C65-E330-4753-A4FF-72913AC140E1}"/>
              </a:ext>
            </a:extLst>
          </p:cNvPr>
          <p:cNvSpPr txBox="1"/>
          <p:nvPr/>
        </p:nvSpPr>
        <p:spPr>
          <a:xfrm>
            <a:off x="5112753" y="3974216"/>
            <a:ext cx="64293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/>
              <a:t>Lorem ipsum dolor sit amet, consectetuer adipiscing </a:t>
            </a:r>
            <a:r>
              <a:rPr lang="en-US" altLang="zh-CN" sz="1200" dirty="0" err="1"/>
              <a:t>purus</a:t>
            </a:r>
            <a:r>
              <a:rPr lang="en-US" altLang="zh-CN" sz="1200" dirty="0"/>
              <a:t> </a:t>
            </a:r>
            <a:r>
              <a:rPr lang="en-US" altLang="zh-CN" sz="1200" dirty="0" err="1"/>
              <a:t>lectus</a:t>
            </a:r>
            <a:r>
              <a:rPr lang="en-US" altLang="zh-CN" sz="1200" dirty="0"/>
              <a:t> </a:t>
            </a:r>
            <a:r>
              <a:rPr lang="en-US" altLang="zh-CN" sz="1200" dirty="0" err="1"/>
              <a:t>malesuada</a:t>
            </a:r>
            <a:r>
              <a:rPr lang="en-US" altLang="zh-CN" sz="1200" dirty="0"/>
              <a:t> </a:t>
            </a:r>
            <a:r>
              <a:rPr lang="en-US" altLang="zh-CN" sz="1200" dirty="0" err="1"/>
              <a:t>elit</a:t>
            </a:r>
            <a:r>
              <a:rPr lang="en-US" altLang="zh-CN" sz="1200" dirty="0"/>
              <a:t>. </a:t>
            </a:r>
          </a:p>
        </p:txBody>
      </p:sp>
      <p:pic>
        <p:nvPicPr>
          <p:cNvPr id="70" name="图片 69" descr="桌子上放着笔记本电脑的人&#10;&#10;中度可信度描述已自动生成">
            <a:extLst>
              <a:ext uri="{FF2B5EF4-FFF2-40B4-BE49-F238E27FC236}">
                <a16:creationId xmlns:a16="http://schemas.microsoft.com/office/drawing/2014/main" xmlns="" id="{10C9D0CD-8D46-46A4-92F7-ED5E038C245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03" t="29163" r="53995" b="41354"/>
          <a:stretch>
            <a:fillRect/>
          </a:stretch>
        </p:blipFill>
        <p:spPr>
          <a:xfrm>
            <a:off x="5233796" y="4771505"/>
            <a:ext cx="1644657" cy="955964"/>
          </a:xfrm>
          <a:custGeom>
            <a:avLst/>
            <a:gdLst>
              <a:gd name="connsiteX0" fmla="*/ 0 w 1644657"/>
              <a:gd name="connsiteY0" fmla="*/ 0 h 955964"/>
              <a:gd name="connsiteX1" fmla="*/ 1644657 w 1644657"/>
              <a:gd name="connsiteY1" fmla="*/ 0 h 955964"/>
              <a:gd name="connsiteX2" fmla="*/ 1644657 w 1644657"/>
              <a:gd name="connsiteY2" fmla="*/ 955964 h 955964"/>
              <a:gd name="connsiteX3" fmla="*/ 0 w 1644657"/>
              <a:gd name="connsiteY3" fmla="*/ 955964 h 95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4657" h="955964">
                <a:moveTo>
                  <a:pt x="0" y="0"/>
                </a:moveTo>
                <a:lnTo>
                  <a:pt x="1644657" y="0"/>
                </a:lnTo>
                <a:lnTo>
                  <a:pt x="1644657" y="955964"/>
                </a:lnTo>
                <a:lnTo>
                  <a:pt x="0" y="955964"/>
                </a:lnTo>
                <a:close/>
              </a:path>
            </a:pathLst>
          </a:custGeom>
        </p:spPr>
      </p:pic>
      <p:pic>
        <p:nvPicPr>
          <p:cNvPr id="71" name="图片 70" descr="桌子上放着笔记本电脑的人&#10;&#10;中度可信度描述已自动生成">
            <a:extLst>
              <a:ext uri="{FF2B5EF4-FFF2-40B4-BE49-F238E27FC236}">
                <a16:creationId xmlns:a16="http://schemas.microsoft.com/office/drawing/2014/main" xmlns="" id="{99B6E27E-05E5-41E9-93FE-0211B1029A4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74" t="3004" r="27539" b="70968"/>
          <a:stretch>
            <a:fillRect/>
          </a:stretch>
        </p:blipFill>
        <p:spPr>
          <a:xfrm>
            <a:off x="8332595" y="4771505"/>
            <a:ext cx="1644657" cy="955964"/>
          </a:xfrm>
          <a:custGeom>
            <a:avLst/>
            <a:gdLst>
              <a:gd name="connsiteX0" fmla="*/ 0 w 1644657"/>
              <a:gd name="connsiteY0" fmla="*/ 0 h 955964"/>
              <a:gd name="connsiteX1" fmla="*/ 1644657 w 1644657"/>
              <a:gd name="connsiteY1" fmla="*/ 0 h 955964"/>
              <a:gd name="connsiteX2" fmla="*/ 1644657 w 1644657"/>
              <a:gd name="connsiteY2" fmla="*/ 955964 h 955964"/>
              <a:gd name="connsiteX3" fmla="*/ 0 w 1644657"/>
              <a:gd name="connsiteY3" fmla="*/ 955964 h 95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4657" h="955964">
                <a:moveTo>
                  <a:pt x="0" y="0"/>
                </a:moveTo>
                <a:lnTo>
                  <a:pt x="1644657" y="0"/>
                </a:lnTo>
                <a:lnTo>
                  <a:pt x="1644657" y="955964"/>
                </a:lnTo>
                <a:lnTo>
                  <a:pt x="0" y="955964"/>
                </a:lnTo>
                <a:close/>
              </a:path>
            </a:pathLst>
          </a:custGeom>
        </p:spPr>
      </p:pic>
      <p:sp>
        <p:nvSpPr>
          <p:cNvPr id="64" name="矩形 63">
            <a:extLst>
              <a:ext uri="{FF2B5EF4-FFF2-40B4-BE49-F238E27FC236}">
                <a16:creationId xmlns:a16="http://schemas.microsoft.com/office/drawing/2014/main" xmlns="" id="{2853FA39-1F48-4798-B427-4ED1D9595347}"/>
              </a:ext>
            </a:extLst>
          </p:cNvPr>
          <p:cNvSpPr/>
          <p:nvPr/>
        </p:nvSpPr>
        <p:spPr>
          <a:xfrm>
            <a:off x="6878452" y="4771505"/>
            <a:ext cx="920768" cy="955964"/>
          </a:xfrm>
          <a:prstGeom prst="rect">
            <a:avLst/>
          </a:prstGeom>
          <a:solidFill>
            <a:srgbClr val="F8CE2F"/>
          </a:solidFill>
          <a:ln>
            <a:noFill/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xmlns="" id="{0D55BB77-F56F-452E-8CF8-9A5FBBEF722B}"/>
              </a:ext>
            </a:extLst>
          </p:cNvPr>
          <p:cNvSpPr/>
          <p:nvPr/>
        </p:nvSpPr>
        <p:spPr>
          <a:xfrm>
            <a:off x="9977252" y="4771505"/>
            <a:ext cx="920768" cy="955964"/>
          </a:xfrm>
          <a:prstGeom prst="rect">
            <a:avLst/>
          </a:prstGeom>
          <a:solidFill>
            <a:srgbClr val="F8CE2F"/>
          </a:solidFill>
          <a:ln>
            <a:noFill/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2" name="iconfont-1179-866484">
            <a:extLst>
              <a:ext uri="{FF2B5EF4-FFF2-40B4-BE49-F238E27FC236}">
                <a16:creationId xmlns:a16="http://schemas.microsoft.com/office/drawing/2014/main" xmlns="" id="{4DF2682A-954D-479A-8497-929C4211A4E6}"/>
              </a:ext>
            </a:extLst>
          </p:cNvPr>
          <p:cNvSpPr/>
          <p:nvPr/>
        </p:nvSpPr>
        <p:spPr>
          <a:xfrm>
            <a:off x="10191954" y="4975353"/>
            <a:ext cx="491364" cy="548265"/>
          </a:xfrm>
          <a:custGeom>
            <a:avLst/>
            <a:gdLst>
              <a:gd name="T0" fmla="*/ 9015 w 9768"/>
              <a:gd name="T1" fmla="*/ 2222 h 10898"/>
              <a:gd name="T2" fmla="*/ 5535 w 9768"/>
              <a:gd name="T3" fmla="*/ 213 h 10898"/>
              <a:gd name="T4" fmla="*/ 743 w 9768"/>
              <a:gd name="T5" fmla="*/ 2227 h 10898"/>
              <a:gd name="T6" fmla="*/ 0 w 9768"/>
              <a:gd name="T7" fmla="*/ 3475 h 10898"/>
              <a:gd name="T8" fmla="*/ 663 w 9768"/>
              <a:gd name="T9" fmla="*/ 8679 h 10898"/>
              <a:gd name="T10" fmla="*/ 4186 w 9768"/>
              <a:gd name="T11" fmla="*/ 10714 h 10898"/>
              <a:gd name="T12" fmla="*/ 4884 w 9768"/>
              <a:gd name="T13" fmla="*/ 10898 h 10898"/>
              <a:gd name="T14" fmla="*/ 5591 w 9768"/>
              <a:gd name="T15" fmla="*/ 10708 h 10898"/>
              <a:gd name="T16" fmla="*/ 9005 w 9768"/>
              <a:gd name="T17" fmla="*/ 8737 h 10898"/>
              <a:gd name="T18" fmla="*/ 9768 w 9768"/>
              <a:gd name="T19" fmla="*/ 7495 h 10898"/>
              <a:gd name="T20" fmla="*/ 9100 w 9768"/>
              <a:gd name="T21" fmla="*/ 2274 h 10898"/>
              <a:gd name="T22" fmla="*/ 8770 w 9768"/>
              <a:gd name="T23" fmla="*/ 8101 h 10898"/>
              <a:gd name="T24" fmla="*/ 5256 w 9768"/>
              <a:gd name="T25" fmla="*/ 10130 h 10898"/>
              <a:gd name="T26" fmla="*/ 4536 w 9768"/>
              <a:gd name="T27" fmla="*/ 10145 h 10898"/>
              <a:gd name="T28" fmla="*/ 4348 w 9768"/>
              <a:gd name="T29" fmla="*/ 10422 h 10898"/>
              <a:gd name="T30" fmla="*/ 2374 w 9768"/>
              <a:gd name="T31" fmla="*/ 8897 h 10898"/>
              <a:gd name="T32" fmla="*/ 669 w 9768"/>
              <a:gd name="T33" fmla="*/ 7480 h 10898"/>
              <a:gd name="T34" fmla="*/ 1017 w 9768"/>
              <a:gd name="T35" fmla="*/ 2841 h 10898"/>
              <a:gd name="T36" fmla="*/ 4884 w 9768"/>
              <a:gd name="T37" fmla="*/ 724 h 10898"/>
              <a:gd name="T38" fmla="*/ 8694 w 9768"/>
              <a:gd name="T39" fmla="*/ 2809 h 10898"/>
              <a:gd name="T40" fmla="*/ 9099 w 9768"/>
              <a:gd name="T41" fmla="*/ 3473 h 10898"/>
              <a:gd name="T42" fmla="*/ 9099 w 9768"/>
              <a:gd name="T43" fmla="*/ 7491 h 10898"/>
              <a:gd name="T44" fmla="*/ 6138 w 9768"/>
              <a:gd name="T45" fmla="*/ 7602 h 10898"/>
              <a:gd name="T46" fmla="*/ 6862 w 9768"/>
              <a:gd name="T47" fmla="*/ 4939 h 10898"/>
              <a:gd name="T48" fmla="*/ 4126 w 9768"/>
              <a:gd name="T49" fmla="*/ 5825 h 10898"/>
              <a:gd name="T50" fmla="*/ 4850 w 9768"/>
              <a:gd name="T51" fmla="*/ 7603 h 10898"/>
              <a:gd name="T52" fmla="*/ 4126 w 9768"/>
              <a:gd name="T53" fmla="*/ 5825 h 10898"/>
              <a:gd name="T54" fmla="*/ 2114 w 9768"/>
              <a:gd name="T55" fmla="*/ 7604 h 10898"/>
              <a:gd name="T56" fmla="*/ 2838 w 9768"/>
              <a:gd name="T57" fmla="*/ 6053 h 10898"/>
              <a:gd name="T58" fmla="*/ 7004 w 9768"/>
              <a:gd name="T59" fmla="*/ 2484 h 10898"/>
              <a:gd name="T60" fmla="*/ 5519 w 9768"/>
              <a:gd name="T61" fmla="*/ 2345 h 10898"/>
              <a:gd name="T62" fmla="*/ 5948 w 9768"/>
              <a:gd name="T63" fmla="*/ 3069 h 10898"/>
              <a:gd name="T64" fmla="*/ 2391 w 9768"/>
              <a:gd name="T65" fmla="*/ 5299 h 10898"/>
              <a:gd name="T66" fmla="*/ 6360 w 9768"/>
              <a:gd name="T67" fmla="*/ 4043 h 10898"/>
              <a:gd name="T68" fmla="*/ 7084 w 9768"/>
              <a:gd name="T69" fmla="*/ 2794 h 108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768" h="10898">
                <a:moveTo>
                  <a:pt x="9100" y="2274"/>
                </a:moveTo>
                <a:cubicBezTo>
                  <a:pt x="9074" y="2254"/>
                  <a:pt x="9045" y="2237"/>
                  <a:pt x="9015" y="2222"/>
                </a:cubicBezTo>
                <a:lnTo>
                  <a:pt x="5634" y="271"/>
                </a:lnTo>
                <a:lnTo>
                  <a:pt x="5535" y="213"/>
                </a:lnTo>
                <a:cubicBezTo>
                  <a:pt x="5114" y="0"/>
                  <a:pt x="4623" y="3"/>
                  <a:pt x="4209" y="227"/>
                </a:cubicBezTo>
                <a:lnTo>
                  <a:pt x="743" y="2227"/>
                </a:lnTo>
                <a:lnTo>
                  <a:pt x="671" y="2270"/>
                </a:lnTo>
                <a:cubicBezTo>
                  <a:pt x="251" y="2529"/>
                  <a:pt x="0" y="2980"/>
                  <a:pt x="0" y="3475"/>
                </a:cubicBezTo>
                <a:lnTo>
                  <a:pt x="0" y="7480"/>
                </a:lnTo>
                <a:cubicBezTo>
                  <a:pt x="0" y="7966"/>
                  <a:pt x="244" y="8412"/>
                  <a:pt x="663" y="8679"/>
                </a:cubicBezTo>
                <a:lnTo>
                  <a:pt x="4134" y="10683"/>
                </a:lnTo>
                <a:cubicBezTo>
                  <a:pt x="4151" y="10694"/>
                  <a:pt x="4168" y="10704"/>
                  <a:pt x="4186" y="10714"/>
                </a:cubicBezTo>
                <a:lnTo>
                  <a:pt x="4206" y="10725"/>
                </a:lnTo>
                <a:cubicBezTo>
                  <a:pt x="4412" y="10838"/>
                  <a:pt x="4647" y="10898"/>
                  <a:pt x="4884" y="10898"/>
                </a:cubicBezTo>
                <a:cubicBezTo>
                  <a:pt x="5121" y="10898"/>
                  <a:pt x="5356" y="10838"/>
                  <a:pt x="5562" y="10725"/>
                </a:cubicBezTo>
                <a:lnTo>
                  <a:pt x="5591" y="10708"/>
                </a:lnTo>
                <a:cubicBezTo>
                  <a:pt x="5601" y="10702"/>
                  <a:pt x="5611" y="10696"/>
                  <a:pt x="5621" y="10690"/>
                </a:cubicBezTo>
                <a:lnTo>
                  <a:pt x="9005" y="8737"/>
                </a:lnTo>
                <a:lnTo>
                  <a:pt x="9119" y="8670"/>
                </a:lnTo>
                <a:cubicBezTo>
                  <a:pt x="9519" y="8411"/>
                  <a:pt x="9761" y="7974"/>
                  <a:pt x="9768" y="7495"/>
                </a:cubicBezTo>
                <a:lnTo>
                  <a:pt x="9768" y="3473"/>
                </a:lnTo>
                <a:cubicBezTo>
                  <a:pt x="9768" y="2986"/>
                  <a:pt x="9512" y="2528"/>
                  <a:pt x="9100" y="2274"/>
                </a:cubicBezTo>
                <a:close/>
                <a:moveTo>
                  <a:pt x="9099" y="7491"/>
                </a:moveTo>
                <a:cubicBezTo>
                  <a:pt x="9096" y="7741"/>
                  <a:pt x="8968" y="7972"/>
                  <a:pt x="8770" y="8101"/>
                </a:cubicBezTo>
                <a:lnTo>
                  <a:pt x="5279" y="10115"/>
                </a:lnTo>
                <a:lnTo>
                  <a:pt x="5256" y="10130"/>
                </a:lnTo>
                <a:cubicBezTo>
                  <a:pt x="5248" y="10134"/>
                  <a:pt x="5240" y="10139"/>
                  <a:pt x="5232" y="10144"/>
                </a:cubicBezTo>
                <a:cubicBezTo>
                  <a:pt x="5015" y="10259"/>
                  <a:pt x="4732" y="10252"/>
                  <a:pt x="4536" y="10145"/>
                </a:cubicBezTo>
                <a:lnTo>
                  <a:pt x="4511" y="10130"/>
                </a:lnTo>
                <a:lnTo>
                  <a:pt x="4348" y="10422"/>
                </a:lnTo>
                <a:lnTo>
                  <a:pt x="4486" y="10115"/>
                </a:lnTo>
                <a:lnTo>
                  <a:pt x="2374" y="8897"/>
                </a:lnTo>
                <a:lnTo>
                  <a:pt x="1012" y="8110"/>
                </a:lnTo>
                <a:cubicBezTo>
                  <a:pt x="797" y="7972"/>
                  <a:pt x="669" y="7737"/>
                  <a:pt x="669" y="7480"/>
                </a:cubicBezTo>
                <a:lnTo>
                  <a:pt x="669" y="3475"/>
                </a:lnTo>
                <a:cubicBezTo>
                  <a:pt x="669" y="3213"/>
                  <a:pt x="801" y="2975"/>
                  <a:pt x="1017" y="2841"/>
                </a:cubicBezTo>
                <a:lnTo>
                  <a:pt x="4534" y="810"/>
                </a:lnTo>
                <a:cubicBezTo>
                  <a:pt x="4639" y="754"/>
                  <a:pt x="4760" y="724"/>
                  <a:pt x="4884" y="724"/>
                </a:cubicBezTo>
                <a:cubicBezTo>
                  <a:pt x="5001" y="724"/>
                  <a:pt x="5115" y="751"/>
                  <a:pt x="5224" y="805"/>
                </a:cubicBezTo>
                <a:lnTo>
                  <a:pt x="8694" y="2809"/>
                </a:lnTo>
                <a:lnTo>
                  <a:pt x="8739" y="2836"/>
                </a:lnTo>
                <a:cubicBezTo>
                  <a:pt x="8962" y="2969"/>
                  <a:pt x="9099" y="3213"/>
                  <a:pt x="9099" y="3473"/>
                </a:cubicBezTo>
                <a:lnTo>
                  <a:pt x="9099" y="7491"/>
                </a:lnTo>
                <a:lnTo>
                  <a:pt x="9099" y="7491"/>
                </a:lnTo>
                <a:close/>
                <a:moveTo>
                  <a:pt x="6138" y="4939"/>
                </a:moveTo>
                <a:lnTo>
                  <a:pt x="6138" y="7602"/>
                </a:lnTo>
                <a:cubicBezTo>
                  <a:pt x="6138" y="8069"/>
                  <a:pt x="6862" y="8069"/>
                  <a:pt x="6862" y="7602"/>
                </a:cubicBezTo>
                <a:lnTo>
                  <a:pt x="6862" y="4939"/>
                </a:lnTo>
                <a:cubicBezTo>
                  <a:pt x="6862" y="4473"/>
                  <a:pt x="6138" y="4473"/>
                  <a:pt x="6138" y="4939"/>
                </a:cubicBezTo>
                <a:close/>
                <a:moveTo>
                  <a:pt x="4126" y="5825"/>
                </a:moveTo>
                <a:lnTo>
                  <a:pt x="4126" y="7603"/>
                </a:lnTo>
                <a:cubicBezTo>
                  <a:pt x="4126" y="8070"/>
                  <a:pt x="4850" y="8070"/>
                  <a:pt x="4850" y="7603"/>
                </a:cubicBezTo>
                <a:lnTo>
                  <a:pt x="4850" y="5825"/>
                </a:lnTo>
                <a:cubicBezTo>
                  <a:pt x="4850" y="5358"/>
                  <a:pt x="4126" y="5358"/>
                  <a:pt x="4126" y="5825"/>
                </a:cubicBezTo>
                <a:close/>
                <a:moveTo>
                  <a:pt x="2114" y="6053"/>
                </a:moveTo>
                <a:lnTo>
                  <a:pt x="2114" y="7604"/>
                </a:lnTo>
                <a:cubicBezTo>
                  <a:pt x="2114" y="8070"/>
                  <a:pt x="2838" y="8070"/>
                  <a:pt x="2838" y="7604"/>
                </a:cubicBezTo>
                <a:lnTo>
                  <a:pt x="2838" y="6053"/>
                </a:lnTo>
                <a:cubicBezTo>
                  <a:pt x="2838" y="5586"/>
                  <a:pt x="2114" y="5586"/>
                  <a:pt x="2114" y="6053"/>
                </a:cubicBezTo>
                <a:close/>
                <a:moveTo>
                  <a:pt x="7004" y="2484"/>
                </a:moveTo>
                <a:cubicBezTo>
                  <a:pt x="6937" y="2401"/>
                  <a:pt x="6836" y="2345"/>
                  <a:pt x="6722" y="2345"/>
                </a:cubicBezTo>
                <a:lnTo>
                  <a:pt x="5519" y="2345"/>
                </a:lnTo>
                <a:cubicBezTo>
                  <a:pt x="5052" y="2345"/>
                  <a:pt x="5052" y="3069"/>
                  <a:pt x="5519" y="3069"/>
                </a:cubicBezTo>
                <a:lnTo>
                  <a:pt x="5948" y="3069"/>
                </a:lnTo>
                <a:cubicBezTo>
                  <a:pt x="5028" y="4017"/>
                  <a:pt x="3727" y="4639"/>
                  <a:pt x="2391" y="4576"/>
                </a:cubicBezTo>
                <a:cubicBezTo>
                  <a:pt x="1924" y="4554"/>
                  <a:pt x="1926" y="5277"/>
                  <a:pt x="2391" y="5299"/>
                </a:cubicBezTo>
                <a:cubicBezTo>
                  <a:pt x="3884" y="5370"/>
                  <a:pt x="5311" y="4697"/>
                  <a:pt x="6360" y="3669"/>
                </a:cubicBezTo>
                <a:lnTo>
                  <a:pt x="6360" y="4043"/>
                </a:lnTo>
                <a:cubicBezTo>
                  <a:pt x="6360" y="4510"/>
                  <a:pt x="7084" y="4510"/>
                  <a:pt x="7084" y="4043"/>
                </a:cubicBezTo>
                <a:lnTo>
                  <a:pt x="7084" y="2794"/>
                </a:lnTo>
                <a:cubicBezTo>
                  <a:pt x="7127" y="2674"/>
                  <a:pt x="7086" y="2563"/>
                  <a:pt x="7004" y="248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iconfont-1179-866492">
            <a:extLst>
              <a:ext uri="{FF2B5EF4-FFF2-40B4-BE49-F238E27FC236}">
                <a16:creationId xmlns:a16="http://schemas.microsoft.com/office/drawing/2014/main" xmlns="" id="{F2077591-89C7-4759-A060-D4FBBB6DB3AB}"/>
              </a:ext>
            </a:extLst>
          </p:cNvPr>
          <p:cNvSpPr/>
          <p:nvPr/>
        </p:nvSpPr>
        <p:spPr>
          <a:xfrm>
            <a:off x="7064704" y="4988322"/>
            <a:ext cx="548263" cy="522329"/>
          </a:xfrm>
          <a:custGeom>
            <a:avLst/>
            <a:gdLst>
              <a:gd name="T0" fmla="*/ 1892 w 10878"/>
              <a:gd name="T1" fmla="*/ 5922 h 10364"/>
              <a:gd name="T2" fmla="*/ 5439 w 10878"/>
              <a:gd name="T3" fmla="*/ 2961 h 10364"/>
              <a:gd name="T4" fmla="*/ 8986 w 10878"/>
              <a:gd name="T5" fmla="*/ 5922 h 10364"/>
              <a:gd name="T6" fmla="*/ 9749 w 10878"/>
              <a:gd name="T7" fmla="*/ 5922 h 10364"/>
              <a:gd name="T8" fmla="*/ 5439 w 10878"/>
              <a:gd name="T9" fmla="*/ 2221 h 10364"/>
              <a:gd name="T10" fmla="*/ 1129 w 10878"/>
              <a:gd name="T11" fmla="*/ 5922 h 10364"/>
              <a:gd name="T12" fmla="*/ 1892 w 10878"/>
              <a:gd name="T13" fmla="*/ 5922 h 10364"/>
              <a:gd name="T14" fmla="*/ 5439 w 10878"/>
              <a:gd name="T15" fmla="*/ 1480 h 10364"/>
              <a:gd name="T16" fmla="*/ 5802 w 10878"/>
              <a:gd name="T17" fmla="*/ 1110 h 10364"/>
              <a:gd name="T18" fmla="*/ 5802 w 10878"/>
              <a:gd name="T19" fmla="*/ 370 h 10364"/>
              <a:gd name="T20" fmla="*/ 5439 w 10878"/>
              <a:gd name="T21" fmla="*/ 0 h 10364"/>
              <a:gd name="T22" fmla="*/ 5076 w 10878"/>
              <a:gd name="T23" fmla="*/ 370 h 10364"/>
              <a:gd name="T24" fmla="*/ 5076 w 10878"/>
              <a:gd name="T25" fmla="*/ 1111 h 10364"/>
              <a:gd name="T26" fmla="*/ 5439 w 10878"/>
              <a:gd name="T27" fmla="*/ 1480 h 10364"/>
              <a:gd name="T28" fmla="*/ 9790 w 10878"/>
              <a:gd name="T29" fmla="*/ 3114 h 10364"/>
              <a:gd name="T30" fmla="*/ 10303 w 10878"/>
              <a:gd name="T31" fmla="*/ 2591 h 10364"/>
              <a:gd name="T32" fmla="*/ 10303 w 10878"/>
              <a:gd name="T33" fmla="*/ 2068 h 10364"/>
              <a:gd name="T34" fmla="*/ 9790 w 10878"/>
              <a:gd name="T35" fmla="*/ 2068 h 10364"/>
              <a:gd name="T36" fmla="*/ 9277 w 10878"/>
              <a:gd name="T37" fmla="*/ 2591 h 10364"/>
              <a:gd name="T38" fmla="*/ 9277 w 10878"/>
              <a:gd name="T39" fmla="*/ 3114 h 10364"/>
              <a:gd name="T40" fmla="*/ 9790 w 10878"/>
              <a:gd name="T41" fmla="*/ 3114 h 10364"/>
              <a:gd name="T42" fmla="*/ 1088 w 10878"/>
              <a:gd name="T43" fmla="*/ 3114 h 10364"/>
              <a:gd name="T44" fmla="*/ 1601 w 10878"/>
              <a:gd name="T45" fmla="*/ 3114 h 10364"/>
              <a:gd name="T46" fmla="*/ 1601 w 10878"/>
              <a:gd name="T47" fmla="*/ 2591 h 10364"/>
              <a:gd name="T48" fmla="*/ 1088 w 10878"/>
              <a:gd name="T49" fmla="*/ 2068 h 10364"/>
              <a:gd name="T50" fmla="*/ 575 w 10878"/>
              <a:gd name="T51" fmla="*/ 2068 h 10364"/>
              <a:gd name="T52" fmla="*/ 575 w 10878"/>
              <a:gd name="T53" fmla="*/ 2591 h 10364"/>
              <a:gd name="T54" fmla="*/ 1088 w 10878"/>
              <a:gd name="T55" fmla="*/ 3114 h 10364"/>
              <a:gd name="T56" fmla="*/ 10515 w 10878"/>
              <a:gd name="T57" fmla="*/ 6663 h 10364"/>
              <a:gd name="T58" fmla="*/ 363 w 10878"/>
              <a:gd name="T59" fmla="*/ 6663 h 10364"/>
              <a:gd name="T60" fmla="*/ 0 w 10878"/>
              <a:gd name="T61" fmla="*/ 7033 h 10364"/>
              <a:gd name="T62" fmla="*/ 363 w 10878"/>
              <a:gd name="T63" fmla="*/ 7403 h 10364"/>
              <a:gd name="T64" fmla="*/ 10515 w 10878"/>
              <a:gd name="T65" fmla="*/ 7403 h 10364"/>
              <a:gd name="T66" fmla="*/ 10878 w 10878"/>
              <a:gd name="T67" fmla="*/ 7033 h 10364"/>
              <a:gd name="T68" fmla="*/ 10515 w 10878"/>
              <a:gd name="T69" fmla="*/ 6663 h 10364"/>
              <a:gd name="T70" fmla="*/ 10153 w 10878"/>
              <a:gd name="T71" fmla="*/ 8143 h 10364"/>
              <a:gd name="T72" fmla="*/ 725 w 10878"/>
              <a:gd name="T73" fmla="*/ 8143 h 10364"/>
              <a:gd name="T74" fmla="*/ 363 w 10878"/>
              <a:gd name="T75" fmla="*/ 8513 h 10364"/>
              <a:gd name="T76" fmla="*/ 725 w 10878"/>
              <a:gd name="T77" fmla="*/ 8883 h 10364"/>
              <a:gd name="T78" fmla="*/ 10153 w 10878"/>
              <a:gd name="T79" fmla="*/ 8883 h 10364"/>
              <a:gd name="T80" fmla="*/ 10515 w 10878"/>
              <a:gd name="T81" fmla="*/ 8513 h 10364"/>
              <a:gd name="T82" fmla="*/ 10153 w 10878"/>
              <a:gd name="T83" fmla="*/ 8143 h 10364"/>
              <a:gd name="T84" fmla="*/ 9065 w 10878"/>
              <a:gd name="T85" fmla="*/ 9624 h 10364"/>
              <a:gd name="T86" fmla="*/ 1813 w 10878"/>
              <a:gd name="T87" fmla="*/ 9624 h 10364"/>
              <a:gd name="T88" fmla="*/ 1451 w 10878"/>
              <a:gd name="T89" fmla="*/ 9994 h 10364"/>
              <a:gd name="T90" fmla="*/ 1813 w 10878"/>
              <a:gd name="T91" fmla="*/ 10364 h 10364"/>
              <a:gd name="T92" fmla="*/ 9065 w 10878"/>
              <a:gd name="T93" fmla="*/ 10364 h 10364"/>
              <a:gd name="T94" fmla="*/ 9428 w 10878"/>
              <a:gd name="T95" fmla="*/ 9994 h 10364"/>
              <a:gd name="T96" fmla="*/ 9065 w 10878"/>
              <a:gd name="T97" fmla="*/ 9624 h 10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878" h="10364">
                <a:moveTo>
                  <a:pt x="1892" y="5922"/>
                </a:moveTo>
                <a:cubicBezTo>
                  <a:pt x="2229" y="4234"/>
                  <a:pt x="3684" y="2961"/>
                  <a:pt x="5439" y="2961"/>
                </a:cubicBezTo>
                <a:cubicBezTo>
                  <a:pt x="7193" y="2961"/>
                  <a:pt x="8649" y="4234"/>
                  <a:pt x="8986" y="5922"/>
                </a:cubicBezTo>
                <a:lnTo>
                  <a:pt x="9749" y="5922"/>
                </a:lnTo>
                <a:cubicBezTo>
                  <a:pt x="9470" y="3835"/>
                  <a:pt x="7649" y="2221"/>
                  <a:pt x="5439" y="2221"/>
                </a:cubicBezTo>
                <a:cubicBezTo>
                  <a:pt x="3229" y="2221"/>
                  <a:pt x="1408" y="3835"/>
                  <a:pt x="1129" y="5922"/>
                </a:cubicBezTo>
                <a:lnTo>
                  <a:pt x="1892" y="5922"/>
                </a:lnTo>
                <a:close/>
                <a:moveTo>
                  <a:pt x="5439" y="1480"/>
                </a:moveTo>
                <a:cubicBezTo>
                  <a:pt x="5639" y="1480"/>
                  <a:pt x="5802" y="1315"/>
                  <a:pt x="5802" y="1110"/>
                </a:cubicBezTo>
                <a:lnTo>
                  <a:pt x="5802" y="370"/>
                </a:lnTo>
                <a:cubicBezTo>
                  <a:pt x="5802" y="166"/>
                  <a:pt x="5639" y="0"/>
                  <a:pt x="5439" y="0"/>
                </a:cubicBezTo>
                <a:cubicBezTo>
                  <a:pt x="5239" y="0"/>
                  <a:pt x="5076" y="166"/>
                  <a:pt x="5076" y="370"/>
                </a:cubicBezTo>
                <a:lnTo>
                  <a:pt x="5076" y="1111"/>
                </a:lnTo>
                <a:cubicBezTo>
                  <a:pt x="5076" y="1315"/>
                  <a:pt x="5239" y="1480"/>
                  <a:pt x="5439" y="1480"/>
                </a:cubicBezTo>
                <a:close/>
                <a:moveTo>
                  <a:pt x="9790" y="3114"/>
                </a:moveTo>
                <a:lnTo>
                  <a:pt x="10303" y="2591"/>
                </a:lnTo>
                <a:cubicBezTo>
                  <a:pt x="10445" y="2446"/>
                  <a:pt x="10445" y="2212"/>
                  <a:pt x="10303" y="2068"/>
                </a:cubicBezTo>
                <a:cubicBezTo>
                  <a:pt x="10161" y="1923"/>
                  <a:pt x="9932" y="1923"/>
                  <a:pt x="9790" y="2068"/>
                </a:cubicBezTo>
                <a:lnTo>
                  <a:pt x="9277" y="2591"/>
                </a:lnTo>
                <a:cubicBezTo>
                  <a:pt x="9136" y="2736"/>
                  <a:pt x="9136" y="2970"/>
                  <a:pt x="9277" y="3114"/>
                </a:cubicBezTo>
                <a:cubicBezTo>
                  <a:pt x="9419" y="3259"/>
                  <a:pt x="9649" y="3259"/>
                  <a:pt x="9790" y="3114"/>
                </a:cubicBezTo>
                <a:close/>
                <a:moveTo>
                  <a:pt x="1088" y="3114"/>
                </a:moveTo>
                <a:cubicBezTo>
                  <a:pt x="1229" y="3259"/>
                  <a:pt x="1459" y="3259"/>
                  <a:pt x="1601" y="3114"/>
                </a:cubicBezTo>
                <a:cubicBezTo>
                  <a:pt x="1742" y="2970"/>
                  <a:pt x="1742" y="2736"/>
                  <a:pt x="1601" y="2591"/>
                </a:cubicBezTo>
                <a:lnTo>
                  <a:pt x="1088" y="2068"/>
                </a:lnTo>
                <a:cubicBezTo>
                  <a:pt x="946" y="1923"/>
                  <a:pt x="717" y="1923"/>
                  <a:pt x="575" y="2068"/>
                </a:cubicBezTo>
                <a:cubicBezTo>
                  <a:pt x="434" y="2212"/>
                  <a:pt x="434" y="2447"/>
                  <a:pt x="575" y="2591"/>
                </a:cubicBezTo>
                <a:lnTo>
                  <a:pt x="1088" y="3114"/>
                </a:lnTo>
                <a:close/>
                <a:moveTo>
                  <a:pt x="10515" y="6663"/>
                </a:moveTo>
                <a:lnTo>
                  <a:pt x="363" y="6663"/>
                </a:lnTo>
                <a:cubicBezTo>
                  <a:pt x="162" y="6663"/>
                  <a:pt x="0" y="6828"/>
                  <a:pt x="0" y="7033"/>
                </a:cubicBezTo>
                <a:cubicBezTo>
                  <a:pt x="0" y="7237"/>
                  <a:pt x="162" y="7403"/>
                  <a:pt x="363" y="7403"/>
                </a:cubicBezTo>
                <a:lnTo>
                  <a:pt x="10515" y="7403"/>
                </a:lnTo>
                <a:cubicBezTo>
                  <a:pt x="10716" y="7403"/>
                  <a:pt x="10878" y="7237"/>
                  <a:pt x="10878" y="7033"/>
                </a:cubicBezTo>
                <a:cubicBezTo>
                  <a:pt x="10878" y="6828"/>
                  <a:pt x="10716" y="6663"/>
                  <a:pt x="10515" y="6663"/>
                </a:cubicBezTo>
                <a:close/>
                <a:moveTo>
                  <a:pt x="10153" y="8143"/>
                </a:moveTo>
                <a:lnTo>
                  <a:pt x="725" y="8143"/>
                </a:lnTo>
                <a:cubicBezTo>
                  <a:pt x="525" y="8143"/>
                  <a:pt x="363" y="8309"/>
                  <a:pt x="363" y="8513"/>
                </a:cubicBezTo>
                <a:cubicBezTo>
                  <a:pt x="363" y="8718"/>
                  <a:pt x="525" y="8883"/>
                  <a:pt x="725" y="8883"/>
                </a:cubicBezTo>
                <a:lnTo>
                  <a:pt x="10153" y="8883"/>
                </a:lnTo>
                <a:cubicBezTo>
                  <a:pt x="10353" y="8883"/>
                  <a:pt x="10515" y="8718"/>
                  <a:pt x="10515" y="8513"/>
                </a:cubicBezTo>
                <a:cubicBezTo>
                  <a:pt x="10515" y="8309"/>
                  <a:pt x="10353" y="8143"/>
                  <a:pt x="10153" y="8143"/>
                </a:cubicBezTo>
                <a:close/>
                <a:moveTo>
                  <a:pt x="9065" y="9624"/>
                </a:moveTo>
                <a:lnTo>
                  <a:pt x="1813" y="9624"/>
                </a:lnTo>
                <a:cubicBezTo>
                  <a:pt x="1613" y="9624"/>
                  <a:pt x="1451" y="9789"/>
                  <a:pt x="1451" y="9994"/>
                </a:cubicBezTo>
                <a:cubicBezTo>
                  <a:pt x="1451" y="10198"/>
                  <a:pt x="1613" y="10364"/>
                  <a:pt x="1813" y="10364"/>
                </a:cubicBezTo>
                <a:lnTo>
                  <a:pt x="9065" y="10364"/>
                </a:lnTo>
                <a:cubicBezTo>
                  <a:pt x="9265" y="10364"/>
                  <a:pt x="9428" y="10198"/>
                  <a:pt x="9428" y="9994"/>
                </a:cubicBezTo>
                <a:cubicBezTo>
                  <a:pt x="9428" y="9789"/>
                  <a:pt x="9265" y="9624"/>
                  <a:pt x="9065" y="962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图文框 23">
            <a:extLst>
              <a:ext uri="{FF2B5EF4-FFF2-40B4-BE49-F238E27FC236}">
                <a16:creationId xmlns:a16="http://schemas.microsoft.com/office/drawing/2014/main" xmlns="" id="{C47AB2A3-25AD-402F-990A-8B1DBE1362C9}"/>
              </a:ext>
            </a:extLst>
          </p:cNvPr>
          <p:cNvSpPr/>
          <p:nvPr/>
        </p:nvSpPr>
        <p:spPr>
          <a:xfrm>
            <a:off x="1" y="1"/>
            <a:ext cx="12192000" cy="6858000"/>
          </a:xfrm>
          <a:prstGeom prst="frame">
            <a:avLst>
              <a:gd name="adj1" fmla="val 373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3019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F6E15D5-25A5-4501-9858-ABEBCEA1AA3A}"/>
              </a:ext>
            </a:extLst>
          </p:cNvPr>
          <p:cNvSpPr/>
          <p:nvPr/>
        </p:nvSpPr>
        <p:spPr>
          <a:xfrm>
            <a:off x="0" y="0"/>
            <a:ext cx="448887" cy="6858000"/>
          </a:xfrm>
          <a:prstGeom prst="rect">
            <a:avLst/>
          </a:prstGeom>
          <a:solidFill>
            <a:srgbClr val="F8CE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47DFD1A-4297-4FB6-ABAC-E0FF80F41E19}"/>
              </a:ext>
            </a:extLst>
          </p:cNvPr>
          <p:cNvSpPr txBox="1"/>
          <p:nvPr/>
        </p:nvSpPr>
        <p:spPr>
          <a:xfrm>
            <a:off x="18580" y="145146"/>
            <a:ext cx="461665" cy="9725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CHENXI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0" name="十字形 9">
            <a:extLst>
              <a:ext uri="{FF2B5EF4-FFF2-40B4-BE49-F238E27FC236}">
                <a16:creationId xmlns:a16="http://schemas.microsoft.com/office/drawing/2014/main" xmlns="" id="{0F4BF8F1-A1BF-4FF6-ACF2-9A8E84FCB11A}"/>
              </a:ext>
            </a:extLst>
          </p:cNvPr>
          <p:cNvSpPr/>
          <p:nvPr/>
        </p:nvSpPr>
        <p:spPr>
          <a:xfrm rot="18900000">
            <a:off x="116919" y="6442540"/>
            <a:ext cx="215046" cy="215046"/>
          </a:xfrm>
          <a:prstGeom prst="plus">
            <a:avLst>
              <a:gd name="adj" fmla="val 4003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0243AABA-7249-4556-9A52-CF50DE18B46E}"/>
              </a:ext>
            </a:extLst>
          </p:cNvPr>
          <p:cNvSpPr/>
          <p:nvPr/>
        </p:nvSpPr>
        <p:spPr>
          <a:xfrm>
            <a:off x="1213658" y="930698"/>
            <a:ext cx="1202971" cy="374073"/>
          </a:xfrm>
          <a:prstGeom prst="rect">
            <a:avLst/>
          </a:prstGeom>
          <a:solidFill>
            <a:srgbClr val="F8CE2F"/>
          </a:solidFill>
          <a:ln>
            <a:noFill/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40B00822-DBCA-4665-B555-9A1DC46FE167}"/>
              </a:ext>
            </a:extLst>
          </p:cNvPr>
          <p:cNvSpPr txBox="1"/>
          <p:nvPr/>
        </p:nvSpPr>
        <p:spPr>
          <a:xfrm>
            <a:off x="1248645" y="935439"/>
            <a:ext cx="1146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南构小老楷书" panose="00020600040101010101" pitchFamily="18" charset="-122"/>
                <a:ea typeface="南构小老楷书" panose="00020600040101010101" pitchFamily="18" charset="-122"/>
              </a:rPr>
              <a:t>陈西设计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27AABEFF-3FCF-4149-B464-AA60486F4425}"/>
              </a:ext>
            </a:extLst>
          </p:cNvPr>
          <p:cNvSpPr txBox="1"/>
          <p:nvPr/>
        </p:nvSpPr>
        <p:spPr>
          <a:xfrm>
            <a:off x="1092616" y="1431471"/>
            <a:ext cx="3038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点击添加标题</a:t>
            </a: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xmlns="" id="{EC9C3DA4-51EC-4D77-B326-BF08E224C0D0}"/>
              </a:ext>
            </a:extLst>
          </p:cNvPr>
          <p:cNvSpPr/>
          <p:nvPr/>
        </p:nvSpPr>
        <p:spPr>
          <a:xfrm rot="18900000">
            <a:off x="1904672" y="3110633"/>
            <a:ext cx="636732" cy="636732"/>
          </a:xfrm>
          <a:prstGeom prst="roundRect">
            <a:avLst/>
          </a:prstGeom>
          <a:solidFill>
            <a:srgbClr val="F8CE2F"/>
          </a:solidFill>
          <a:ln>
            <a:noFill/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xmlns="" id="{4C11230F-FED2-4D7B-9EA3-7D7BF4985FFA}"/>
              </a:ext>
            </a:extLst>
          </p:cNvPr>
          <p:cNvSpPr/>
          <p:nvPr/>
        </p:nvSpPr>
        <p:spPr>
          <a:xfrm rot="18900000">
            <a:off x="1804242" y="3010203"/>
            <a:ext cx="837592" cy="837592"/>
          </a:xfrm>
          <a:prstGeom prst="roundRect">
            <a:avLst/>
          </a:prstGeom>
          <a:noFill/>
          <a:ln>
            <a:solidFill>
              <a:srgbClr val="F8CE2F"/>
            </a:solidFill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iconfont-1179-866512">
            <a:extLst>
              <a:ext uri="{FF2B5EF4-FFF2-40B4-BE49-F238E27FC236}">
                <a16:creationId xmlns:a16="http://schemas.microsoft.com/office/drawing/2014/main" xmlns="" id="{8F0F4655-93F0-45A1-8894-9D87B2320E9F}"/>
              </a:ext>
            </a:extLst>
          </p:cNvPr>
          <p:cNvSpPr/>
          <p:nvPr/>
        </p:nvSpPr>
        <p:spPr>
          <a:xfrm>
            <a:off x="2049386" y="3244663"/>
            <a:ext cx="368671" cy="368671"/>
          </a:xfrm>
          <a:custGeom>
            <a:avLst/>
            <a:gdLst>
              <a:gd name="T0" fmla="*/ 10779 w 10878"/>
              <a:gd name="T1" fmla="*/ 5564 h 10878"/>
              <a:gd name="T2" fmla="*/ 10058 w 10878"/>
              <a:gd name="T3" fmla="*/ 4750 h 10878"/>
              <a:gd name="T4" fmla="*/ 9504 w 10878"/>
              <a:gd name="T5" fmla="*/ 4608 h 10878"/>
              <a:gd name="T6" fmla="*/ 8854 w 10878"/>
              <a:gd name="T7" fmla="*/ 4844 h 10878"/>
              <a:gd name="T8" fmla="*/ 8515 w 10878"/>
              <a:gd name="T9" fmla="*/ 5161 h 10878"/>
              <a:gd name="T10" fmla="*/ 8437 w 10878"/>
              <a:gd name="T11" fmla="*/ 5235 h 10878"/>
              <a:gd name="T12" fmla="*/ 8083 w 10878"/>
              <a:gd name="T13" fmla="*/ 5600 h 10878"/>
              <a:gd name="T14" fmla="*/ 6036 w 10878"/>
              <a:gd name="T15" fmla="*/ 7712 h 10878"/>
              <a:gd name="T16" fmla="*/ 5573 w 10878"/>
              <a:gd name="T17" fmla="*/ 8196 h 10878"/>
              <a:gd name="T18" fmla="*/ 5177 w 10878"/>
              <a:gd name="T19" fmla="*/ 8892 h 10878"/>
              <a:gd name="T20" fmla="*/ 4922 w 10878"/>
              <a:gd name="T21" fmla="*/ 9839 h 10878"/>
              <a:gd name="T22" fmla="*/ 5750 w 10878"/>
              <a:gd name="T23" fmla="*/ 10734 h 10878"/>
              <a:gd name="T24" fmla="*/ 6046 w 10878"/>
              <a:gd name="T25" fmla="*/ 10667 h 10878"/>
              <a:gd name="T26" fmla="*/ 6990 w 10878"/>
              <a:gd name="T27" fmla="*/ 10330 h 10878"/>
              <a:gd name="T28" fmla="*/ 7561 w 10878"/>
              <a:gd name="T29" fmla="*/ 9882 h 10878"/>
              <a:gd name="T30" fmla="*/ 8254 w 10878"/>
              <a:gd name="T31" fmla="*/ 9166 h 10878"/>
              <a:gd name="T32" fmla="*/ 9892 w 10878"/>
              <a:gd name="T33" fmla="*/ 7472 h 10878"/>
              <a:gd name="T34" fmla="*/ 10280 w 10878"/>
              <a:gd name="T35" fmla="*/ 7070 h 10878"/>
              <a:gd name="T36" fmla="*/ 10602 w 10878"/>
              <a:gd name="T37" fmla="*/ 6751 h 10878"/>
              <a:gd name="T38" fmla="*/ 10814 w 10878"/>
              <a:gd name="T39" fmla="*/ 6411 h 10878"/>
              <a:gd name="T40" fmla="*/ 8313 w 10878"/>
              <a:gd name="T41" fmla="*/ 8304 h 10878"/>
              <a:gd name="T42" fmla="*/ 7176 w 10878"/>
              <a:gd name="T43" fmla="*/ 9483 h 10878"/>
              <a:gd name="T44" fmla="*/ 6760 w 10878"/>
              <a:gd name="T45" fmla="*/ 9820 h 10878"/>
              <a:gd name="T46" fmla="*/ 5909 w 10878"/>
              <a:gd name="T47" fmla="*/ 10123 h 10878"/>
              <a:gd name="T48" fmla="*/ 5490 w 10878"/>
              <a:gd name="T49" fmla="*/ 10129 h 10878"/>
              <a:gd name="T50" fmla="*/ 5603 w 10878"/>
              <a:gd name="T51" fmla="*/ 9371 h 10878"/>
              <a:gd name="T52" fmla="*/ 5842 w 10878"/>
              <a:gd name="T53" fmla="*/ 8736 h 10878"/>
              <a:gd name="T54" fmla="*/ 6422 w 10878"/>
              <a:gd name="T55" fmla="*/ 8109 h 10878"/>
              <a:gd name="T56" fmla="*/ 8469 w 10878"/>
              <a:gd name="T57" fmla="*/ 5998 h 10878"/>
              <a:gd name="T58" fmla="*/ 10305 w 10878"/>
              <a:gd name="T59" fmla="*/ 6210 h 10878"/>
              <a:gd name="T60" fmla="*/ 10005 w 10878"/>
              <a:gd name="T61" fmla="*/ 6565 h 10878"/>
              <a:gd name="T62" fmla="*/ 9043 w 10878"/>
              <a:gd name="T63" fmla="*/ 5423 h 10878"/>
              <a:gd name="T64" fmla="*/ 9504 w 10878"/>
              <a:gd name="T65" fmla="*/ 5171 h 10878"/>
              <a:gd name="T66" fmla="*/ 9805 w 10878"/>
              <a:gd name="T67" fmla="*/ 5249 h 10878"/>
              <a:gd name="T68" fmla="*/ 10318 w 10878"/>
              <a:gd name="T69" fmla="*/ 5918 h 10878"/>
              <a:gd name="T70" fmla="*/ 10305 w 10878"/>
              <a:gd name="T71" fmla="*/ 6210 h 10878"/>
              <a:gd name="T72" fmla="*/ 727 w 10878"/>
              <a:gd name="T73" fmla="*/ 9387 h 10878"/>
              <a:gd name="T74" fmla="*/ 9101 w 10878"/>
              <a:gd name="T75" fmla="*/ 750 h 10878"/>
              <a:gd name="T76" fmla="*/ 10183 w 10878"/>
              <a:gd name="T77" fmla="*/ 3876 h 10878"/>
              <a:gd name="T78" fmla="*/ 9101 w 10878"/>
              <a:gd name="T79" fmla="*/ 0 h 10878"/>
              <a:gd name="T80" fmla="*/ 0 w 10878"/>
              <a:gd name="T81" fmla="*/ 9387 h 10878"/>
              <a:gd name="T82" fmla="*/ 4113 w 10878"/>
              <a:gd name="T83" fmla="*/ 10503 h 10878"/>
              <a:gd name="T84" fmla="*/ 8159 w 10878"/>
              <a:gd name="T85" fmla="*/ 2448 h 10878"/>
              <a:gd name="T86" fmla="*/ 2250 w 10878"/>
              <a:gd name="T87" fmla="*/ 2448 h 10878"/>
              <a:gd name="T88" fmla="*/ 8159 w 10878"/>
              <a:gd name="T89" fmla="*/ 2448 h 10878"/>
              <a:gd name="T90" fmla="*/ 2250 w 10878"/>
              <a:gd name="T91" fmla="*/ 4427 h 10878"/>
              <a:gd name="T92" fmla="*/ 6553 w 10878"/>
              <a:gd name="T93" fmla="*/ 4427 h 10878"/>
              <a:gd name="T94" fmla="*/ 2613 w 10878"/>
              <a:gd name="T95" fmla="*/ 4052 h 10878"/>
              <a:gd name="T96" fmla="*/ 2250 w 10878"/>
              <a:gd name="T97" fmla="*/ 6543 h 10878"/>
              <a:gd name="T98" fmla="*/ 5007 w 10878"/>
              <a:gd name="T99" fmla="*/ 6543 h 10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878" h="10878">
                <a:moveTo>
                  <a:pt x="10852" y="5801"/>
                </a:moveTo>
                <a:cubicBezTo>
                  <a:pt x="10836" y="5721"/>
                  <a:pt x="10812" y="5641"/>
                  <a:pt x="10781" y="5568"/>
                </a:cubicBezTo>
                <a:lnTo>
                  <a:pt x="10779" y="5564"/>
                </a:lnTo>
                <a:lnTo>
                  <a:pt x="10777" y="5559"/>
                </a:lnTo>
                <a:cubicBezTo>
                  <a:pt x="10700" y="5392"/>
                  <a:pt x="10595" y="5232"/>
                  <a:pt x="10463" y="5086"/>
                </a:cubicBezTo>
                <a:cubicBezTo>
                  <a:pt x="10325" y="4932"/>
                  <a:pt x="10193" y="4823"/>
                  <a:pt x="10058" y="4750"/>
                </a:cubicBezTo>
                <a:cubicBezTo>
                  <a:pt x="9987" y="4713"/>
                  <a:pt x="9916" y="4684"/>
                  <a:pt x="9834" y="4659"/>
                </a:cubicBezTo>
                <a:cubicBezTo>
                  <a:pt x="9738" y="4630"/>
                  <a:pt x="9642" y="4614"/>
                  <a:pt x="9543" y="4609"/>
                </a:cubicBezTo>
                <a:cubicBezTo>
                  <a:pt x="9527" y="4609"/>
                  <a:pt x="9516" y="4608"/>
                  <a:pt x="9504" y="4608"/>
                </a:cubicBezTo>
                <a:cubicBezTo>
                  <a:pt x="9403" y="4608"/>
                  <a:pt x="9300" y="4624"/>
                  <a:pt x="9199" y="4655"/>
                </a:cubicBezTo>
                <a:cubicBezTo>
                  <a:pt x="9081" y="4692"/>
                  <a:pt x="8967" y="4754"/>
                  <a:pt x="8861" y="4838"/>
                </a:cubicBezTo>
                <a:lnTo>
                  <a:pt x="8854" y="4844"/>
                </a:lnTo>
                <a:lnTo>
                  <a:pt x="8848" y="4849"/>
                </a:lnTo>
                <a:cubicBezTo>
                  <a:pt x="8796" y="4893"/>
                  <a:pt x="8736" y="4948"/>
                  <a:pt x="8669" y="5013"/>
                </a:cubicBezTo>
                <a:cubicBezTo>
                  <a:pt x="8609" y="5072"/>
                  <a:pt x="8558" y="5120"/>
                  <a:pt x="8515" y="5161"/>
                </a:cubicBezTo>
                <a:lnTo>
                  <a:pt x="8471" y="5203"/>
                </a:lnTo>
                <a:lnTo>
                  <a:pt x="8470" y="5201"/>
                </a:lnTo>
                <a:lnTo>
                  <a:pt x="8437" y="5235"/>
                </a:lnTo>
                <a:lnTo>
                  <a:pt x="8097" y="5558"/>
                </a:lnTo>
                <a:lnTo>
                  <a:pt x="8110" y="5572"/>
                </a:lnTo>
                <a:lnTo>
                  <a:pt x="8083" y="5600"/>
                </a:lnTo>
                <a:lnTo>
                  <a:pt x="6890" y="6830"/>
                </a:lnTo>
                <a:lnTo>
                  <a:pt x="6441" y="7294"/>
                </a:lnTo>
                <a:lnTo>
                  <a:pt x="6036" y="7712"/>
                </a:lnTo>
                <a:cubicBezTo>
                  <a:pt x="5912" y="7840"/>
                  <a:pt x="5808" y="7947"/>
                  <a:pt x="5725" y="8036"/>
                </a:cubicBezTo>
                <a:lnTo>
                  <a:pt x="5591" y="8176"/>
                </a:lnTo>
                <a:lnTo>
                  <a:pt x="5573" y="8196"/>
                </a:lnTo>
                <a:cubicBezTo>
                  <a:pt x="5495" y="8275"/>
                  <a:pt x="5433" y="8353"/>
                  <a:pt x="5385" y="8430"/>
                </a:cubicBezTo>
                <a:cubicBezTo>
                  <a:pt x="5345" y="8492"/>
                  <a:pt x="5308" y="8563"/>
                  <a:pt x="5275" y="8638"/>
                </a:cubicBezTo>
                <a:cubicBezTo>
                  <a:pt x="5244" y="8700"/>
                  <a:pt x="5214" y="8779"/>
                  <a:pt x="5177" y="8892"/>
                </a:cubicBezTo>
                <a:cubicBezTo>
                  <a:pt x="5146" y="8988"/>
                  <a:pt x="5114" y="9095"/>
                  <a:pt x="5080" y="9211"/>
                </a:cubicBezTo>
                <a:cubicBezTo>
                  <a:pt x="5049" y="9321"/>
                  <a:pt x="5019" y="9427"/>
                  <a:pt x="4990" y="9531"/>
                </a:cubicBezTo>
                <a:cubicBezTo>
                  <a:pt x="4954" y="9666"/>
                  <a:pt x="4933" y="9760"/>
                  <a:pt x="4922" y="9839"/>
                </a:cubicBezTo>
                <a:cubicBezTo>
                  <a:pt x="4884" y="10092"/>
                  <a:pt x="4932" y="10311"/>
                  <a:pt x="5064" y="10481"/>
                </a:cubicBezTo>
                <a:cubicBezTo>
                  <a:pt x="5144" y="10581"/>
                  <a:pt x="5318" y="10741"/>
                  <a:pt x="5629" y="10741"/>
                </a:cubicBezTo>
                <a:cubicBezTo>
                  <a:pt x="5668" y="10741"/>
                  <a:pt x="5709" y="10738"/>
                  <a:pt x="5750" y="10734"/>
                </a:cubicBezTo>
                <a:lnTo>
                  <a:pt x="5762" y="10732"/>
                </a:lnTo>
                <a:lnTo>
                  <a:pt x="5773" y="10730"/>
                </a:lnTo>
                <a:cubicBezTo>
                  <a:pt x="5839" y="10720"/>
                  <a:pt x="5924" y="10700"/>
                  <a:pt x="6046" y="10667"/>
                </a:cubicBezTo>
                <a:cubicBezTo>
                  <a:pt x="6151" y="10639"/>
                  <a:pt x="6262" y="10606"/>
                  <a:pt x="6386" y="10565"/>
                </a:cubicBezTo>
                <a:cubicBezTo>
                  <a:pt x="6502" y="10526"/>
                  <a:pt x="6614" y="10486"/>
                  <a:pt x="6720" y="10446"/>
                </a:cubicBezTo>
                <a:cubicBezTo>
                  <a:pt x="6835" y="10401"/>
                  <a:pt x="6923" y="10364"/>
                  <a:pt x="6990" y="10330"/>
                </a:cubicBezTo>
                <a:cubicBezTo>
                  <a:pt x="7079" y="10289"/>
                  <a:pt x="7164" y="10236"/>
                  <a:pt x="7244" y="10173"/>
                </a:cubicBezTo>
                <a:cubicBezTo>
                  <a:pt x="7297" y="10131"/>
                  <a:pt x="7346" y="10090"/>
                  <a:pt x="7390" y="10049"/>
                </a:cubicBezTo>
                <a:cubicBezTo>
                  <a:pt x="7427" y="10017"/>
                  <a:pt x="7472" y="9972"/>
                  <a:pt x="7561" y="9882"/>
                </a:cubicBezTo>
                <a:cubicBezTo>
                  <a:pt x="7641" y="9799"/>
                  <a:pt x="7739" y="9696"/>
                  <a:pt x="7858" y="9572"/>
                </a:cubicBezTo>
                <a:cubicBezTo>
                  <a:pt x="7966" y="9459"/>
                  <a:pt x="8090" y="9331"/>
                  <a:pt x="8251" y="9170"/>
                </a:cubicBezTo>
                <a:lnTo>
                  <a:pt x="8254" y="9166"/>
                </a:lnTo>
                <a:lnTo>
                  <a:pt x="8257" y="9163"/>
                </a:lnTo>
                <a:lnTo>
                  <a:pt x="8701" y="8700"/>
                </a:lnTo>
                <a:lnTo>
                  <a:pt x="9892" y="7472"/>
                </a:lnTo>
                <a:lnTo>
                  <a:pt x="10277" y="7075"/>
                </a:lnTo>
                <a:lnTo>
                  <a:pt x="10275" y="7073"/>
                </a:lnTo>
                <a:lnTo>
                  <a:pt x="10280" y="7070"/>
                </a:lnTo>
                <a:cubicBezTo>
                  <a:pt x="10314" y="7039"/>
                  <a:pt x="10351" y="7004"/>
                  <a:pt x="10390" y="6964"/>
                </a:cubicBezTo>
                <a:cubicBezTo>
                  <a:pt x="10413" y="6939"/>
                  <a:pt x="10441" y="6911"/>
                  <a:pt x="10473" y="6880"/>
                </a:cubicBezTo>
                <a:cubicBezTo>
                  <a:pt x="10512" y="6842"/>
                  <a:pt x="10554" y="6799"/>
                  <a:pt x="10602" y="6751"/>
                </a:cubicBezTo>
                <a:lnTo>
                  <a:pt x="10610" y="6742"/>
                </a:lnTo>
                <a:lnTo>
                  <a:pt x="10617" y="6734"/>
                </a:lnTo>
                <a:cubicBezTo>
                  <a:pt x="10705" y="6636"/>
                  <a:pt x="10771" y="6527"/>
                  <a:pt x="10814" y="6411"/>
                </a:cubicBezTo>
                <a:cubicBezTo>
                  <a:pt x="10856" y="6298"/>
                  <a:pt x="10878" y="6180"/>
                  <a:pt x="10878" y="6061"/>
                </a:cubicBezTo>
                <a:cubicBezTo>
                  <a:pt x="10878" y="5972"/>
                  <a:pt x="10869" y="5885"/>
                  <a:pt x="10852" y="5801"/>
                </a:cubicBezTo>
                <a:close/>
                <a:moveTo>
                  <a:pt x="8313" y="8304"/>
                </a:moveTo>
                <a:lnTo>
                  <a:pt x="7869" y="8767"/>
                </a:lnTo>
                <a:cubicBezTo>
                  <a:pt x="7722" y="8916"/>
                  <a:pt x="7589" y="9052"/>
                  <a:pt x="7470" y="9177"/>
                </a:cubicBezTo>
                <a:cubicBezTo>
                  <a:pt x="7352" y="9300"/>
                  <a:pt x="7254" y="9402"/>
                  <a:pt x="7176" y="9483"/>
                </a:cubicBezTo>
                <a:cubicBezTo>
                  <a:pt x="7098" y="9562"/>
                  <a:pt x="7052" y="9609"/>
                  <a:pt x="7037" y="9619"/>
                </a:cubicBezTo>
                <a:cubicBezTo>
                  <a:pt x="7001" y="9654"/>
                  <a:pt x="6958" y="9690"/>
                  <a:pt x="6910" y="9728"/>
                </a:cubicBezTo>
                <a:cubicBezTo>
                  <a:pt x="6862" y="9766"/>
                  <a:pt x="6812" y="9797"/>
                  <a:pt x="6760" y="9820"/>
                </a:cubicBezTo>
                <a:cubicBezTo>
                  <a:pt x="6708" y="9847"/>
                  <a:pt x="6633" y="9879"/>
                  <a:pt x="6533" y="9917"/>
                </a:cubicBezTo>
                <a:cubicBezTo>
                  <a:pt x="6433" y="9955"/>
                  <a:pt x="6328" y="9992"/>
                  <a:pt x="6219" y="10029"/>
                </a:cubicBezTo>
                <a:cubicBezTo>
                  <a:pt x="6110" y="10065"/>
                  <a:pt x="6007" y="10097"/>
                  <a:pt x="5909" y="10123"/>
                </a:cubicBezTo>
                <a:cubicBezTo>
                  <a:pt x="5811" y="10149"/>
                  <a:pt x="5738" y="10167"/>
                  <a:pt x="5689" y="10175"/>
                </a:cubicBezTo>
                <a:cubicBezTo>
                  <a:pt x="5668" y="10177"/>
                  <a:pt x="5648" y="10178"/>
                  <a:pt x="5629" y="10178"/>
                </a:cubicBezTo>
                <a:cubicBezTo>
                  <a:pt x="5562" y="10178"/>
                  <a:pt x="5516" y="10162"/>
                  <a:pt x="5490" y="10129"/>
                </a:cubicBezTo>
                <a:cubicBezTo>
                  <a:pt x="5457" y="10086"/>
                  <a:pt x="5447" y="10016"/>
                  <a:pt x="5462" y="9917"/>
                </a:cubicBezTo>
                <a:cubicBezTo>
                  <a:pt x="5469" y="9864"/>
                  <a:pt x="5487" y="9787"/>
                  <a:pt x="5515" y="9685"/>
                </a:cubicBezTo>
                <a:cubicBezTo>
                  <a:pt x="5543" y="9584"/>
                  <a:pt x="5572" y="9480"/>
                  <a:pt x="5603" y="9371"/>
                </a:cubicBezTo>
                <a:cubicBezTo>
                  <a:pt x="5635" y="9262"/>
                  <a:pt x="5665" y="9162"/>
                  <a:pt x="5695" y="9071"/>
                </a:cubicBezTo>
                <a:cubicBezTo>
                  <a:pt x="5725" y="8979"/>
                  <a:pt x="5748" y="8916"/>
                  <a:pt x="5767" y="8882"/>
                </a:cubicBezTo>
                <a:cubicBezTo>
                  <a:pt x="5789" y="8828"/>
                  <a:pt x="5814" y="8780"/>
                  <a:pt x="5842" y="8736"/>
                </a:cubicBezTo>
                <a:cubicBezTo>
                  <a:pt x="5870" y="8692"/>
                  <a:pt x="5910" y="8644"/>
                  <a:pt x="5961" y="8590"/>
                </a:cubicBezTo>
                <a:cubicBezTo>
                  <a:pt x="5984" y="8567"/>
                  <a:pt x="6035" y="8513"/>
                  <a:pt x="6117" y="8427"/>
                </a:cubicBezTo>
                <a:cubicBezTo>
                  <a:pt x="6198" y="8341"/>
                  <a:pt x="6300" y="8235"/>
                  <a:pt x="6422" y="8109"/>
                </a:cubicBezTo>
                <a:lnTo>
                  <a:pt x="6827" y="7692"/>
                </a:lnTo>
                <a:lnTo>
                  <a:pt x="7276" y="7228"/>
                </a:lnTo>
                <a:lnTo>
                  <a:pt x="8469" y="5998"/>
                </a:lnTo>
                <a:lnTo>
                  <a:pt x="9506" y="7074"/>
                </a:lnTo>
                <a:lnTo>
                  <a:pt x="8313" y="8304"/>
                </a:lnTo>
                <a:close/>
                <a:moveTo>
                  <a:pt x="10305" y="6210"/>
                </a:moveTo>
                <a:cubicBezTo>
                  <a:pt x="10286" y="6260"/>
                  <a:pt x="10257" y="6307"/>
                  <a:pt x="10216" y="6353"/>
                </a:cubicBezTo>
                <a:cubicBezTo>
                  <a:pt x="10172" y="6399"/>
                  <a:pt x="10132" y="6438"/>
                  <a:pt x="10097" y="6473"/>
                </a:cubicBezTo>
                <a:cubicBezTo>
                  <a:pt x="10062" y="6507"/>
                  <a:pt x="10031" y="6538"/>
                  <a:pt x="10005" y="6565"/>
                </a:cubicBezTo>
                <a:cubicBezTo>
                  <a:pt x="9976" y="6595"/>
                  <a:pt x="9948" y="6622"/>
                  <a:pt x="9922" y="6645"/>
                </a:cubicBezTo>
                <a:lnTo>
                  <a:pt x="8885" y="5575"/>
                </a:lnTo>
                <a:cubicBezTo>
                  <a:pt x="8929" y="5533"/>
                  <a:pt x="8982" y="5482"/>
                  <a:pt x="9043" y="5423"/>
                </a:cubicBezTo>
                <a:cubicBezTo>
                  <a:pt x="9104" y="5364"/>
                  <a:pt x="9155" y="5317"/>
                  <a:pt x="9195" y="5283"/>
                </a:cubicBezTo>
                <a:cubicBezTo>
                  <a:pt x="9247" y="5241"/>
                  <a:pt x="9301" y="5211"/>
                  <a:pt x="9356" y="5194"/>
                </a:cubicBezTo>
                <a:cubicBezTo>
                  <a:pt x="9406" y="5179"/>
                  <a:pt x="9456" y="5171"/>
                  <a:pt x="9504" y="5171"/>
                </a:cubicBezTo>
                <a:cubicBezTo>
                  <a:pt x="9509" y="5171"/>
                  <a:pt x="9515" y="5171"/>
                  <a:pt x="9520" y="5171"/>
                </a:cubicBezTo>
                <a:cubicBezTo>
                  <a:pt x="9573" y="5174"/>
                  <a:pt x="9625" y="5182"/>
                  <a:pt x="9675" y="5197"/>
                </a:cubicBezTo>
                <a:cubicBezTo>
                  <a:pt x="9725" y="5213"/>
                  <a:pt x="9768" y="5230"/>
                  <a:pt x="9805" y="5249"/>
                </a:cubicBezTo>
                <a:cubicBezTo>
                  <a:pt x="9883" y="5291"/>
                  <a:pt x="9969" y="5364"/>
                  <a:pt x="10063" y="5469"/>
                </a:cubicBezTo>
                <a:cubicBezTo>
                  <a:pt x="10158" y="5574"/>
                  <a:pt x="10231" y="5683"/>
                  <a:pt x="10283" y="5798"/>
                </a:cubicBezTo>
                <a:cubicBezTo>
                  <a:pt x="10298" y="5832"/>
                  <a:pt x="10309" y="5872"/>
                  <a:pt x="10318" y="5918"/>
                </a:cubicBezTo>
                <a:cubicBezTo>
                  <a:pt x="10328" y="5964"/>
                  <a:pt x="10332" y="6011"/>
                  <a:pt x="10332" y="6061"/>
                </a:cubicBezTo>
                <a:cubicBezTo>
                  <a:pt x="10332" y="6111"/>
                  <a:pt x="10323" y="6160"/>
                  <a:pt x="10305" y="6210"/>
                </a:cubicBezTo>
                <a:close/>
                <a:moveTo>
                  <a:pt x="10305" y="6210"/>
                </a:moveTo>
                <a:close/>
                <a:moveTo>
                  <a:pt x="3750" y="10128"/>
                </a:moveTo>
                <a:lnTo>
                  <a:pt x="1445" y="10128"/>
                </a:lnTo>
                <a:cubicBezTo>
                  <a:pt x="1050" y="10128"/>
                  <a:pt x="727" y="9795"/>
                  <a:pt x="727" y="9387"/>
                </a:cubicBezTo>
                <a:lnTo>
                  <a:pt x="727" y="1491"/>
                </a:lnTo>
                <a:cubicBezTo>
                  <a:pt x="727" y="1082"/>
                  <a:pt x="1050" y="750"/>
                  <a:pt x="1445" y="750"/>
                </a:cubicBezTo>
                <a:lnTo>
                  <a:pt x="9101" y="750"/>
                </a:lnTo>
                <a:cubicBezTo>
                  <a:pt x="9497" y="750"/>
                  <a:pt x="9819" y="1082"/>
                  <a:pt x="9819" y="1491"/>
                </a:cubicBezTo>
                <a:lnTo>
                  <a:pt x="9819" y="3501"/>
                </a:lnTo>
                <a:cubicBezTo>
                  <a:pt x="9819" y="3708"/>
                  <a:pt x="9982" y="3876"/>
                  <a:pt x="10183" y="3876"/>
                </a:cubicBezTo>
                <a:cubicBezTo>
                  <a:pt x="10384" y="3876"/>
                  <a:pt x="10547" y="3708"/>
                  <a:pt x="10547" y="3501"/>
                </a:cubicBezTo>
                <a:lnTo>
                  <a:pt x="10547" y="1491"/>
                </a:lnTo>
                <a:cubicBezTo>
                  <a:pt x="10547" y="669"/>
                  <a:pt x="9898" y="0"/>
                  <a:pt x="9101" y="0"/>
                </a:cubicBezTo>
                <a:lnTo>
                  <a:pt x="1445" y="0"/>
                </a:lnTo>
                <a:cubicBezTo>
                  <a:pt x="648" y="0"/>
                  <a:pt x="0" y="669"/>
                  <a:pt x="0" y="1491"/>
                </a:cubicBezTo>
                <a:lnTo>
                  <a:pt x="0" y="9387"/>
                </a:lnTo>
                <a:cubicBezTo>
                  <a:pt x="0" y="10209"/>
                  <a:pt x="648" y="10878"/>
                  <a:pt x="1445" y="10878"/>
                </a:cubicBezTo>
                <a:lnTo>
                  <a:pt x="3750" y="10878"/>
                </a:lnTo>
                <a:cubicBezTo>
                  <a:pt x="3950" y="10878"/>
                  <a:pt x="4113" y="10710"/>
                  <a:pt x="4113" y="10503"/>
                </a:cubicBezTo>
                <a:cubicBezTo>
                  <a:pt x="4113" y="10296"/>
                  <a:pt x="3950" y="10128"/>
                  <a:pt x="3750" y="10128"/>
                </a:cubicBezTo>
                <a:close/>
                <a:moveTo>
                  <a:pt x="3750" y="10128"/>
                </a:moveTo>
                <a:close/>
                <a:moveTo>
                  <a:pt x="8159" y="2448"/>
                </a:moveTo>
                <a:cubicBezTo>
                  <a:pt x="8159" y="2241"/>
                  <a:pt x="7997" y="2073"/>
                  <a:pt x="7796" y="2073"/>
                </a:cubicBezTo>
                <a:lnTo>
                  <a:pt x="2613" y="2073"/>
                </a:lnTo>
                <a:cubicBezTo>
                  <a:pt x="2413" y="2073"/>
                  <a:pt x="2250" y="2241"/>
                  <a:pt x="2250" y="2448"/>
                </a:cubicBezTo>
                <a:cubicBezTo>
                  <a:pt x="2250" y="2655"/>
                  <a:pt x="2413" y="2823"/>
                  <a:pt x="2613" y="2823"/>
                </a:cubicBezTo>
                <a:lnTo>
                  <a:pt x="7796" y="2823"/>
                </a:lnTo>
                <a:cubicBezTo>
                  <a:pt x="7997" y="2823"/>
                  <a:pt x="8159" y="2655"/>
                  <a:pt x="8159" y="2448"/>
                </a:cubicBezTo>
                <a:close/>
                <a:moveTo>
                  <a:pt x="8159" y="2448"/>
                </a:moveTo>
                <a:close/>
                <a:moveTo>
                  <a:pt x="2613" y="4052"/>
                </a:moveTo>
                <a:cubicBezTo>
                  <a:pt x="2413" y="4052"/>
                  <a:pt x="2250" y="4220"/>
                  <a:pt x="2250" y="4427"/>
                </a:cubicBezTo>
                <a:cubicBezTo>
                  <a:pt x="2250" y="4634"/>
                  <a:pt x="2413" y="4802"/>
                  <a:pt x="2613" y="4802"/>
                </a:cubicBezTo>
                <a:lnTo>
                  <a:pt x="6189" y="4802"/>
                </a:lnTo>
                <a:cubicBezTo>
                  <a:pt x="6390" y="4802"/>
                  <a:pt x="6553" y="4634"/>
                  <a:pt x="6553" y="4427"/>
                </a:cubicBezTo>
                <a:cubicBezTo>
                  <a:pt x="6553" y="4220"/>
                  <a:pt x="6390" y="4052"/>
                  <a:pt x="6189" y="4052"/>
                </a:cubicBezTo>
                <a:lnTo>
                  <a:pt x="2613" y="4052"/>
                </a:lnTo>
                <a:close/>
                <a:moveTo>
                  <a:pt x="2613" y="4052"/>
                </a:moveTo>
                <a:close/>
                <a:moveTo>
                  <a:pt x="4644" y="6168"/>
                </a:moveTo>
                <a:lnTo>
                  <a:pt x="2613" y="6168"/>
                </a:lnTo>
                <a:cubicBezTo>
                  <a:pt x="2413" y="6168"/>
                  <a:pt x="2250" y="6336"/>
                  <a:pt x="2250" y="6543"/>
                </a:cubicBezTo>
                <a:cubicBezTo>
                  <a:pt x="2250" y="6750"/>
                  <a:pt x="2413" y="6918"/>
                  <a:pt x="2613" y="6918"/>
                </a:cubicBezTo>
                <a:lnTo>
                  <a:pt x="4644" y="6918"/>
                </a:lnTo>
                <a:cubicBezTo>
                  <a:pt x="4845" y="6918"/>
                  <a:pt x="5007" y="6750"/>
                  <a:pt x="5007" y="6543"/>
                </a:cubicBezTo>
                <a:cubicBezTo>
                  <a:pt x="5007" y="6336"/>
                  <a:pt x="4845" y="6168"/>
                  <a:pt x="4644" y="6168"/>
                </a:cubicBezTo>
                <a:close/>
                <a:moveTo>
                  <a:pt x="4644" y="6168"/>
                </a:move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1071A84B-E6A5-4997-9CD1-0BB934867229}"/>
              </a:ext>
            </a:extLst>
          </p:cNvPr>
          <p:cNvCxnSpPr>
            <a:cxnSpLocks/>
          </p:cNvCxnSpPr>
          <p:nvPr/>
        </p:nvCxnSpPr>
        <p:spPr>
          <a:xfrm>
            <a:off x="2755794" y="3428998"/>
            <a:ext cx="1467864" cy="0"/>
          </a:xfrm>
          <a:prstGeom prst="line">
            <a:avLst/>
          </a:prstGeom>
          <a:noFill/>
          <a:ln>
            <a:solidFill>
              <a:srgbClr val="F8CE2F"/>
            </a:solidFill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EDCF2674-EDB3-4D2B-847B-8AED6EDD5E10}"/>
              </a:ext>
            </a:extLst>
          </p:cNvPr>
          <p:cNvSpPr txBox="1"/>
          <p:nvPr/>
        </p:nvSpPr>
        <p:spPr>
          <a:xfrm>
            <a:off x="1405705" y="4151867"/>
            <a:ext cx="16346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微信搜索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6667B272-256B-4EED-B675-8130E8C1FDA1}"/>
              </a:ext>
            </a:extLst>
          </p:cNvPr>
          <p:cNvSpPr txBox="1"/>
          <p:nvPr/>
        </p:nvSpPr>
        <p:spPr>
          <a:xfrm>
            <a:off x="969876" y="4744133"/>
            <a:ext cx="2506320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/>
              <a:t>Lorem ipsum dolor sit amet, consectetuer adipiscing elit. </a:t>
            </a:r>
            <a:r>
              <a:rPr lang="en-US" altLang="zh-CN" sz="1200" dirty="0" err="1"/>
              <a:t>congue</a:t>
            </a:r>
            <a:r>
              <a:rPr lang="en-US" altLang="zh-CN" sz="1200" dirty="0"/>
              <a:t> massa. 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435EE142-0B47-47F8-976A-54052A95C2AC}"/>
              </a:ext>
            </a:extLst>
          </p:cNvPr>
          <p:cNvGrpSpPr/>
          <p:nvPr/>
        </p:nvGrpSpPr>
        <p:grpSpPr>
          <a:xfrm>
            <a:off x="1958101" y="5748955"/>
            <a:ext cx="529871" cy="83556"/>
            <a:chOff x="1190072" y="5539760"/>
            <a:chExt cx="529871" cy="83556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992CAAF3-E109-42A5-A271-872890E63C4B}"/>
                </a:ext>
              </a:extLst>
            </p:cNvPr>
            <p:cNvSpPr/>
            <p:nvPr/>
          </p:nvSpPr>
          <p:spPr>
            <a:xfrm>
              <a:off x="1190072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70A82703-EE02-448D-B416-2C673B324EB1}"/>
                </a:ext>
              </a:extLst>
            </p:cNvPr>
            <p:cNvSpPr/>
            <p:nvPr/>
          </p:nvSpPr>
          <p:spPr>
            <a:xfrm>
              <a:off x="1338844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8DE54EBB-5C9D-47AF-B1DB-169B4744C583}"/>
                </a:ext>
              </a:extLst>
            </p:cNvPr>
            <p:cNvSpPr/>
            <p:nvPr/>
          </p:nvSpPr>
          <p:spPr>
            <a:xfrm>
              <a:off x="1487616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7DCFA629-20F1-4FC9-88E1-AC2470C25D76}"/>
                </a:ext>
              </a:extLst>
            </p:cNvPr>
            <p:cNvSpPr/>
            <p:nvPr/>
          </p:nvSpPr>
          <p:spPr>
            <a:xfrm>
              <a:off x="1636387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4" name="矩形: 圆角 123">
            <a:extLst>
              <a:ext uri="{FF2B5EF4-FFF2-40B4-BE49-F238E27FC236}">
                <a16:creationId xmlns:a16="http://schemas.microsoft.com/office/drawing/2014/main" xmlns="" id="{79620470-EAB7-48BE-84A7-F06ADBB85857}"/>
              </a:ext>
            </a:extLst>
          </p:cNvPr>
          <p:cNvSpPr/>
          <p:nvPr/>
        </p:nvSpPr>
        <p:spPr>
          <a:xfrm rot="18900000">
            <a:off x="4445235" y="3110633"/>
            <a:ext cx="636732" cy="636732"/>
          </a:xfrm>
          <a:prstGeom prst="roundRect">
            <a:avLst/>
          </a:prstGeom>
          <a:solidFill>
            <a:srgbClr val="F8CE2F"/>
          </a:solidFill>
          <a:ln>
            <a:noFill/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矩形: 圆角 124">
            <a:extLst>
              <a:ext uri="{FF2B5EF4-FFF2-40B4-BE49-F238E27FC236}">
                <a16:creationId xmlns:a16="http://schemas.microsoft.com/office/drawing/2014/main" xmlns="" id="{C3422BA2-9198-4D16-9078-40E954D364C2}"/>
              </a:ext>
            </a:extLst>
          </p:cNvPr>
          <p:cNvSpPr/>
          <p:nvPr/>
        </p:nvSpPr>
        <p:spPr>
          <a:xfrm rot="18900000">
            <a:off x="4344805" y="3010203"/>
            <a:ext cx="837592" cy="837592"/>
          </a:xfrm>
          <a:prstGeom prst="roundRect">
            <a:avLst/>
          </a:prstGeom>
          <a:noFill/>
          <a:ln>
            <a:solidFill>
              <a:srgbClr val="F8CE2F"/>
            </a:solidFill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xmlns="" id="{9B693E36-CEE3-4624-B1F6-F11AC7D4C3D0}"/>
              </a:ext>
            </a:extLst>
          </p:cNvPr>
          <p:cNvSpPr txBox="1"/>
          <p:nvPr/>
        </p:nvSpPr>
        <p:spPr>
          <a:xfrm>
            <a:off x="3659679" y="4151867"/>
            <a:ext cx="2207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陈西设计之家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xmlns="" id="{A24939AE-0E47-47BD-909E-27B96D2C828F}"/>
              </a:ext>
            </a:extLst>
          </p:cNvPr>
          <p:cNvSpPr txBox="1"/>
          <p:nvPr/>
        </p:nvSpPr>
        <p:spPr>
          <a:xfrm>
            <a:off x="3510439" y="4744133"/>
            <a:ext cx="2506320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/>
              <a:t>Lorem ipsum dolor sit amet, consectetuer adipiscing elit. </a:t>
            </a:r>
            <a:r>
              <a:rPr lang="en-US" altLang="zh-CN" sz="1200" dirty="0" err="1"/>
              <a:t>congue</a:t>
            </a:r>
            <a:r>
              <a:rPr lang="en-US" altLang="zh-CN" sz="1200" dirty="0"/>
              <a:t> massa. </a:t>
            </a:r>
          </a:p>
        </p:txBody>
      </p:sp>
      <p:grpSp>
        <p:nvGrpSpPr>
          <p:cNvPr id="129" name="组合 128">
            <a:extLst>
              <a:ext uri="{FF2B5EF4-FFF2-40B4-BE49-F238E27FC236}">
                <a16:creationId xmlns:a16="http://schemas.microsoft.com/office/drawing/2014/main" xmlns="" id="{B9E2AECC-08FC-4417-96AC-FF6AE6F08BA6}"/>
              </a:ext>
            </a:extLst>
          </p:cNvPr>
          <p:cNvGrpSpPr/>
          <p:nvPr/>
        </p:nvGrpSpPr>
        <p:grpSpPr>
          <a:xfrm>
            <a:off x="4498664" y="5748955"/>
            <a:ext cx="529871" cy="83556"/>
            <a:chOff x="1190072" y="5539760"/>
            <a:chExt cx="529871" cy="83556"/>
          </a:xfrm>
        </p:grpSpPr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xmlns="" id="{49C3C015-35B1-42C1-862D-ED4057908743}"/>
                </a:ext>
              </a:extLst>
            </p:cNvPr>
            <p:cNvSpPr/>
            <p:nvPr/>
          </p:nvSpPr>
          <p:spPr>
            <a:xfrm>
              <a:off x="1190072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xmlns="" id="{984D4DB0-E474-4EBB-A724-0FC0B967C4F2}"/>
                </a:ext>
              </a:extLst>
            </p:cNvPr>
            <p:cNvSpPr/>
            <p:nvPr/>
          </p:nvSpPr>
          <p:spPr>
            <a:xfrm>
              <a:off x="1338844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xmlns="" id="{8512904B-C49C-44C9-9133-26BBBE7A68F3}"/>
                </a:ext>
              </a:extLst>
            </p:cNvPr>
            <p:cNvSpPr/>
            <p:nvPr/>
          </p:nvSpPr>
          <p:spPr>
            <a:xfrm>
              <a:off x="1487616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2ADB922B-1DFE-4B72-BC92-E3AA28DDC01A}"/>
                </a:ext>
              </a:extLst>
            </p:cNvPr>
            <p:cNvSpPr/>
            <p:nvPr/>
          </p:nvSpPr>
          <p:spPr>
            <a:xfrm>
              <a:off x="1636387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56" name="直接连接符 155">
            <a:extLst>
              <a:ext uri="{FF2B5EF4-FFF2-40B4-BE49-F238E27FC236}">
                <a16:creationId xmlns:a16="http://schemas.microsoft.com/office/drawing/2014/main" xmlns="" id="{52BB0BB5-84C8-4A28-8DAD-1F7C067B1803}"/>
              </a:ext>
            </a:extLst>
          </p:cNvPr>
          <p:cNvCxnSpPr>
            <a:cxnSpLocks/>
          </p:cNvCxnSpPr>
          <p:nvPr/>
        </p:nvCxnSpPr>
        <p:spPr>
          <a:xfrm>
            <a:off x="5303544" y="3428998"/>
            <a:ext cx="1467864" cy="0"/>
          </a:xfrm>
          <a:prstGeom prst="line">
            <a:avLst/>
          </a:prstGeom>
          <a:noFill/>
          <a:ln>
            <a:solidFill>
              <a:srgbClr val="F8CE2F"/>
            </a:solidFill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57" name="矩形: 圆角 156">
            <a:extLst>
              <a:ext uri="{FF2B5EF4-FFF2-40B4-BE49-F238E27FC236}">
                <a16:creationId xmlns:a16="http://schemas.microsoft.com/office/drawing/2014/main" xmlns="" id="{9CBBB133-AAED-41F1-9046-5DC41AA0760D}"/>
              </a:ext>
            </a:extLst>
          </p:cNvPr>
          <p:cNvSpPr/>
          <p:nvPr/>
        </p:nvSpPr>
        <p:spPr>
          <a:xfrm rot="18900000">
            <a:off x="6992985" y="3110633"/>
            <a:ext cx="636732" cy="636732"/>
          </a:xfrm>
          <a:prstGeom prst="roundRect">
            <a:avLst/>
          </a:prstGeom>
          <a:solidFill>
            <a:srgbClr val="F8CE2F"/>
          </a:solidFill>
          <a:ln>
            <a:noFill/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矩形: 圆角 157">
            <a:extLst>
              <a:ext uri="{FF2B5EF4-FFF2-40B4-BE49-F238E27FC236}">
                <a16:creationId xmlns:a16="http://schemas.microsoft.com/office/drawing/2014/main" xmlns="" id="{42153553-12F3-4105-8FB1-480E5E10E4E2}"/>
              </a:ext>
            </a:extLst>
          </p:cNvPr>
          <p:cNvSpPr/>
          <p:nvPr/>
        </p:nvSpPr>
        <p:spPr>
          <a:xfrm rot="18900000">
            <a:off x="6892555" y="3010203"/>
            <a:ext cx="837592" cy="837592"/>
          </a:xfrm>
          <a:prstGeom prst="roundRect">
            <a:avLst/>
          </a:prstGeom>
          <a:noFill/>
          <a:ln>
            <a:solidFill>
              <a:srgbClr val="F8CE2F"/>
            </a:solidFill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xmlns="" id="{EE893EA0-123D-45DC-8319-6884B251D753}"/>
              </a:ext>
            </a:extLst>
          </p:cNvPr>
          <p:cNvSpPr txBox="1"/>
          <p:nvPr/>
        </p:nvSpPr>
        <p:spPr>
          <a:xfrm>
            <a:off x="6207429" y="4151867"/>
            <a:ext cx="2207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更多模板</a:t>
            </a: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xmlns="" id="{9CFA8E89-1B7B-4E68-AA21-576BCF77D393}"/>
              </a:ext>
            </a:extLst>
          </p:cNvPr>
          <p:cNvSpPr txBox="1"/>
          <p:nvPr/>
        </p:nvSpPr>
        <p:spPr>
          <a:xfrm>
            <a:off x="6058189" y="4744133"/>
            <a:ext cx="2506320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/>
              <a:t>Lorem ipsum dolor sit amet, consectetuer adipiscing elit. </a:t>
            </a:r>
            <a:r>
              <a:rPr lang="en-US" altLang="zh-CN" sz="1200" dirty="0" err="1"/>
              <a:t>congue</a:t>
            </a:r>
            <a:r>
              <a:rPr lang="en-US" altLang="zh-CN" sz="1200" dirty="0"/>
              <a:t> massa. </a:t>
            </a:r>
          </a:p>
        </p:txBody>
      </p:sp>
      <p:grpSp>
        <p:nvGrpSpPr>
          <p:cNvPr id="162" name="组合 161">
            <a:extLst>
              <a:ext uri="{FF2B5EF4-FFF2-40B4-BE49-F238E27FC236}">
                <a16:creationId xmlns:a16="http://schemas.microsoft.com/office/drawing/2014/main" xmlns="" id="{5CEF84CA-D645-4B41-9F00-AF4FB6A0C376}"/>
              </a:ext>
            </a:extLst>
          </p:cNvPr>
          <p:cNvGrpSpPr/>
          <p:nvPr/>
        </p:nvGrpSpPr>
        <p:grpSpPr>
          <a:xfrm>
            <a:off x="7046414" y="5748955"/>
            <a:ext cx="529871" cy="83556"/>
            <a:chOff x="1190072" y="5539760"/>
            <a:chExt cx="529871" cy="83556"/>
          </a:xfrm>
        </p:grpSpPr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D54518F7-D991-4EB7-9EA3-9B9D6884F060}"/>
                </a:ext>
              </a:extLst>
            </p:cNvPr>
            <p:cNvSpPr/>
            <p:nvPr/>
          </p:nvSpPr>
          <p:spPr>
            <a:xfrm>
              <a:off x="1190072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C478D449-06CD-4962-921F-D6CC2D4DE545}"/>
                </a:ext>
              </a:extLst>
            </p:cNvPr>
            <p:cNvSpPr/>
            <p:nvPr/>
          </p:nvSpPr>
          <p:spPr>
            <a:xfrm>
              <a:off x="1338844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748CF0B9-F469-4EE6-94EF-C6F4D7F76F3C}"/>
                </a:ext>
              </a:extLst>
            </p:cNvPr>
            <p:cNvSpPr/>
            <p:nvPr/>
          </p:nvSpPr>
          <p:spPr>
            <a:xfrm>
              <a:off x="1487616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xmlns="" id="{9A87C468-24F1-4602-A65D-1D98314900F2}"/>
                </a:ext>
              </a:extLst>
            </p:cNvPr>
            <p:cNvSpPr/>
            <p:nvPr/>
          </p:nvSpPr>
          <p:spPr>
            <a:xfrm>
              <a:off x="1636387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77" name="直接连接符 176">
            <a:extLst>
              <a:ext uri="{FF2B5EF4-FFF2-40B4-BE49-F238E27FC236}">
                <a16:creationId xmlns:a16="http://schemas.microsoft.com/office/drawing/2014/main" xmlns="" id="{5B1FF4A8-0272-45FD-A342-C345B99886B3}"/>
              </a:ext>
            </a:extLst>
          </p:cNvPr>
          <p:cNvCxnSpPr>
            <a:cxnSpLocks/>
          </p:cNvCxnSpPr>
          <p:nvPr/>
        </p:nvCxnSpPr>
        <p:spPr>
          <a:xfrm>
            <a:off x="7838262" y="3428998"/>
            <a:ext cx="1467864" cy="0"/>
          </a:xfrm>
          <a:prstGeom prst="line">
            <a:avLst/>
          </a:prstGeom>
          <a:noFill/>
          <a:ln>
            <a:solidFill>
              <a:srgbClr val="F8CE2F"/>
            </a:solidFill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78" name="矩形: 圆角 177">
            <a:extLst>
              <a:ext uri="{FF2B5EF4-FFF2-40B4-BE49-F238E27FC236}">
                <a16:creationId xmlns:a16="http://schemas.microsoft.com/office/drawing/2014/main" xmlns="" id="{0D15F503-81CB-4684-9F89-0EF0EA6924C7}"/>
              </a:ext>
            </a:extLst>
          </p:cNvPr>
          <p:cNvSpPr/>
          <p:nvPr/>
        </p:nvSpPr>
        <p:spPr>
          <a:xfrm rot="18900000">
            <a:off x="9527703" y="3110633"/>
            <a:ext cx="636732" cy="636732"/>
          </a:xfrm>
          <a:prstGeom prst="roundRect">
            <a:avLst/>
          </a:prstGeom>
          <a:solidFill>
            <a:srgbClr val="F8CE2F"/>
          </a:solidFill>
          <a:ln>
            <a:noFill/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矩形: 圆角 178">
            <a:extLst>
              <a:ext uri="{FF2B5EF4-FFF2-40B4-BE49-F238E27FC236}">
                <a16:creationId xmlns:a16="http://schemas.microsoft.com/office/drawing/2014/main" xmlns="" id="{7C019A36-1E3B-43BC-BEF4-95F3E0F7931D}"/>
              </a:ext>
            </a:extLst>
          </p:cNvPr>
          <p:cNvSpPr/>
          <p:nvPr/>
        </p:nvSpPr>
        <p:spPr>
          <a:xfrm rot="18900000">
            <a:off x="9427273" y="3010203"/>
            <a:ext cx="837592" cy="837592"/>
          </a:xfrm>
          <a:prstGeom prst="roundRect">
            <a:avLst/>
          </a:prstGeom>
          <a:noFill/>
          <a:ln>
            <a:solidFill>
              <a:srgbClr val="F8CE2F"/>
            </a:solidFill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文本框 180">
            <a:extLst>
              <a:ext uri="{FF2B5EF4-FFF2-40B4-BE49-F238E27FC236}">
                <a16:creationId xmlns:a16="http://schemas.microsoft.com/office/drawing/2014/main" xmlns="" id="{DAC01591-A325-4A0D-85E0-14A4BB74CE31}"/>
              </a:ext>
            </a:extLst>
          </p:cNvPr>
          <p:cNvSpPr txBox="1"/>
          <p:nvPr/>
        </p:nvSpPr>
        <p:spPr>
          <a:xfrm>
            <a:off x="8742147" y="4151867"/>
            <a:ext cx="2207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可以免费下载</a:t>
            </a:r>
          </a:p>
        </p:txBody>
      </p:sp>
      <p:sp>
        <p:nvSpPr>
          <p:cNvPr id="182" name="文本框 181">
            <a:extLst>
              <a:ext uri="{FF2B5EF4-FFF2-40B4-BE49-F238E27FC236}">
                <a16:creationId xmlns:a16="http://schemas.microsoft.com/office/drawing/2014/main" xmlns="" id="{507E4C23-508B-4C90-9E2F-EEFEDBA41B85}"/>
              </a:ext>
            </a:extLst>
          </p:cNvPr>
          <p:cNvSpPr txBox="1"/>
          <p:nvPr/>
        </p:nvSpPr>
        <p:spPr>
          <a:xfrm>
            <a:off x="8592907" y="4744133"/>
            <a:ext cx="2506320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/>
              <a:t>Lorem ipsum dolor sit amet, consectetuer adipiscing elit. </a:t>
            </a:r>
            <a:r>
              <a:rPr lang="en-US" altLang="zh-CN" sz="1200" dirty="0" err="1"/>
              <a:t>congue</a:t>
            </a:r>
            <a:r>
              <a:rPr lang="en-US" altLang="zh-CN" sz="1200" dirty="0"/>
              <a:t> massa. </a:t>
            </a:r>
          </a:p>
        </p:txBody>
      </p:sp>
      <p:grpSp>
        <p:nvGrpSpPr>
          <p:cNvPr id="183" name="组合 182">
            <a:extLst>
              <a:ext uri="{FF2B5EF4-FFF2-40B4-BE49-F238E27FC236}">
                <a16:creationId xmlns:a16="http://schemas.microsoft.com/office/drawing/2014/main" xmlns="" id="{AA1E4AE7-2F21-485B-8C25-4A76EFD90D12}"/>
              </a:ext>
            </a:extLst>
          </p:cNvPr>
          <p:cNvGrpSpPr/>
          <p:nvPr/>
        </p:nvGrpSpPr>
        <p:grpSpPr>
          <a:xfrm>
            <a:off x="9581132" y="5748955"/>
            <a:ext cx="529871" cy="83556"/>
            <a:chOff x="1190072" y="5539760"/>
            <a:chExt cx="529871" cy="83556"/>
          </a:xfrm>
        </p:grpSpPr>
        <p:sp>
          <p:nvSpPr>
            <p:cNvPr id="184" name="椭圆 183">
              <a:extLst>
                <a:ext uri="{FF2B5EF4-FFF2-40B4-BE49-F238E27FC236}">
                  <a16:creationId xmlns:a16="http://schemas.microsoft.com/office/drawing/2014/main" xmlns="" id="{D6CD3A4A-0225-4573-9B77-BE69F4406F07}"/>
                </a:ext>
              </a:extLst>
            </p:cNvPr>
            <p:cNvSpPr/>
            <p:nvPr/>
          </p:nvSpPr>
          <p:spPr>
            <a:xfrm>
              <a:off x="1190072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椭圆 184">
              <a:extLst>
                <a:ext uri="{FF2B5EF4-FFF2-40B4-BE49-F238E27FC236}">
                  <a16:creationId xmlns:a16="http://schemas.microsoft.com/office/drawing/2014/main" xmlns="" id="{E1B8A0DD-A800-4548-ACCF-5F5A60DAF6F7}"/>
                </a:ext>
              </a:extLst>
            </p:cNvPr>
            <p:cNvSpPr/>
            <p:nvPr/>
          </p:nvSpPr>
          <p:spPr>
            <a:xfrm>
              <a:off x="1338844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椭圆 185">
              <a:extLst>
                <a:ext uri="{FF2B5EF4-FFF2-40B4-BE49-F238E27FC236}">
                  <a16:creationId xmlns:a16="http://schemas.microsoft.com/office/drawing/2014/main" xmlns="" id="{A8ADD968-6FCB-4807-A0DE-D992756FCFC3}"/>
                </a:ext>
              </a:extLst>
            </p:cNvPr>
            <p:cNvSpPr/>
            <p:nvPr/>
          </p:nvSpPr>
          <p:spPr>
            <a:xfrm>
              <a:off x="1487616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椭圆 186">
              <a:extLst>
                <a:ext uri="{FF2B5EF4-FFF2-40B4-BE49-F238E27FC236}">
                  <a16:creationId xmlns:a16="http://schemas.microsoft.com/office/drawing/2014/main" xmlns="" id="{8D35027E-17F1-485E-837F-A927F59ADD05}"/>
                </a:ext>
              </a:extLst>
            </p:cNvPr>
            <p:cNvSpPr/>
            <p:nvPr/>
          </p:nvSpPr>
          <p:spPr>
            <a:xfrm>
              <a:off x="1636387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iconfont-1179-866492">
            <a:extLst>
              <a:ext uri="{FF2B5EF4-FFF2-40B4-BE49-F238E27FC236}">
                <a16:creationId xmlns:a16="http://schemas.microsoft.com/office/drawing/2014/main" xmlns="" id="{E96D8CA2-7201-4FE7-BCD1-20DDDCCD8CF0}"/>
              </a:ext>
            </a:extLst>
          </p:cNvPr>
          <p:cNvSpPr/>
          <p:nvPr/>
        </p:nvSpPr>
        <p:spPr>
          <a:xfrm>
            <a:off x="4586181" y="3218601"/>
            <a:ext cx="368671" cy="351232"/>
          </a:xfrm>
          <a:custGeom>
            <a:avLst/>
            <a:gdLst>
              <a:gd name="T0" fmla="*/ 1892 w 10878"/>
              <a:gd name="T1" fmla="*/ 5922 h 10364"/>
              <a:gd name="T2" fmla="*/ 5439 w 10878"/>
              <a:gd name="T3" fmla="*/ 2961 h 10364"/>
              <a:gd name="T4" fmla="*/ 8986 w 10878"/>
              <a:gd name="T5" fmla="*/ 5922 h 10364"/>
              <a:gd name="T6" fmla="*/ 9749 w 10878"/>
              <a:gd name="T7" fmla="*/ 5922 h 10364"/>
              <a:gd name="T8" fmla="*/ 5439 w 10878"/>
              <a:gd name="T9" fmla="*/ 2221 h 10364"/>
              <a:gd name="T10" fmla="*/ 1129 w 10878"/>
              <a:gd name="T11" fmla="*/ 5922 h 10364"/>
              <a:gd name="T12" fmla="*/ 1892 w 10878"/>
              <a:gd name="T13" fmla="*/ 5922 h 10364"/>
              <a:gd name="T14" fmla="*/ 5439 w 10878"/>
              <a:gd name="T15" fmla="*/ 1480 h 10364"/>
              <a:gd name="T16" fmla="*/ 5802 w 10878"/>
              <a:gd name="T17" fmla="*/ 1110 h 10364"/>
              <a:gd name="T18" fmla="*/ 5802 w 10878"/>
              <a:gd name="T19" fmla="*/ 370 h 10364"/>
              <a:gd name="T20" fmla="*/ 5439 w 10878"/>
              <a:gd name="T21" fmla="*/ 0 h 10364"/>
              <a:gd name="T22" fmla="*/ 5076 w 10878"/>
              <a:gd name="T23" fmla="*/ 370 h 10364"/>
              <a:gd name="T24" fmla="*/ 5076 w 10878"/>
              <a:gd name="T25" fmla="*/ 1111 h 10364"/>
              <a:gd name="T26" fmla="*/ 5439 w 10878"/>
              <a:gd name="T27" fmla="*/ 1480 h 10364"/>
              <a:gd name="T28" fmla="*/ 9790 w 10878"/>
              <a:gd name="T29" fmla="*/ 3114 h 10364"/>
              <a:gd name="T30" fmla="*/ 10303 w 10878"/>
              <a:gd name="T31" fmla="*/ 2591 h 10364"/>
              <a:gd name="T32" fmla="*/ 10303 w 10878"/>
              <a:gd name="T33" fmla="*/ 2068 h 10364"/>
              <a:gd name="T34" fmla="*/ 9790 w 10878"/>
              <a:gd name="T35" fmla="*/ 2068 h 10364"/>
              <a:gd name="T36" fmla="*/ 9277 w 10878"/>
              <a:gd name="T37" fmla="*/ 2591 h 10364"/>
              <a:gd name="T38" fmla="*/ 9277 w 10878"/>
              <a:gd name="T39" fmla="*/ 3114 h 10364"/>
              <a:gd name="T40" fmla="*/ 9790 w 10878"/>
              <a:gd name="T41" fmla="*/ 3114 h 10364"/>
              <a:gd name="T42" fmla="*/ 1088 w 10878"/>
              <a:gd name="T43" fmla="*/ 3114 h 10364"/>
              <a:gd name="T44" fmla="*/ 1601 w 10878"/>
              <a:gd name="T45" fmla="*/ 3114 h 10364"/>
              <a:gd name="T46" fmla="*/ 1601 w 10878"/>
              <a:gd name="T47" fmla="*/ 2591 h 10364"/>
              <a:gd name="T48" fmla="*/ 1088 w 10878"/>
              <a:gd name="T49" fmla="*/ 2068 h 10364"/>
              <a:gd name="T50" fmla="*/ 575 w 10878"/>
              <a:gd name="T51" fmla="*/ 2068 h 10364"/>
              <a:gd name="T52" fmla="*/ 575 w 10878"/>
              <a:gd name="T53" fmla="*/ 2591 h 10364"/>
              <a:gd name="T54" fmla="*/ 1088 w 10878"/>
              <a:gd name="T55" fmla="*/ 3114 h 10364"/>
              <a:gd name="T56" fmla="*/ 10515 w 10878"/>
              <a:gd name="T57" fmla="*/ 6663 h 10364"/>
              <a:gd name="T58" fmla="*/ 363 w 10878"/>
              <a:gd name="T59" fmla="*/ 6663 h 10364"/>
              <a:gd name="T60" fmla="*/ 0 w 10878"/>
              <a:gd name="T61" fmla="*/ 7033 h 10364"/>
              <a:gd name="T62" fmla="*/ 363 w 10878"/>
              <a:gd name="T63" fmla="*/ 7403 h 10364"/>
              <a:gd name="T64" fmla="*/ 10515 w 10878"/>
              <a:gd name="T65" fmla="*/ 7403 h 10364"/>
              <a:gd name="T66" fmla="*/ 10878 w 10878"/>
              <a:gd name="T67" fmla="*/ 7033 h 10364"/>
              <a:gd name="T68" fmla="*/ 10515 w 10878"/>
              <a:gd name="T69" fmla="*/ 6663 h 10364"/>
              <a:gd name="T70" fmla="*/ 10153 w 10878"/>
              <a:gd name="T71" fmla="*/ 8143 h 10364"/>
              <a:gd name="T72" fmla="*/ 725 w 10878"/>
              <a:gd name="T73" fmla="*/ 8143 h 10364"/>
              <a:gd name="T74" fmla="*/ 363 w 10878"/>
              <a:gd name="T75" fmla="*/ 8513 h 10364"/>
              <a:gd name="T76" fmla="*/ 725 w 10878"/>
              <a:gd name="T77" fmla="*/ 8883 h 10364"/>
              <a:gd name="T78" fmla="*/ 10153 w 10878"/>
              <a:gd name="T79" fmla="*/ 8883 h 10364"/>
              <a:gd name="T80" fmla="*/ 10515 w 10878"/>
              <a:gd name="T81" fmla="*/ 8513 h 10364"/>
              <a:gd name="T82" fmla="*/ 10153 w 10878"/>
              <a:gd name="T83" fmla="*/ 8143 h 10364"/>
              <a:gd name="T84" fmla="*/ 9065 w 10878"/>
              <a:gd name="T85" fmla="*/ 9624 h 10364"/>
              <a:gd name="T86" fmla="*/ 1813 w 10878"/>
              <a:gd name="T87" fmla="*/ 9624 h 10364"/>
              <a:gd name="T88" fmla="*/ 1451 w 10878"/>
              <a:gd name="T89" fmla="*/ 9994 h 10364"/>
              <a:gd name="T90" fmla="*/ 1813 w 10878"/>
              <a:gd name="T91" fmla="*/ 10364 h 10364"/>
              <a:gd name="T92" fmla="*/ 9065 w 10878"/>
              <a:gd name="T93" fmla="*/ 10364 h 10364"/>
              <a:gd name="T94" fmla="*/ 9428 w 10878"/>
              <a:gd name="T95" fmla="*/ 9994 h 10364"/>
              <a:gd name="T96" fmla="*/ 9065 w 10878"/>
              <a:gd name="T97" fmla="*/ 9624 h 10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878" h="10364">
                <a:moveTo>
                  <a:pt x="1892" y="5922"/>
                </a:moveTo>
                <a:cubicBezTo>
                  <a:pt x="2229" y="4234"/>
                  <a:pt x="3684" y="2961"/>
                  <a:pt x="5439" y="2961"/>
                </a:cubicBezTo>
                <a:cubicBezTo>
                  <a:pt x="7193" y="2961"/>
                  <a:pt x="8649" y="4234"/>
                  <a:pt x="8986" y="5922"/>
                </a:cubicBezTo>
                <a:lnTo>
                  <a:pt x="9749" y="5922"/>
                </a:lnTo>
                <a:cubicBezTo>
                  <a:pt x="9470" y="3835"/>
                  <a:pt x="7649" y="2221"/>
                  <a:pt x="5439" y="2221"/>
                </a:cubicBezTo>
                <a:cubicBezTo>
                  <a:pt x="3229" y="2221"/>
                  <a:pt x="1408" y="3835"/>
                  <a:pt x="1129" y="5922"/>
                </a:cubicBezTo>
                <a:lnTo>
                  <a:pt x="1892" y="5922"/>
                </a:lnTo>
                <a:close/>
                <a:moveTo>
                  <a:pt x="5439" y="1480"/>
                </a:moveTo>
                <a:cubicBezTo>
                  <a:pt x="5639" y="1480"/>
                  <a:pt x="5802" y="1315"/>
                  <a:pt x="5802" y="1110"/>
                </a:cubicBezTo>
                <a:lnTo>
                  <a:pt x="5802" y="370"/>
                </a:lnTo>
                <a:cubicBezTo>
                  <a:pt x="5802" y="166"/>
                  <a:pt x="5639" y="0"/>
                  <a:pt x="5439" y="0"/>
                </a:cubicBezTo>
                <a:cubicBezTo>
                  <a:pt x="5239" y="0"/>
                  <a:pt x="5076" y="166"/>
                  <a:pt x="5076" y="370"/>
                </a:cubicBezTo>
                <a:lnTo>
                  <a:pt x="5076" y="1111"/>
                </a:lnTo>
                <a:cubicBezTo>
                  <a:pt x="5076" y="1315"/>
                  <a:pt x="5239" y="1480"/>
                  <a:pt x="5439" y="1480"/>
                </a:cubicBezTo>
                <a:close/>
                <a:moveTo>
                  <a:pt x="9790" y="3114"/>
                </a:moveTo>
                <a:lnTo>
                  <a:pt x="10303" y="2591"/>
                </a:lnTo>
                <a:cubicBezTo>
                  <a:pt x="10445" y="2446"/>
                  <a:pt x="10445" y="2212"/>
                  <a:pt x="10303" y="2068"/>
                </a:cubicBezTo>
                <a:cubicBezTo>
                  <a:pt x="10161" y="1923"/>
                  <a:pt x="9932" y="1923"/>
                  <a:pt x="9790" y="2068"/>
                </a:cubicBezTo>
                <a:lnTo>
                  <a:pt x="9277" y="2591"/>
                </a:lnTo>
                <a:cubicBezTo>
                  <a:pt x="9136" y="2736"/>
                  <a:pt x="9136" y="2970"/>
                  <a:pt x="9277" y="3114"/>
                </a:cubicBezTo>
                <a:cubicBezTo>
                  <a:pt x="9419" y="3259"/>
                  <a:pt x="9649" y="3259"/>
                  <a:pt x="9790" y="3114"/>
                </a:cubicBezTo>
                <a:close/>
                <a:moveTo>
                  <a:pt x="1088" y="3114"/>
                </a:moveTo>
                <a:cubicBezTo>
                  <a:pt x="1229" y="3259"/>
                  <a:pt x="1459" y="3259"/>
                  <a:pt x="1601" y="3114"/>
                </a:cubicBezTo>
                <a:cubicBezTo>
                  <a:pt x="1742" y="2970"/>
                  <a:pt x="1742" y="2736"/>
                  <a:pt x="1601" y="2591"/>
                </a:cubicBezTo>
                <a:lnTo>
                  <a:pt x="1088" y="2068"/>
                </a:lnTo>
                <a:cubicBezTo>
                  <a:pt x="946" y="1923"/>
                  <a:pt x="717" y="1923"/>
                  <a:pt x="575" y="2068"/>
                </a:cubicBezTo>
                <a:cubicBezTo>
                  <a:pt x="434" y="2212"/>
                  <a:pt x="434" y="2447"/>
                  <a:pt x="575" y="2591"/>
                </a:cubicBezTo>
                <a:lnTo>
                  <a:pt x="1088" y="3114"/>
                </a:lnTo>
                <a:close/>
                <a:moveTo>
                  <a:pt x="10515" y="6663"/>
                </a:moveTo>
                <a:lnTo>
                  <a:pt x="363" y="6663"/>
                </a:lnTo>
                <a:cubicBezTo>
                  <a:pt x="162" y="6663"/>
                  <a:pt x="0" y="6828"/>
                  <a:pt x="0" y="7033"/>
                </a:cubicBezTo>
                <a:cubicBezTo>
                  <a:pt x="0" y="7237"/>
                  <a:pt x="162" y="7403"/>
                  <a:pt x="363" y="7403"/>
                </a:cubicBezTo>
                <a:lnTo>
                  <a:pt x="10515" y="7403"/>
                </a:lnTo>
                <a:cubicBezTo>
                  <a:pt x="10716" y="7403"/>
                  <a:pt x="10878" y="7237"/>
                  <a:pt x="10878" y="7033"/>
                </a:cubicBezTo>
                <a:cubicBezTo>
                  <a:pt x="10878" y="6828"/>
                  <a:pt x="10716" y="6663"/>
                  <a:pt x="10515" y="6663"/>
                </a:cubicBezTo>
                <a:close/>
                <a:moveTo>
                  <a:pt x="10153" y="8143"/>
                </a:moveTo>
                <a:lnTo>
                  <a:pt x="725" y="8143"/>
                </a:lnTo>
                <a:cubicBezTo>
                  <a:pt x="525" y="8143"/>
                  <a:pt x="363" y="8309"/>
                  <a:pt x="363" y="8513"/>
                </a:cubicBezTo>
                <a:cubicBezTo>
                  <a:pt x="363" y="8718"/>
                  <a:pt x="525" y="8883"/>
                  <a:pt x="725" y="8883"/>
                </a:cubicBezTo>
                <a:lnTo>
                  <a:pt x="10153" y="8883"/>
                </a:lnTo>
                <a:cubicBezTo>
                  <a:pt x="10353" y="8883"/>
                  <a:pt x="10515" y="8718"/>
                  <a:pt x="10515" y="8513"/>
                </a:cubicBezTo>
                <a:cubicBezTo>
                  <a:pt x="10515" y="8309"/>
                  <a:pt x="10353" y="8143"/>
                  <a:pt x="10153" y="8143"/>
                </a:cubicBezTo>
                <a:close/>
                <a:moveTo>
                  <a:pt x="9065" y="9624"/>
                </a:moveTo>
                <a:lnTo>
                  <a:pt x="1813" y="9624"/>
                </a:lnTo>
                <a:cubicBezTo>
                  <a:pt x="1613" y="9624"/>
                  <a:pt x="1451" y="9789"/>
                  <a:pt x="1451" y="9994"/>
                </a:cubicBezTo>
                <a:cubicBezTo>
                  <a:pt x="1451" y="10198"/>
                  <a:pt x="1613" y="10364"/>
                  <a:pt x="1813" y="10364"/>
                </a:cubicBezTo>
                <a:lnTo>
                  <a:pt x="9065" y="10364"/>
                </a:lnTo>
                <a:cubicBezTo>
                  <a:pt x="9265" y="10364"/>
                  <a:pt x="9428" y="10198"/>
                  <a:pt x="9428" y="9994"/>
                </a:cubicBezTo>
                <a:cubicBezTo>
                  <a:pt x="9428" y="9789"/>
                  <a:pt x="9265" y="9624"/>
                  <a:pt x="9065" y="962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iconfont-11910-5676763">
            <a:extLst>
              <a:ext uri="{FF2B5EF4-FFF2-40B4-BE49-F238E27FC236}">
                <a16:creationId xmlns:a16="http://schemas.microsoft.com/office/drawing/2014/main" xmlns="" id="{29A169D1-D87B-4312-B25B-BE2ABDA5B001}"/>
              </a:ext>
            </a:extLst>
          </p:cNvPr>
          <p:cNvSpPr/>
          <p:nvPr/>
        </p:nvSpPr>
        <p:spPr>
          <a:xfrm>
            <a:off x="7127046" y="3244663"/>
            <a:ext cx="368606" cy="368672"/>
          </a:xfrm>
          <a:custGeom>
            <a:avLst/>
            <a:gdLst>
              <a:gd name="T0" fmla="*/ 10406 w 11600"/>
              <a:gd name="T1" fmla="*/ 2408 h 11600"/>
              <a:gd name="T2" fmla="*/ 8955 w 11600"/>
              <a:gd name="T3" fmla="*/ 1039 h 11600"/>
              <a:gd name="T4" fmla="*/ 9397 w 11600"/>
              <a:gd name="T5" fmla="*/ 596 h 11600"/>
              <a:gd name="T6" fmla="*/ 10651 w 11600"/>
              <a:gd name="T7" fmla="*/ 580 h 11600"/>
              <a:gd name="T8" fmla="*/ 10831 w 11600"/>
              <a:gd name="T9" fmla="*/ 753 h 11600"/>
              <a:gd name="T10" fmla="*/ 10847 w 11600"/>
              <a:gd name="T11" fmla="*/ 1974 h 11600"/>
              <a:gd name="T12" fmla="*/ 10406 w 11600"/>
              <a:gd name="T13" fmla="*/ 2408 h 11600"/>
              <a:gd name="T14" fmla="*/ 3478 w 11600"/>
              <a:gd name="T15" fmla="*/ 6531 h 11600"/>
              <a:gd name="T16" fmla="*/ 4930 w 11600"/>
              <a:gd name="T17" fmla="*/ 7900 h 11600"/>
              <a:gd name="T18" fmla="*/ 2790 w 11600"/>
              <a:gd name="T19" fmla="*/ 8630 h 11600"/>
              <a:gd name="T20" fmla="*/ 3478 w 11600"/>
              <a:gd name="T21" fmla="*/ 6531 h 11600"/>
              <a:gd name="T22" fmla="*/ 10045 w 11600"/>
              <a:gd name="T23" fmla="*/ 2760 h 11600"/>
              <a:gd name="T24" fmla="*/ 5282 w 11600"/>
              <a:gd name="T25" fmla="*/ 7548 h 11600"/>
              <a:gd name="T26" fmla="*/ 3831 w 11600"/>
              <a:gd name="T27" fmla="*/ 6179 h 11600"/>
              <a:gd name="T28" fmla="*/ 8594 w 11600"/>
              <a:gd name="T29" fmla="*/ 1391 h 11600"/>
              <a:gd name="T30" fmla="*/ 10045 w 11600"/>
              <a:gd name="T31" fmla="*/ 2760 h 11600"/>
              <a:gd name="T32" fmla="*/ 11600 w 11600"/>
              <a:gd name="T33" fmla="*/ 5413 h 11600"/>
              <a:gd name="T34" fmla="*/ 11200 w 11600"/>
              <a:gd name="T35" fmla="*/ 5013 h 11600"/>
              <a:gd name="T36" fmla="*/ 10800 w 11600"/>
              <a:gd name="T37" fmla="*/ 5413 h 11600"/>
              <a:gd name="T38" fmla="*/ 10800 w 11600"/>
              <a:gd name="T39" fmla="*/ 10000 h 11600"/>
              <a:gd name="T40" fmla="*/ 10000 w 11600"/>
              <a:gd name="T41" fmla="*/ 10800 h 11600"/>
              <a:gd name="T42" fmla="*/ 1600 w 11600"/>
              <a:gd name="T43" fmla="*/ 10800 h 11600"/>
              <a:gd name="T44" fmla="*/ 800 w 11600"/>
              <a:gd name="T45" fmla="*/ 10000 h 11600"/>
              <a:gd name="T46" fmla="*/ 800 w 11600"/>
              <a:gd name="T47" fmla="*/ 1600 h 11600"/>
              <a:gd name="T48" fmla="*/ 1600 w 11600"/>
              <a:gd name="T49" fmla="*/ 800 h 11600"/>
              <a:gd name="T50" fmla="*/ 6151 w 11600"/>
              <a:gd name="T51" fmla="*/ 800 h 11600"/>
              <a:gd name="T52" fmla="*/ 6536 w 11600"/>
              <a:gd name="T53" fmla="*/ 400 h 11600"/>
              <a:gd name="T54" fmla="*/ 6151 w 11600"/>
              <a:gd name="T55" fmla="*/ 0 h 11600"/>
              <a:gd name="T56" fmla="*/ 1600 w 11600"/>
              <a:gd name="T57" fmla="*/ 0 h 11600"/>
              <a:gd name="T58" fmla="*/ 0 w 11600"/>
              <a:gd name="T59" fmla="*/ 1600 h 11600"/>
              <a:gd name="T60" fmla="*/ 0 w 11600"/>
              <a:gd name="T61" fmla="*/ 10000 h 11600"/>
              <a:gd name="T62" fmla="*/ 1600 w 11600"/>
              <a:gd name="T63" fmla="*/ 11600 h 11600"/>
              <a:gd name="T64" fmla="*/ 10000 w 11600"/>
              <a:gd name="T65" fmla="*/ 11600 h 11600"/>
              <a:gd name="T66" fmla="*/ 11600 w 11600"/>
              <a:gd name="T67" fmla="*/ 10000 h 11600"/>
              <a:gd name="T68" fmla="*/ 11600 w 11600"/>
              <a:gd name="T69" fmla="*/ 5426 h 11600"/>
              <a:gd name="T70" fmla="*/ 11600 w 11600"/>
              <a:gd name="T71" fmla="*/ 5413 h 1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600" h="11600">
                <a:moveTo>
                  <a:pt x="10406" y="2408"/>
                </a:moveTo>
                <a:lnTo>
                  <a:pt x="8955" y="1039"/>
                </a:lnTo>
                <a:lnTo>
                  <a:pt x="9397" y="596"/>
                </a:lnTo>
                <a:cubicBezTo>
                  <a:pt x="9741" y="253"/>
                  <a:pt x="10299" y="244"/>
                  <a:pt x="10651" y="580"/>
                </a:cubicBezTo>
                <a:lnTo>
                  <a:pt x="10831" y="753"/>
                </a:lnTo>
                <a:cubicBezTo>
                  <a:pt x="11184" y="1080"/>
                  <a:pt x="11192" y="1630"/>
                  <a:pt x="10847" y="1974"/>
                </a:cubicBezTo>
                <a:lnTo>
                  <a:pt x="10406" y="2408"/>
                </a:lnTo>
                <a:close/>
                <a:moveTo>
                  <a:pt x="3478" y="6531"/>
                </a:moveTo>
                <a:lnTo>
                  <a:pt x="4930" y="7900"/>
                </a:lnTo>
                <a:lnTo>
                  <a:pt x="2790" y="8630"/>
                </a:lnTo>
                <a:lnTo>
                  <a:pt x="3478" y="6531"/>
                </a:lnTo>
                <a:close/>
                <a:moveTo>
                  <a:pt x="10045" y="2760"/>
                </a:moveTo>
                <a:lnTo>
                  <a:pt x="5282" y="7548"/>
                </a:lnTo>
                <a:lnTo>
                  <a:pt x="3831" y="6179"/>
                </a:lnTo>
                <a:lnTo>
                  <a:pt x="8594" y="1391"/>
                </a:lnTo>
                <a:lnTo>
                  <a:pt x="10045" y="2760"/>
                </a:lnTo>
                <a:close/>
                <a:moveTo>
                  <a:pt x="11600" y="5413"/>
                </a:moveTo>
                <a:cubicBezTo>
                  <a:pt x="11600" y="5191"/>
                  <a:pt x="11421" y="5013"/>
                  <a:pt x="11200" y="5013"/>
                </a:cubicBezTo>
                <a:cubicBezTo>
                  <a:pt x="10979" y="5013"/>
                  <a:pt x="10800" y="5191"/>
                  <a:pt x="10800" y="5413"/>
                </a:cubicBezTo>
                <a:lnTo>
                  <a:pt x="10800" y="10000"/>
                </a:lnTo>
                <a:cubicBezTo>
                  <a:pt x="10800" y="10441"/>
                  <a:pt x="10441" y="10800"/>
                  <a:pt x="10000" y="10800"/>
                </a:cubicBezTo>
                <a:lnTo>
                  <a:pt x="1600" y="10800"/>
                </a:lnTo>
                <a:cubicBezTo>
                  <a:pt x="1159" y="10800"/>
                  <a:pt x="800" y="10441"/>
                  <a:pt x="800" y="10000"/>
                </a:cubicBezTo>
                <a:lnTo>
                  <a:pt x="800" y="1600"/>
                </a:lnTo>
                <a:cubicBezTo>
                  <a:pt x="800" y="1159"/>
                  <a:pt x="1159" y="800"/>
                  <a:pt x="1600" y="800"/>
                </a:cubicBezTo>
                <a:lnTo>
                  <a:pt x="6151" y="800"/>
                </a:lnTo>
                <a:cubicBezTo>
                  <a:pt x="6365" y="793"/>
                  <a:pt x="6536" y="616"/>
                  <a:pt x="6536" y="400"/>
                </a:cubicBezTo>
                <a:cubicBezTo>
                  <a:pt x="6536" y="184"/>
                  <a:pt x="6365" y="9"/>
                  <a:pt x="6151" y="0"/>
                </a:cubicBezTo>
                <a:lnTo>
                  <a:pt x="1600" y="0"/>
                </a:lnTo>
                <a:cubicBezTo>
                  <a:pt x="717" y="0"/>
                  <a:pt x="0" y="718"/>
                  <a:pt x="0" y="1600"/>
                </a:cubicBezTo>
                <a:lnTo>
                  <a:pt x="0" y="10000"/>
                </a:lnTo>
                <a:cubicBezTo>
                  <a:pt x="0" y="10883"/>
                  <a:pt x="717" y="11600"/>
                  <a:pt x="1600" y="11600"/>
                </a:cubicBezTo>
                <a:lnTo>
                  <a:pt x="10000" y="11600"/>
                </a:lnTo>
                <a:cubicBezTo>
                  <a:pt x="10882" y="11600"/>
                  <a:pt x="11600" y="10883"/>
                  <a:pt x="11600" y="10000"/>
                </a:cubicBezTo>
                <a:lnTo>
                  <a:pt x="11600" y="5426"/>
                </a:lnTo>
                <a:lnTo>
                  <a:pt x="11600" y="541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iconfont-1179-866484">
            <a:extLst>
              <a:ext uri="{FF2B5EF4-FFF2-40B4-BE49-F238E27FC236}">
                <a16:creationId xmlns:a16="http://schemas.microsoft.com/office/drawing/2014/main" xmlns="" id="{DB0B20B5-68B8-40DD-9ACA-B752B5988E39}"/>
              </a:ext>
            </a:extLst>
          </p:cNvPr>
          <p:cNvSpPr/>
          <p:nvPr/>
        </p:nvSpPr>
        <p:spPr>
          <a:xfrm>
            <a:off x="9680862" y="3237425"/>
            <a:ext cx="330410" cy="368672"/>
          </a:xfrm>
          <a:custGeom>
            <a:avLst/>
            <a:gdLst>
              <a:gd name="T0" fmla="*/ 9015 w 9768"/>
              <a:gd name="T1" fmla="*/ 2222 h 10898"/>
              <a:gd name="T2" fmla="*/ 5535 w 9768"/>
              <a:gd name="T3" fmla="*/ 213 h 10898"/>
              <a:gd name="T4" fmla="*/ 743 w 9768"/>
              <a:gd name="T5" fmla="*/ 2227 h 10898"/>
              <a:gd name="T6" fmla="*/ 0 w 9768"/>
              <a:gd name="T7" fmla="*/ 3475 h 10898"/>
              <a:gd name="T8" fmla="*/ 663 w 9768"/>
              <a:gd name="T9" fmla="*/ 8679 h 10898"/>
              <a:gd name="T10" fmla="*/ 4186 w 9768"/>
              <a:gd name="T11" fmla="*/ 10714 h 10898"/>
              <a:gd name="T12" fmla="*/ 4884 w 9768"/>
              <a:gd name="T13" fmla="*/ 10898 h 10898"/>
              <a:gd name="T14" fmla="*/ 5591 w 9768"/>
              <a:gd name="T15" fmla="*/ 10708 h 10898"/>
              <a:gd name="T16" fmla="*/ 9005 w 9768"/>
              <a:gd name="T17" fmla="*/ 8737 h 10898"/>
              <a:gd name="T18" fmla="*/ 9768 w 9768"/>
              <a:gd name="T19" fmla="*/ 7495 h 10898"/>
              <a:gd name="T20" fmla="*/ 9100 w 9768"/>
              <a:gd name="T21" fmla="*/ 2274 h 10898"/>
              <a:gd name="T22" fmla="*/ 8770 w 9768"/>
              <a:gd name="T23" fmla="*/ 8101 h 10898"/>
              <a:gd name="T24" fmla="*/ 5256 w 9768"/>
              <a:gd name="T25" fmla="*/ 10130 h 10898"/>
              <a:gd name="T26" fmla="*/ 4536 w 9768"/>
              <a:gd name="T27" fmla="*/ 10145 h 10898"/>
              <a:gd name="T28" fmla="*/ 4348 w 9768"/>
              <a:gd name="T29" fmla="*/ 10422 h 10898"/>
              <a:gd name="T30" fmla="*/ 2374 w 9768"/>
              <a:gd name="T31" fmla="*/ 8897 h 10898"/>
              <a:gd name="T32" fmla="*/ 669 w 9768"/>
              <a:gd name="T33" fmla="*/ 7480 h 10898"/>
              <a:gd name="T34" fmla="*/ 1017 w 9768"/>
              <a:gd name="T35" fmla="*/ 2841 h 10898"/>
              <a:gd name="T36" fmla="*/ 4884 w 9768"/>
              <a:gd name="T37" fmla="*/ 724 h 10898"/>
              <a:gd name="T38" fmla="*/ 8694 w 9768"/>
              <a:gd name="T39" fmla="*/ 2809 h 10898"/>
              <a:gd name="T40" fmla="*/ 9099 w 9768"/>
              <a:gd name="T41" fmla="*/ 3473 h 10898"/>
              <a:gd name="T42" fmla="*/ 9099 w 9768"/>
              <a:gd name="T43" fmla="*/ 7491 h 10898"/>
              <a:gd name="T44" fmla="*/ 6138 w 9768"/>
              <a:gd name="T45" fmla="*/ 7602 h 10898"/>
              <a:gd name="T46" fmla="*/ 6862 w 9768"/>
              <a:gd name="T47" fmla="*/ 4939 h 10898"/>
              <a:gd name="T48" fmla="*/ 4126 w 9768"/>
              <a:gd name="T49" fmla="*/ 5825 h 10898"/>
              <a:gd name="T50" fmla="*/ 4850 w 9768"/>
              <a:gd name="T51" fmla="*/ 7603 h 10898"/>
              <a:gd name="T52" fmla="*/ 4126 w 9768"/>
              <a:gd name="T53" fmla="*/ 5825 h 10898"/>
              <a:gd name="T54" fmla="*/ 2114 w 9768"/>
              <a:gd name="T55" fmla="*/ 7604 h 10898"/>
              <a:gd name="T56" fmla="*/ 2838 w 9768"/>
              <a:gd name="T57" fmla="*/ 6053 h 10898"/>
              <a:gd name="T58" fmla="*/ 7004 w 9768"/>
              <a:gd name="T59" fmla="*/ 2484 h 10898"/>
              <a:gd name="T60" fmla="*/ 5519 w 9768"/>
              <a:gd name="T61" fmla="*/ 2345 h 10898"/>
              <a:gd name="T62" fmla="*/ 5948 w 9768"/>
              <a:gd name="T63" fmla="*/ 3069 h 10898"/>
              <a:gd name="T64" fmla="*/ 2391 w 9768"/>
              <a:gd name="T65" fmla="*/ 5299 h 10898"/>
              <a:gd name="T66" fmla="*/ 6360 w 9768"/>
              <a:gd name="T67" fmla="*/ 4043 h 10898"/>
              <a:gd name="T68" fmla="*/ 7084 w 9768"/>
              <a:gd name="T69" fmla="*/ 2794 h 108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768" h="10898">
                <a:moveTo>
                  <a:pt x="9100" y="2274"/>
                </a:moveTo>
                <a:cubicBezTo>
                  <a:pt x="9074" y="2254"/>
                  <a:pt x="9045" y="2237"/>
                  <a:pt x="9015" y="2222"/>
                </a:cubicBezTo>
                <a:lnTo>
                  <a:pt x="5634" y="271"/>
                </a:lnTo>
                <a:lnTo>
                  <a:pt x="5535" y="213"/>
                </a:lnTo>
                <a:cubicBezTo>
                  <a:pt x="5114" y="0"/>
                  <a:pt x="4623" y="3"/>
                  <a:pt x="4209" y="227"/>
                </a:cubicBezTo>
                <a:lnTo>
                  <a:pt x="743" y="2227"/>
                </a:lnTo>
                <a:lnTo>
                  <a:pt x="671" y="2270"/>
                </a:lnTo>
                <a:cubicBezTo>
                  <a:pt x="251" y="2529"/>
                  <a:pt x="0" y="2980"/>
                  <a:pt x="0" y="3475"/>
                </a:cubicBezTo>
                <a:lnTo>
                  <a:pt x="0" y="7480"/>
                </a:lnTo>
                <a:cubicBezTo>
                  <a:pt x="0" y="7966"/>
                  <a:pt x="244" y="8412"/>
                  <a:pt x="663" y="8679"/>
                </a:cubicBezTo>
                <a:lnTo>
                  <a:pt x="4134" y="10683"/>
                </a:lnTo>
                <a:cubicBezTo>
                  <a:pt x="4151" y="10694"/>
                  <a:pt x="4168" y="10704"/>
                  <a:pt x="4186" y="10714"/>
                </a:cubicBezTo>
                <a:lnTo>
                  <a:pt x="4206" y="10725"/>
                </a:lnTo>
                <a:cubicBezTo>
                  <a:pt x="4412" y="10838"/>
                  <a:pt x="4647" y="10898"/>
                  <a:pt x="4884" y="10898"/>
                </a:cubicBezTo>
                <a:cubicBezTo>
                  <a:pt x="5121" y="10898"/>
                  <a:pt x="5356" y="10838"/>
                  <a:pt x="5562" y="10725"/>
                </a:cubicBezTo>
                <a:lnTo>
                  <a:pt x="5591" y="10708"/>
                </a:lnTo>
                <a:cubicBezTo>
                  <a:pt x="5601" y="10702"/>
                  <a:pt x="5611" y="10696"/>
                  <a:pt x="5621" y="10690"/>
                </a:cubicBezTo>
                <a:lnTo>
                  <a:pt x="9005" y="8737"/>
                </a:lnTo>
                <a:lnTo>
                  <a:pt x="9119" y="8670"/>
                </a:lnTo>
                <a:cubicBezTo>
                  <a:pt x="9519" y="8411"/>
                  <a:pt x="9761" y="7974"/>
                  <a:pt x="9768" y="7495"/>
                </a:cubicBezTo>
                <a:lnTo>
                  <a:pt x="9768" y="3473"/>
                </a:lnTo>
                <a:cubicBezTo>
                  <a:pt x="9768" y="2986"/>
                  <a:pt x="9512" y="2528"/>
                  <a:pt x="9100" y="2274"/>
                </a:cubicBezTo>
                <a:close/>
                <a:moveTo>
                  <a:pt x="9099" y="7491"/>
                </a:moveTo>
                <a:cubicBezTo>
                  <a:pt x="9096" y="7741"/>
                  <a:pt x="8968" y="7972"/>
                  <a:pt x="8770" y="8101"/>
                </a:cubicBezTo>
                <a:lnTo>
                  <a:pt x="5279" y="10115"/>
                </a:lnTo>
                <a:lnTo>
                  <a:pt x="5256" y="10130"/>
                </a:lnTo>
                <a:cubicBezTo>
                  <a:pt x="5248" y="10134"/>
                  <a:pt x="5240" y="10139"/>
                  <a:pt x="5232" y="10144"/>
                </a:cubicBezTo>
                <a:cubicBezTo>
                  <a:pt x="5015" y="10259"/>
                  <a:pt x="4732" y="10252"/>
                  <a:pt x="4536" y="10145"/>
                </a:cubicBezTo>
                <a:lnTo>
                  <a:pt x="4511" y="10130"/>
                </a:lnTo>
                <a:lnTo>
                  <a:pt x="4348" y="10422"/>
                </a:lnTo>
                <a:lnTo>
                  <a:pt x="4486" y="10115"/>
                </a:lnTo>
                <a:lnTo>
                  <a:pt x="2374" y="8897"/>
                </a:lnTo>
                <a:lnTo>
                  <a:pt x="1012" y="8110"/>
                </a:lnTo>
                <a:cubicBezTo>
                  <a:pt x="797" y="7972"/>
                  <a:pt x="669" y="7737"/>
                  <a:pt x="669" y="7480"/>
                </a:cubicBezTo>
                <a:lnTo>
                  <a:pt x="669" y="3475"/>
                </a:lnTo>
                <a:cubicBezTo>
                  <a:pt x="669" y="3213"/>
                  <a:pt x="801" y="2975"/>
                  <a:pt x="1017" y="2841"/>
                </a:cubicBezTo>
                <a:lnTo>
                  <a:pt x="4534" y="810"/>
                </a:lnTo>
                <a:cubicBezTo>
                  <a:pt x="4639" y="754"/>
                  <a:pt x="4760" y="724"/>
                  <a:pt x="4884" y="724"/>
                </a:cubicBezTo>
                <a:cubicBezTo>
                  <a:pt x="5001" y="724"/>
                  <a:pt x="5115" y="751"/>
                  <a:pt x="5224" y="805"/>
                </a:cubicBezTo>
                <a:lnTo>
                  <a:pt x="8694" y="2809"/>
                </a:lnTo>
                <a:lnTo>
                  <a:pt x="8739" y="2836"/>
                </a:lnTo>
                <a:cubicBezTo>
                  <a:pt x="8962" y="2969"/>
                  <a:pt x="9099" y="3213"/>
                  <a:pt x="9099" y="3473"/>
                </a:cubicBezTo>
                <a:lnTo>
                  <a:pt x="9099" y="7491"/>
                </a:lnTo>
                <a:lnTo>
                  <a:pt x="9099" y="7491"/>
                </a:lnTo>
                <a:close/>
                <a:moveTo>
                  <a:pt x="6138" y="4939"/>
                </a:moveTo>
                <a:lnTo>
                  <a:pt x="6138" y="7602"/>
                </a:lnTo>
                <a:cubicBezTo>
                  <a:pt x="6138" y="8069"/>
                  <a:pt x="6862" y="8069"/>
                  <a:pt x="6862" y="7602"/>
                </a:cubicBezTo>
                <a:lnTo>
                  <a:pt x="6862" y="4939"/>
                </a:lnTo>
                <a:cubicBezTo>
                  <a:pt x="6862" y="4473"/>
                  <a:pt x="6138" y="4473"/>
                  <a:pt x="6138" y="4939"/>
                </a:cubicBezTo>
                <a:close/>
                <a:moveTo>
                  <a:pt x="4126" y="5825"/>
                </a:moveTo>
                <a:lnTo>
                  <a:pt x="4126" y="7603"/>
                </a:lnTo>
                <a:cubicBezTo>
                  <a:pt x="4126" y="8070"/>
                  <a:pt x="4850" y="8070"/>
                  <a:pt x="4850" y="7603"/>
                </a:cubicBezTo>
                <a:lnTo>
                  <a:pt x="4850" y="5825"/>
                </a:lnTo>
                <a:cubicBezTo>
                  <a:pt x="4850" y="5358"/>
                  <a:pt x="4126" y="5358"/>
                  <a:pt x="4126" y="5825"/>
                </a:cubicBezTo>
                <a:close/>
                <a:moveTo>
                  <a:pt x="2114" y="6053"/>
                </a:moveTo>
                <a:lnTo>
                  <a:pt x="2114" y="7604"/>
                </a:lnTo>
                <a:cubicBezTo>
                  <a:pt x="2114" y="8070"/>
                  <a:pt x="2838" y="8070"/>
                  <a:pt x="2838" y="7604"/>
                </a:cubicBezTo>
                <a:lnTo>
                  <a:pt x="2838" y="6053"/>
                </a:lnTo>
                <a:cubicBezTo>
                  <a:pt x="2838" y="5586"/>
                  <a:pt x="2114" y="5586"/>
                  <a:pt x="2114" y="6053"/>
                </a:cubicBezTo>
                <a:close/>
                <a:moveTo>
                  <a:pt x="7004" y="2484"/>
                </a:moveTo>
                <a:cubicBezTo>
                  <a:pt x="6937" y="2401"/>
                  <a:pt x="6836" y="2345"/>
                  <a:pt x="6722" y="2345"/>
                </a:cubicBezTo>
                <a:lnTo>
                  <a:pt x="5519" y="2345"/>
                </a:lnTo>
                <a:cubicBezTo>
                  <a:pt x="5052" y="2345"/>
                  <a:pt x="5052" y="3069"/>
                  <a:pt x="5519" y="3069"/>
                </a:cubicBezTo>
                <a:lnTo>
                  <a:pt x="5948" y="3069"/>
                </a:lnTo>
                <a:cubicBezTo>
                  <a:pt x="5028" y="4017"/>
                  <a:pt x="3727" y="4639"/>
                  <a:pt x="2391" y="4576"/>
                </a:cubicBezTo>
                <a:cubicBezTo>
                  <a:pt x="1924" y="4554"/>
                  <a:pt x="1926" y="5277"/>
                  <a:pt x="2391" y="5299"/>
                </a:cubicBezTo>
                <a:cubicBezTo>
                  <a:pt x="3884" y="5370"/>
                  <a:pt x="5311" y="4697"/>
                  <a:pt x="6360" y="3669"/>
                </a:cubicBezTo>
                <a:lnTo>
                  <a:pt x="6360" y="4043"/>
                </a:lnTo>
                <a:cubicBezTo>
                  <a:pt x="6360" y="4510"/>
                  <a:pt x="7084" y="4510"/>
                  <a:pt x="7084" y="4043"/>
                </a:cubicBezTo>
                <a:lnTo>
                  <a:pt x="7084" y="2794"/>
                </a:lnTo>
                <a:cubicBezTo>
                  <a:pt x="7127" y="2674"/>
                  <a:pt x="7086" y="2563"/>
                  <a:pt x="7004" y="248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图文框 51">
            <a:extLst>
              <a:ext uri="{FF2B5EF4-FFF2-40B4-BE49-F238E27FC236}">
                <a16:creationId xmlns:a16="http://schemas.microsoft.com/office/drawing/2014/main" xmlns="" id="{72E8CEB9-A009-4073-8CC9-CD2090535DD4}"/>
              </a:ext>
            </a:extLst>
          </p:cNvPr>
          <p:cNvSpPr/>
          <p:nvPr/>
        </p:nvSpPr>
        <p:spPr>
          <a:xfrm>
            <a:off x="1" y="1"/>
            <a:ext cx="12192000" cy="6858000"/>
          </a:xfrm>
          <a:prstGeom prst="frame">
            <a:avLst>
              <a:gd name="adj1" fmla="val 373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18061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 descr="桌子上放着笔记本电脑的人&#10;&#10;中度可信度描述已自动生成">
            <a:extLst>
              <a:ext uri="{FF2B5EF4-FFF2-40B4-BE49-F238E27FC236}">
                <a16:creationId xmlns:a16="http://schemas.microsoft.com/office/drawing/2014/main" xmlns="" id="{2BE5A4CD-4AEB-48A2-98EB-03E3BDBAC6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23" t="19544" r="32258" b="12746"/>
          <a:stretch>
            <a:fillRect/>
          </a:stretch>
        </p:blipFill>
        <p:spPr>
          <a:xfrm>
            <a:off x="6344326" y="2463424"/>
            <a:ext cx="3575280" cy="3575280"/>
          </a:xfrm>
          <a:custGeom>
            <a:avLst/>
            <a:gdLst>
              <a:gd name="connsiteX0" fmla="*/ 1787641 w 3575280"/>
              <a:gd name="connsiteY0" fmla="*/ 0 h 3575280"/>
              <a:gd name="connsiteX1" fmla="*/ 3575280 w 3575280"/>
              <a:gd name="connsiteY1" fmla="*/ 0 h 3575280"/>
              <a:gd name="connsiteX2" fmla="*/ 3575280 w 3575280"/>
              <a:gd name="connsiteY2" fmla="*/ 1787640 h 3575280"/>
              <a:gd name="connsiteX3" fmla="*/ 1787640 w 3575280"/>
              <a:gd name="connsiteY3" fmla="*/ 3575280 h 3575280"/>
              <a:gd name="connsiteX4" fmla="*/ 0 w 3575280"/>
              <a:gd name="connsiteY4" fmla="*/ 1787640 h 3575280"/>
              <a:gd name="connsiteX5" fmla="*/ 1 w 3575280"/>
              <a:gd name="connsiteY5" fmla="*/ 1787640 h 3575280"/>
              <a:gd name="connsiteX6" fmla="*/ 1787641 w 3575280"/>
              <a:gd name="connsiteY6" fmla="*/ 0 h 3575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75280" h="3575280">
                <a:moveTo>
                  <a:pt x="1787641" y="0"/>
                </a:moveTo>
                <a:lnTo>
                  <a:pt x="3575280" y="0"/>
                </a:lnTo>
                <a:lnTo>
                  <a:pt x="3575280" y="1787640"/>
                </a:lnTo>
                <a:cubicBezTo>
                  <a:pt x="3575280" y="2774926"/>
                  <a:pt x="2774926" y="3575280"/>
                  <a:pt x="1787640" y="3575280"/>
                </a:cubicBezTo>
                <a:cubicBezTo>
                  <a:pt x="800354" y="3575280"/>
                  <a:pt x="0" y="2774926"/>
                  <a:pt x="0" y="1787640"/>
                </a:cubicBezTo>
                <a:lnTo>
                  <a:pt x="1" y="1787640"/>
                </a:lnTo>
                <a:cubicBezTo>
                  <a:pt x="1" y="800354"/>
                  <a:pt x="800355" y="0"/>
                  <a:pt x="1787641" y="0"/>
                </a:cubicBezTo>
                <a:close/>
              </a:path>
            </a:pathLst>
          </a:cu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F6E15D5-25A5-4501-9858-ABEBCEA1AA3A}"/>
              </a:ext>
            </a:extLst>
          </p:cNvPr>
          <p:cNvSpPr/>
          <p:nvPr/>
        </p:nvSpPr>
        <p:spPr>
          <a:xfrm>
            <a:off x="0" y="0"/>
            <a:ext cx="448887" cy="6858000"/>
          </a:xfrm>
          <a:prstGeom prst="rect">
            <a:avLst/>
          </a:prstGeom>
          <a:solidFill>
            <a:srgbClr val="F8CE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47DFD1A-4297-4FB6-ABAC-E0FF80F41E19}"/>
              </a:ext>
            </a:extLst>
          </p:cNvPr>
          <p:cNvSpPr txBox="1"/>
          <p:nvPr/>
        </p:nvSpPr>
        <p:spPr>
          <a:xfrm>
            <a:off x="18580" y="145146"/>
            <a:ext cx="461665" cy="9725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CHENXI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0" name="十字形 9">
            <a:extLst>
              <a:ext uri="{FF2B5EF4-FFF2-40B4-BE49-F238E27FC236}">
                <a16:creationId xmlns:a16="http://schemas.microsoft.com/office/drawing/2014/main" xmlns="" id="{0F4BF8F1-A1BF-4FF6-ACF2-9A8E84FCB11A}"/>
              </a:ext>
            </a:extLst>
          </p:cNvPr>
          <p:cNvSpPr/>
          <p:nvPr/>
        </p:nvSpPr>
        <p:spPr>
          <a:xfrm rot="18900000">
            <a:off x="116919" y="6442540"/>
            <a:ext cx="215046" cy="215046"/>
          </a:xfrm>
          <a:prstGeom prst="plus">
            <a:avLst>
              <a:gd name="adj" fmla="val 4003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0243AABA-7249-4556-9A52-CF50DE18B46E}"/>
              </a:ext>
            </a:extLst>
          </p:cNvPr>
          <p:cNvSpPr/>
          <p:nvPr/>
        </p:nvSpPr>
        <p:spPr>
          <a:xfrm>
            <a:off x="1213658" y="930698"/>
            <a:ext cx="1202971" cy="374073"/>
          </a:xfrm>
          <a:prstGeom prst="rect">
            <a:avLst/>
          </a:prstGeom>
          <a:solidFill>
            <a:srgbClr val="F8CE2F"/>
          </a:solidFill>
          <a:ln>
            <a:noFill/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40B00822-DBCA-4665-B555-9A1DC46FE167}"/>
              </a:ext>
            </a:extLst>
          </p:cNvPr>
          <p:cNvSpPr txBox="1"/>
          <p:nvPr/>
        </p:nvSpPr>
        <p:spPr>
          <a:xfrm>
            <a:off x="1248645" y="935439"/>
            <a:ext cx="1146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南构小老楷书" panose="00020600040101010101" pitchFamily="18" charset="-122"/>
                <a:ea typeface="南构小老楷书" panose="00020600040101010101" pitchFamily="18" charset="-122"/>
              </a:rPr>
              <a:t>陈西设计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27AABEFF-3FCF-4149-B464-AA60486F4425}"/>
              </a:ext>
            </a:extLst>
          </p:cNvPr>
          <p:cNvSpPr txBox="1"/>
          <p:nvPr/>
        </p:nvSpPr>
        <p:spPr>
          <a:xfrm>
            <a:off x="1092616" y="1431471"/>
            <a:ext cx="3038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点击添加标题</a:t>
            </a:r>
          </a:p>
        </p:txBody>
      </p:sp>
      <p:sp>
        <p:nvSpPr>
          <p:cNvPr id="8" name="对话气泡: 圆角矩形 7">
            <a:extLst>
              <a:ext uri="{FF2B5EF4-FFF2-40B4-BE49-F238E27FC236}">
                <a16:creationId xmlns:a16="http://schemas.microsoft.com/office/drawing/2014/main" xmlns="" id="{7132892F-8919-4538-9039-9527963D0528}"/>
              </a:ext>
            </a:extLst>
          </p:cNvPr>
          <p:cNvSpPr/>
          <p:nvPr/>
        </p:nvSpPr>
        <p:spPr>
          <a:xfrm>
            <a:off x="1248645" y="3133899"/>
            <a:ext cx="4295924" cy="2162580"/>
          </a:xfrm>
          <a:prstGeom prst="wedgeRoundRectCallout">
            <a:avLst>
              <a:gd name="adj1" fmla="val -15028"/>
              <a:gd name="adj2" fmla="val 76326"/>
              <a:gd name="adj3" fmla="val 16667"/>
            </a:avLst>
          </a:prstGeom>
          <a:noFill/>
          <a:ln w="57150">
            <a:solidFill>
              <a:srgbClr val="F8CE2F"/>
            </a:solidFill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iconfont-1179-866492">
            <a:extLst>
              <a:ext uri="{FF2B5EF4-FFF2-40B4-BE49-F238E27FC236}">
                <a16:creationId xmlns:a16="http://schemas.microsoft.com/office/drawing/2014/main" xmlns="" id="{DDCCB24D-21F3-4A1F-9E85-722751EC53D2}"/>
              </a:ext>
            </a:extLst>
          </p:cNvPr>
          <p:cNvSpPr/>
          <p:nvPr/>
        </p:nvSpPr>
        <p:spPr>
          <a:xfrm>
            <a:off x="4789966" y="3334148"/>
            <a:ext cx="572624" cy="545538"/>
          </a:xfrm>
          <a:custGeom>
            <a:avLst/>
            <a:gdLst>
              <a:gd name="T0" fmla="*/ 1892 w 10878"/>
              <a:gd name="T1" fmla="*/ 5922 h 10364"/>
              <a:gd name="T2" fmla="*/ 5439 w 10878"/>
              <a:gd name="T3" fmla="*/ 2961 h 10364"/>
              <a:gd name="T4" fmla="*/ 8986 w 10878"/>
              <a:gd name="T5" fmla="*/ 5922 h 10364"/>
              <a:gd name="T6" fmla="*/ 9749 w 10878"/>
              <a:gd name="T7" fmla="*/ 5922 h 10364"/>
              <a:gd name="T8" fmla="*/ 5439 w 10878"/>
              <a:gd name="T9" fmla="*/ 2221 h 10364"/>
              <a:gd name="T10" fmla="*/ 1129 w 10878"/>
              <a:gd name="T11" fmla="*/ 5922 h 10364"/>
              <a:gd name="T12" fmla="*/ 1892 w 10878"/>
              <a:gd name="T13" fmla="*/ 5922 h 10364"/>
              <a:gd name="T14" fmla="*/ 5439 w 10878"/>
              <a:gd name="T15" fmla="*/ 1480 h 10364"/>
              <a:gd name="T16" fmla="*/ 5802 w 10878"/>
              <a:gd name="T17" fmla="*/ 1110 h 10364"/>
              <a:gd name="T18" fmla="*/ 5802 w 10878"/>
              <a:gd name="T19" fmla="*/ 370 h 10364"/>
              <a:gd name="T20" fmla="*/ 5439 w 10878"/>
              <a:gd name="T21" fmla="*/ 0 h 10364"/>
              <a:gd name="T22" fmla="*/ 5076 w 10878"/>
              <a:gd name="T23" fmla="*/ 370 h 10364"/>
              <a:gd name="T24" fmla="*/ 5076 w 10878"/>
              <a:gd name="T25" fmla="*/ 1111 h 10364"/>
              <a:gd name="T26" fmla="*/ 5439 w 10878"/>
              <a:gd name="T27" fmla="*/ 1480 h 10364"/>
              <a:gd name="T28" fmla="*/ 9790 w 10878"/>
              <a:gd name="T29" fmla="*/ 3114 h 10364"/>
              <a:gd name="T30" fmla="*/ 10303 w 10878"/>
              <a:gd name="T31" fmla="*/ 2591 h 10364"/>
              <a:gd name="T32" fmla="*/ 10303 w 10878"/>
              <a:gd name="T33" fmla="*/ 2068 h 10364"/>
              <a:gd name="T34" fmla="*/ 9790 w 10878"/>
              <a:gd name="T35" fmla="*/ 2068 h 10364"/>
              <a:gd name="T36" fmla="*/ 9277 w 10878"/>
              <a:gd name="T37" fmla="*/ 2591 h 10364"/>
              <a:gd name="T38" fmla="*/ 9277 w 10878"/>
              <a:gd name="T39" fmla="*/ 3114 h 10364"/>
              <a:gd name="T40" fmla="*/ 9790 w 10878"/>
              <a:gd name="T41" fmla="*/ 3114 h 10364"/>
              <a:gd name="T42" fmla="*/ 1088 w 10878"/>
              <a:gd name="T43" fmla="*/ 3114 h 10364"/>
              <a:gd name="T44" fmla="*/ 1601 w 10878"/>
              <a:gd name="T45" fmla="*/ 3114 h 10364"/>
              <a:gd name="T46" fmla="*/ 1601 w 10878"/>
              <a:gd name="T47" fmla="*/ 2591 h 10364"/>
              <a:gd name="T48" fmla="*/ 1088 w 10878"/>
              <a:gd name="T49" fmla="*/ 2068 h 10364"/>
              <a:gd name="T50" fmla="*/ 575 w 10878"/>
              <a:gd name="T51" fmla="*/ 2068 h 10364"/>
              <a:gd name="T52" fmla="*/ 575 w 10878"/>
              <a:gd name="T53" fmla="*/ 2591 h 10364"/>
              <a:gd name="T54" fmla="*/ 1088 w 10878"/>
              <a:gd name="T55" fmla="*/ 3114 h 10364"/>
              <a:gd name="T56" fmla="*/ 10515 w 10878"/>
              <a:gd name="T57" fmla="*/ 6663 h 10364"/>
              <a:gd name="T58" fmla="*/ 363 w 10878"/>
              <a:gd name="T59" fmla="*/ 6663 h 10364"/>
              <a:gd name="T60" fmla="*/ 0 w 10878"/>
              <a:gd name="T61" fmla="*/ 7033 h 10364"/>
              <a:gd name="T62" fmla="*/ 363 w 10878"/>
              <a:gd name="T63" fmla="*/ 7403 h 10364"/>
              <a:gd name="T64" fmla="*/ 10515 w 10878"/>
              <a:gd name="T65" fmla="*/ 7403 h 10364"/>
              <a:gd name="T66" fmla="*/ 10878 w 10878"/>
              <a:gd name="T67" fmla="*/ 7033 h 10364"/>
              <a:gd name="T68" fmla="*/ 10515 w 10878"/>
              <a:gd name="T69" fmla="*/ 6663 h 10364"/>
              <a:gd name="T70" fmla="*/ 10153 w 10878"/>
              <a:gd name="T71" fmla="*/ 8143 h 10364"/>
              <a:gd name="T72" fmla="*/ 725 w 10878"/>
              <a:gd name="T73" fmla="*/ 8143 h 10364"/>
              <a:gd name="T74" fmla="*/ 363 w 10878"/>
              <a:gd name="T75" fmla="*/ 8513 h 10364"/>
              <a:gd name="T76" fmla="*/ 725 w 10878"/>
              <a:gd name="T77" fmla="*/ 8883 h 10364"/>
              <a:gd name="T78" fmla="*/ 10153 w 10878"/>
              <a:gd name="T79" fmla="*/ 8883 h 10364"/>
              <a:gd name="T80" fmla="*/ 10515 w 10878"/>
              <a:gd name="T81" fmla="*/ 8513 h 10364"/>
              <a:gd name="T82" fmla="*/ 10153 w 10878"/>
              <a:gd name="T83" fmla="*/ 8143 h 10364"/>
              <a:gd name="T84" fmla="*/ 9065 w 10878"/>
              <a:gd name="T85" fmla="*/ 9624 h 10364"/>
              <a:gd name="T86" fmla="*/ 1813 w 10878"/>
              <a:gd name="T87" fmla="*/ 9624 h 10364"/>
              <a:gd name="T88" fmla="*/ 1451 w 10878"/>
              <a:gd name="T89" fmla="*/ 9994 h 10364"/>
              <a:gd name="T90" fmla="*/ 1813 w 10878"/>
              <a:gd name="T91" fmla="*/ 10364 h 10364"/>
              <a:gd name="T92" fmla="*/ 9065 w 10878"/>
              <a:gd name="T93" fmla="*/ 10364 h 10364"/>
              <a:gd name="T94" fmla="*/ 9428 w 10878"/>
              <a:gd name="T95" fmla="*/ 9994 h 10364"/>
              <a:gd name="T96" fmla="*/ 9065 w 10878"/>
              <a:gd name="T97" fmla="*/ 9624 h 10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878" h="10364">
                <a:moveTo>
                  <a:pt x="1892" y="5922"/>
                </a:moveTo>
                <a:cubicBezTo>
                  <a:pt x="2229" y="4234"/>
                  <a:pt x="3684" y="2961"/>
                  <a:pt x="5439" y="2961"/>
                </a:cubicBezTo>
                <a:cubicBezTo>
                  <a:pt x="7193" y="2961"/>
                  <a:pt x="8649" y="4234"/>
                  <a:pt x="8986" y="5922"/>
                </a:cubicBezTo>
                <a:lnTo>
                  <a:pt x="9749" y="5922"/>
                </a:lnTo>
                <a:cubicBezTo>
                  <a:pt x="9470" y="3835"/>
                  <a:pt x="7649" y="2221"/>
                  <a:pt x="5439" y="2221"/>
                </a:cubicBezTo>
                <a:cubicBezTo>
                  <a:pt x="3229" y="2221"/>
                  <a:pt x="1408" y="3835"/>
                  <a:pt x="1129" y="5922"/>
                </a:cubicBezTo>
                <a:lnTo>
                  <a:pt x="1892" y="5922"/>
                </a:lnTo>
                <a:close/>
                <a:moveTo>
                  <a:pt x="5439" y="1480"/>
                </a:moveTo>
                <a:cubicBezTo>
                  <a:pt x="5639" y="1480"/>
                  <a:pt x="5802" y="1315"/>
                  <a:pt x="5802" y="1110"/>
                </a:cubicBezTo>
                <a:lnTo>
                  <a:pt x="5802" y="370"/>
                </a:lnTo>
                <a:cubicBezTo>
                  <a:pt x="5802" y="166"/>
                  <a:pt x="5639" y="0"/>
                  <a:pt x="5439" y="0"/>
                </a:cubicBezTo>
                <a:cubicBezTo>
                  <a:pt x="5239" y="0"/>
                  <a:pt x="5076" y="166"/>
                  <a:pt x="5076" y="370"/>
                </a:cubicBezTo>
                <a:lnTo>
                  <a:pt x="5076" y="1111"/>
                </a:lnTo>
                <a:cubicBezTo>
                  <a:pt x="5076" y="1315"/>
                  <a:pt x="5239" y="1480"/>
                  <a:pt x="5439" y="1480"/>
                </a:cubicBezTo>
                <a:close/>
                <a:moveTo>
                  <a:pt x="9790" y="3114"/>
                </a:moveTo>
                <a:lnTo>
                  <a:pt x="10303" y="2591"/>
                </a:lnTo>
                <a:cubicBezTo>
                  <a:pt x="10445" y="2446"/>
                  <a:pt x="10445" y="2212"/>
                  <a:pt x="10303" y="2068"/>
                </a:cubicBezTo>
                <a:cubicBezTo>
                  <a:pt x="10161" y="1923"/>
                  <a:pt x="9932" y="1923"/>
                  <a:pt x="9790" y="2068"/>
                </a:cubicBezTo>
                <a:lnTo>
                  <a:pt x="9277" y="2591"/>
                </a:lnTo>
                <a:cubicBezTo>
                  <a:pt x="9136" y="2736"/>
                  <a:pt x="9136" y="2970"/>
                  <a:pt x="9277" y="3114"/>
                </a:cubicBezTo>
                <a:cubicBezTo>
                  <a:pt x="9419" y="3259"/>
                  <a:pt x="9649" y="3259"/>
                  <a:pt x="9790" y="3114"/>
                </a:cubicBezTo>
                <a:close/>
                <a:moveTo>
                  <a:pt x="1088" y="3114"/>
                </a:moveTo>
                <a:cubicBezTo>
                  <a:pt x="1229" y="3259"/>
                  <a:pt x="1459" y="3259"/>
                  <a:pt x="1601" y="3114"/>
                </a:cubicBezTo>
                <a:cubicBezTo>
                  <a:pt x="1742" y="2970"/>
                  <a:pt x="1742" y="2736"/>
                  <a:pt x="1601" y="2591"/>
                </a:cubicBezTo>
                <a:lnTo>
                  <a:pt x="1088" y="2068"/>
                </a:lnTo>
                <a:cubicBezTo>
                  <a:pt x="946" y="1923"/>
                  <a:pt x="717" y="1923"/>
                  <a:pt x="575" y="2068"/>
                </a:cubicBezTo>
                <a:cubicBezTo>
                  <a:pt x="434" y="2212"/>
                  <a:pt x="434" y="2447"/>
                  <a:pt x="575" y="2591"/>
                </a:cubicBezTo>
                <a:lnTo>
                  <a:pt x="1088" y="3114"/>
                </a:lnTo>
                <a:close/>
                <a:moveTo>
                  <a:pt x="10515" y="6663"/>
                </a:moveTo>
                <a:lnTo>
                  <a:pt x="363" y="6663"/>
                </a:lnTo>
                <a:cubicBezTo>
                  <a:pt x="162" y="6663"/>
                  <a:pt x="0" y="6828"/>
                  <a:pt x="0" y="7033"/>
                </a:cubicBezTo>
                <a:cubicBezTo>
                  <a:pt x="0" y="7237"/>
                  <a:pt x="162" y="7403"/>
                  <a:pt x="363" y="7403"/>
                </a:cubicBezTo>
                <a:lnTo>
                  <a:pt x="10515" y="7403"/>
                </a:lnTo>
                <a:cubicBezTo>
                  <a:pt x="10716" y="7403"/>
                  <a:pt x="10878" y="7237"/>
                  <a:pt x="10878" y="7033"/>
                </a:cubicBezTo>
                <a:cubicBezTo>
                  <a:pt x="10878" y="6828"/>
                  <a:pt x="10716" y="6663"/>
                  <a:pt x="10515" y="6663"/>
                </a:cubicBezTo>
                <a:close/>
                <a:moveTo>
                  <a:pt x="10153" y="8143"/>
                </a:moveTo>
                <a:lnTo>
                  <a:pt x="725" y="8143"/>
                </a:lnTo>
                <a:cubicBezTo>
                  <a:pt x="525" y="8143"/>
                  <a:pt x="363" y="8309"/>
                  <a:pt x="363" y="8513"/>
                </a:cubicBezTo>
                <a:cubicBezTo>
                  <a:pt x="363" y="8718"/>
                  <a:pt x="525" y="8883"/>
                  <a:pt x="725" y="8883"/>
                </a:cubicBezTo>
                <a:lnTo>
                  <a:pt x="10153" y="8883"/>
                </a:lnTo>
                <a:cubicBezTo>
                  <a:pt x="10353" y="8883"/>
                  <a:pt x="10515" y="8718"/>
                  <a:pt x="10515" y="8513"/>
                </a:cubicBezTo>
                <a:cubicBezTo>
                  <a:pt x="10515" y="8309"/>
                  <a:pt x="10353" y="8143"/>
                  <a:pt x="10153" y="8143"/>
                </a:cubicBezTo>
                <a:close/>
                <a:moveTo>
                  <a:pt x="9065" y="9624"/>
                </a:moveTo>
                <a:lnTo>
                  <a:pt x="1813" y="9624"/>
                </a:lnTo>
                <a:cubicBezTo>
                  <a:pt x="1613" y="9624"/>
                  <a:pt x="1451" y="9789"/>
                  <a:pt x="1451" y="9994"/>
                </a:cubicBezTo>
                <a:cubicBezTo>
                  <a:pt x="1451" y="10198"/>
                  <a:pt x="1613" y="10364"/>
                  <a:pt x="1813" y="10364"/>
                </a:cubicBezTo>
                <a:lnTo>
                  <a:pt x="9065" y="10364"/>
                </a:lnTo>
                <a:cubicBezTo>
                  <a:pt x="9265" y="10364"/>
                  <a:pt x="9428" y="10198"/>
                  <a:pt x="9428" y="9994"/>
                </a:cubicBezTo>
                <a:cubicBezTo>
                  <a:pt x="9428" y="9789"/>
                  <a:pt x="9265" y="9624"/>
                  <a:pt x="9065" y="9624"/>
                </a:cubicBezTo>
                <a:close/>
              </a:path>
            </a:pathLst>
          </a:custGeom>
          <a:gradFill>
            <a:gsLst>
              <a:gs pos="100000">
                <a:schemeClr val="tx1">
                  <a:lumMod val="75000"/>
                  <a:lumOff val="25000"/>
                  <a:alpha val="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9C42FE4D-726D-45B6-BAF7-EC24B1B09D9D}"/>
              </a:ext>
            </a:extLst>
          </p:cNvPr>
          <p:cNvSpPr txBox="1"/>
          <p:nvPr/>
        </p:nvSpPr>
        <p:spPr>
          <a:xfrm>
            <a:off x="1616054" y="3418021"/>
            <a:ext cx="16346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微信搜索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F5FF76CF-4838-4A14-83D7-5F7C4842E17A}"/>
              </a:ext>
            </a:extLst>
          </p:cNvPr>
          <p:cNvSpPr txBox="1"/>
          <p:nvPr/>
        </p:nvSpPr>
        <p:spPr>
          <a:xfrm>
            <a:off x="1616054" y="3950344"/>
            <a:ext cx="3662528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/>
              <a:t>Lorem ipsum dolor sit amet, consectetuer adipiscing elit. Maecenas porttitor congue massa. Fusce posuere, magna sed pulvinar </a:t>
            </a:r>
            <a:r>
              <a:rPr lang="en-US" altLang="zh-CN" sz="1200" dirty="0" err="1"/>
              <a:t>ultricies</a:t>
            </a:r>
            <a:endParaRPr lang="zh-CN" altLang="en-US" sz="1200" dirty="0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74EEE752-EEA1-432C-86E7-31D96F0D28AF}"/>
              </a:ext>
            </a:extLst>
          </p:cNvPr>
          <p:cNvGrpSpPr/>
          <p:nvPr/>
        </p:nvGrpSpPr>
        <p:grpSpPr>
          <a:xfrm>
            <a:off x="1719778" y="4913783"/>
            <a:ext cx="529871" cy="83556"/>
            <a:chOff x="1190072" y="5539760"/>
            <a:chExt cx="529871" cy="83556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2C0EF454-EBBE-429D-8B18-2EA63D0091BA}"/>
                </a:ext>
              </a:extLst>
            </p:cNvPr>
            <p:cNvSpPr/>
            <p:nvPr/>
          </p:nvSpPr>
          <p:spPr>
            <a:xfrm>
              <a:off x="1190072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0FC2DE52-1BD6-4588-8A51-B1EBFBBA4F39}"/>
                </a:ext>
              </a:extLst>
            </p:cNvPr>
            <p:cNvSpPr/>
            <p:nvPr/>
          </p:nvSpPr>
          <p:spPr>
            <a:xfrm>
              <a:off x="1338844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3188886E-E9C7-4BFA-A78D-921FA72524C4}"/>
                </a:ext>
              </a:extLst>
            </p:cNvPr>
            <p:cNvSpPr/>
            <p:nvPr/>
          </p:nvSpPr>
          <p:spPr>
            <a:xfrm>
              <a:off x="1487616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5C7043B0-523B-4C65-8A7A-45279F0374D4}"/>
                </a:ext>
              </a:extLst>
            </p:cNvPr>
            <p:cNvSpPr/>
            <p:nvPr/>
          </p:nvSpPr>
          <p:spPr>
            <a:xfrm>
              <a:off x="1636387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泪滴形 40">
            <a:extLst>
              <a:ext uri="{FF2B5EF4-FFF2-40B4-BE49-F238E27FC236}">
                <a16:creationId xmlns:a16="http://schemas.microsoft.com/office/drawing/2014/main" xmlns="" id="{EB79CD18-35A4-4A87-AAD9-4BC18D691517}"/>
              </a:ext>
            </a:extLst>
          </p:cNvPr>
          <p:cNvSpPr/>
          <p:nvPr/>
        </p:nvSpPr>
        <p:spPr>
          <a:xfrm flipH="1">
            <a:off x="10049564" y="2463424"/>
            <a:ext cx="952680" cy="952680"/>
          </a:xfrm>
          <a:prstGeom prst="teardrop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" name="泪滴形 41">
            <a:extLst>
              <a:ext uri="{FF2B5EF4-FFF2-40B4-BE49-F238E27FC236}">
                <a16:creationId xmlns:a16="http://schemas.microsoft.com/office/drawing/2014/main" xmlns="" id="{E1DD8E0E-0932-4562-9CC8-51366D68AD88}"/>
              </a:ext>
            </a:extLst>
          </p:cNvPr>
          <p:cNvSpPr/>
          <p:nvPr/>
        </p:nvSpPr>
        <p:spPr>
          <a:xfrm flipH="1" flipV="1">
            <a:off x="10049564" y="956040"/>
            <a:ext cx="1357457" cy="1357457"/>
          </a:xfrm>
          <a:prstGeom prst="teardrop">
            <a:avLst/>
          </a:prstGeom>
          <a:solidFill>
            <a:srgbClr val="F8CE2F"/>
          </a:solidFill>
          <a:ln>
            <a:noFill/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泪滴形 42">
            <a:extLst>
              <a:ext uri="{FF2B5EF4-FFF2-40B4-BE49-F238E27FC236}">
                <a16:creationId xmlns:a16="http://schemas.microsoft.com/office/drawing/2014/main" xmlns="" id="{F8579B50-01D1-4EBB-813E-767364539EC6}"/>
              </a:ext>
            </a:extLst>
          </p:cNvPr>
          <p:cNvSpPr/>
          <p:nvPr/>
        </p:nvSpPr>
        <p:spPr>
          <a:xfrm flipV="1">
            <a:off x="9461163" y="1855054"/>
            <a:ext cx="458443" cy="458443"/>
          </a:xfrm>
          <a:prstGeom prst="teardrop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泪滴形 46">
            <a:extLst>
              <a:ext uri="{FF2B5EF4-FFF2-40B4-BE49-F238E27FC236}">
                <a16:creationId xmlns:a16="http://schemas.microsoft.com/office/drawing/2014/main" xmlns="" id="{55441E06-D3B7-48CE-8E95-18A7A9E3782D}"/>
              </a:ext>
            </a:extLst>
          </p:cNvPr>
          <p:cNvSpPr/>
          <p:nvPr/>
        </p:nvSpPr>
        <p:spPr>
          <a:xfrm>
            <a:off x="6344326" y="2463425"/>
            <a:ext cx="3575279" cy="3575279"/>
          </a:xfrm>
          <a:prstGeom prst="teardrop">
            <a:avLst/>
          </a:prstGeom>
          <a:solidFill>
            <a:srgbClr val="F8CE2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853DC69B-3319-45DE-9CE7-6E9EED1421ED}"/>
              </a:ext>
            </a:extLst>
          </p:cNvPr>
          <p:cNvSpPr txBox="1"/>
          <p:nvPr/>
        </p:nvSpPr>
        <p:spPr>
          <a:xfrm>
            <a:off x="10251952" y="1157714"/>
            <a:ext cx="95267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添加</a:t>
            </a:r>
            <a:endParaRPr lang="en-US" altLang="zh-CN" sz="2800" dirty="0">
              <a:latin typeface="站酷文艺体" panose="02000603000000000000" pitchFamily="2" charset="-122"/>
              <a:ea typeface="站酷文艺体" panose="02000603000000000000" pitchFamily="2" charset="-122"/>
            </a:endParaRPr>
          </a:p>
          <a:p>
            <a:pPr algn="ctr"/>
            <a:r>
              <a:rPr lang="zh-CN" altLang="en-US" sz="28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标题</a:t>
            </a:r>
          </a:p>
        </p:txBody>
      </p:sp>
      <p:sp>
        <p:nvSpPr>
          <p:cNvPr id="24" name="图文框 23">
            <a:extLst>
              <a:ext uri="{FF2B5EF4-FFF2-40B4-BE49-F238E27FC236}">
                <a16:creationId xmlns:a16="http://schemas.microsoft.com/office/drawing/2014/main" xmlns="" id="{023D5F8A-BAAD-4402-BE7C-666D2473C023}"/>
              </a:ext>
            </a:extLst>
          </p:cNvPr>
          <p:cNvSpPr/>
          <p:nvPr/>
        </p:nvSpPr>
        <p:spPr>
          <a:xfrm>
            <a:off x="1" y="1"/>
            <a:ext cx="12192000" cy="6858000"/>
          </a:xfrm>
          <a:prstGeom prst="frame">
            <a:avLst>
              <a:gd name="adj1" fmla="val 373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7269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F6E15D5-25A5-4501-9858-ABEBCEA1AA3A}"/>
              </a:ext>
            </a:extLst>
          </p:cNvPr>
          <p:cNvSpPr/>
          <p:nvPr/>
        </p:nvSpPr>
        <p:spPr>
          <a:xfrm>
            <a:off x="0" y="0"/>
            <a:ext cx="448887" cy="6858000"/>
          </a:xfrm>
          <a:prstGeom prst="rect">
            <a:avLst/>
          </a:prstGeom>
          <a:solidFill>
            <a:srgbClr val="F8CE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47DFD1A-4297-4FB6-ABAC-E0FF80F41E19}"/>
              </a:ext>
            </a:extLst>
          </p:cNvPr>
          <p:cNvSpPr txBox="1"/>
          <p:nvPr/>
        </p:nvSpPr>
        <p:spPr>
          <a:xfrm>
            <a:off x="18580" y="145146"/>
            <a:ext cx="461665" cy="9725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CHENXI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0" name="十字形 9">
            <a:extLst>
              <a:ext uri="{FF2B5EF4-FFF2-40B4-BE49-F238E27FC236}">
                <a16:creationId xmlns:a16="http://schemas.microsoft.com/office/drawing/2014/main" xmlns="" id="{0F4BF8F1-A1BF-4FF6-ACF2-9A8E84FCB11A}"/>
              </a:ext>
            </a:extLst>
          </p:cNvPr>
          <p:cNvSpPr/>
          <p:nvPr/>
        </p:nvSpPr>
        <p:spPr>
          <a:xfrm rot="18900000">
            <a:off x="116919" y="6442540"/>
            <a:ext cx="215046" cy="215046"/>
          </a:xfrm>
          <a:prstGeom prst="plus">
            <a:avLst>
              <a:gd name="adj" fmla="val 4003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0243AABA-7249-4556-9A52-CF50DE18B46E}"/>
              </a:ext>
            </a:extLst>
          </p:cNvPr>
          <p:cNvSpPr/>
          <p:nvPr/>
        </p:nvSpPr>
        <p:spPr>
          <a:xfrm>
            <a:off x="1213658" y="930698"/>
            <a:ext cx="1202971" cy="374073"/>
          </a:xfrm>
          <a:prstGeom prst="rect">
            <a:avLst/>
          </a:prstGeom>
          <a:solidFill>
            <a:srgbClr val="F8CE2F"/>
          </a:solidFill>
          <a:ln>
            <a:noFill/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40B00822-DBCA-4665-B555-9A1DC46FE167}"/>
              </a:ext>
            </a:extLst>
          </p:cNvPr>
          <p:cNvSpPr txBox="1"/>
          <p:nvPr/>
        </p:nvSpPr>
        <p:spPr>
          <a:xfrm>
            <a:off x="1248645" y="935439"/>
            <a:ext cx="1146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南构小老楷书" panose="00020600040101010101" pitchFamily="18" charset="-122"/>
                <a:ea typeface="南构小老楷书" panose="00020600040101010101" pitchFamily="18" charset="-122"/>
              </a:rPr>
              <a:t>陈西设计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27AABEFF-3FCF-4149-B464-AA60486F4425}"/>
              </a:ext>
            </a:extLst>
          </p:cNvPr>
          <p:cNvSpPr txBox="1"/>
          <p:nvPr/>
        </p:nvSpPr>
        <p:spPr>
          <a:xfrm>
            <a:off x="1092616" y="1431471"/>
            <a:ext cx="3038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点击添加标题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D9093052-F1BC-4BAB-BCC5-5202F91309C1}"/>
              </a:ext>
            </a:extLst>
          </p:cNvPr>
          <p:cNvSpPr/>
          <p:nvPr/>
        </p:nvSpPr>
        <p:spPr>
          <a:xfrm>
            <a:off x="1721758" y="2953657"/>
            <a:ext cx="2605314" cy="260531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762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B214FFE9-AF7A-47E4-94A9-6B3814C3741B}"/>
              </a:ext>
            </a:extLst>
          </p:cNvPr>
          <p:cNvSpPr/>
          <p:nvPr/>
        </p:nvSpPr>
        <p:spPr>
          <a:xfrm>
            <a:off x="4968844" y="2953657"/>
            <a:ext cx="2605314" cy="2605314"/>
          </a:xfrm>
          <a:prstGeom prst="ellipse">
            <a:avLst/>
          </a:prstGeom>
          <a:solidFill>
            <a:srgbClr val="F8CE2F"/>
          </a:solidFill>
          <a:ln>
            <a:noFill/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1F5B7E1E-4662-4C92-B789-A34B58E1A2A8}"/>
              </a:ext>
            </a:extLst>
          </p:cNvPr>
          <p:cNvSpPr/>
          <p:nvPr/>
        </p:nvSpPr>
        <p:spPr>
          <a:xfrm>
            <a:off x="8215929" y="2953657"/>
            <a:ext cx="2605314" cy="260531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762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4D57BE07-B365-4BCE-9E20-D246FC1A277A}"/>
              </a:ext>
            </a:extLst>
          </p:cNvPr>
          <p:cNvSpPr/>
          <p:nvPr/>
        </p:nvSpPr>
        <p:spPr>
          <a:xfrm>
            <a:off x="3024415" y="2543262"/>
            <a:ext cx="8387176" cy="3426104"/>
          </a:xfrm>
          <a:custGeom>
            <a:avLst/>
            <a:gdLst>
              <a:gd name="connsiteX0" fmla="*/ 0 w 10100228"/>
              <a:gd name="connsiteY0" fmla="*/ 1713052 h 3426104"/>
              <a:gd name="connsiteX1" fmla="*/ 1713052 w 10100228"/>
              <a:gd name="connsiteY1" fmla="*/ 0 h 3426104"/>
              <a:gd name="connsiteX2" fmla="*/ 8387176 w 10100228"/>
              <a:gd name="connsiteY2" fmla="*/ 0 h 3426104"/>
              <a:gd name="connsiteX3" fmla="*/ 10100228 w 10100228"/>
              <a:gd name="connsiteY3" fmla="*/ 1713052 h 3426104"/>
              <a:gd name="connsiteX4" fmla="*/ 10100228 w 10100228"/>
              <a:gd name="connsiteY4" fmla="*/ 1713052 h 3426104"/>
              <a:gd name="connsiteX5" fmla="*/ 8387176 w 10100228"/>
              <a:gd name="connsiteY5" fmla="*/ 3426104 h 3426104"/>
              <a:gd name="connsiteX6" fmla="*/ 1713052 w 10100228"/>
              <a:gd name="connsiteY6" fmla="*/ 3426104 h 3426104"/>
              <a:gd name="connsiteX7" fmla="*/ 0 w 10100228"/>
              <a:gd name="connsiteY7" fmla="*/ 1713052 h 3426104"/>
              <a:gd name="connsiteX0" fmla="*/ 0 w 10100228"/>
              <a:gd name="connsiteY0" fmla="*/ 1723571 h 3436623"/>
              <a:gd name="connsiteX1" fmla="*/ 1713052 w 10100228"/>
              <a:gd name="connsiteY1" fmla="*/ 10519 h 3436623"/>
              <a:gd name="connsiteX2" fmla="*/ 5107313 w 10100228"/>
              <a:gd name="connsiteY2" fmla="*/ 0 h 3436623"/>
              <a:gd name="connsiteX3" fmla="*/ 8387176 w 10100228"/>
              <a:gd name="connsiteY3" fmla="*/ 10519 h 3436623"/>
              <a:gd name="connsiteX4" fmla="*/ 10100228 w 10100228"/>
              <a:gd name="connsiteY4" fmla="*/ 1723571 h 3436623"/>
              <a:gd name="connsiteX5" fmla="*/ 10100228 w 10100228"/>
              <a:gd name="connsiteY5" fmla="*/ 1723571 h 3436623"/>
              <a:gd name="connsiteX6" fmla="*/ 8387176 w 10100228"/>
              <a:gd name="connsiteY6" fmla="*/ 3436623 h 3436623"/>
              <a:gd name="connsiteX7" fmla="*/ 1713052 w 10100228"/>
              <a:gd name="connsiteY7" fmla="*/ 3436623 h 3436623"/>
              <a:gd name="connsiteX8" fmla="*/ 0 w 10100228"/>
              <a:gd name="connsiteY8" fmla="*/ 1723571 h 3436623"/>
              <a:gd name="connsiteX0" fmla="*/ 5107313 w 10100228"/>
              <a:gd name="connsiteY0" fmla="*/ 0 h 3436623"/>
              <a:gd name="connsiteX1" fmla="*/ 8387176 w 10100228"/>
              <a:gd name="connsiteY1" fmla="*/ 10519 h 3436623"/>
              <a:gd name="connsiteX2" fmla="*/ 10100228 w 10100228"/>
              <a:gd name="connsiteY2" fmla="*/ 1723571 h 3436623"/>
              <a:gd name="connsiteX3" fmla="*/ 10100228 w 10100228"/>
              <a:gd name="connsiteY3" fmla="*/ 1723571 h 3436623"/>
              <a:gd name="connsiteX4" fmla="*/ 8387176 w 10100228"/>
              <a:gd name="connsiteY4" fmla="*/ 3436623 h 3436623"/>
              <a:gd name="connsiteX5" fmla="*/ 1713052 w 10100228"/>
              <a:gd name="connsiteY5" fmla="*/ 3436623 h 3436623"/>
              <a:gd name="connsiteX6" fmla="*/ 0 w 10100228"/>
              <a:gd name="connsiteY6" fmla="*/ 1723571 h 3436623"/>
              <a:gd name="connsiteX7" fmla="*/ 1713052 w 10100228"/>
              <a:gd name="connsiteY7" fmla="*/ 10519 h 3436623"/>
              <a:gd name="connsiteX8" fmla="*/ 5198753 w 10100228"/>
              <a:gd name="connsiteY8" fmla="*/ 91440 h 3436623"/>
              <a:gd name="connsiteX0" fmla="*/ 5107313 w 10100228"/>
              <a:gd name="connsiteY0" fmla="*/ 0 h 3436623"/>
              <a:gd name="connsiteX1" fmla="*/ 8387176 w 10100228"/>
              <a:gd name="connsiteY1" fmla="*/ 10519 h 3436623"/>
              <a:gd name="connsiteX2" fmla="*/ 10100228 w 10100228"/>
              <a:gd name="connsiteY2" fmla="*/ 1723571 h 3436623"/>
              <a:gd name="connsiteX3" fmla="*/ 10100228 w 10100228"/>
              <a:gd name="connsiteY3" fmla="*/ 1723571 h 3436623"/>
              <a:gd name="connsiteX4" fmla="*/ 8387176 w 10100228"/>
              <a:gd name="connsiteY4" fmla="*/ 3436623 h 3436623"/>
              <a:gd name="connsiteX5" fmla="*/ 1713052 w 10100228"/>
              <a:gd name="connsiteY5" fmla="*/ 3436623 h 3436623"/>
              <a:gd name="connsiteX6" fmla="*/ 0 w 10100228"/>
              <a:gd name="connsiteY6" fmla="*/ 1723571 h 3436623"/>
              <a:gd name="connsiteX7" fmla="*/ 1713052 w 10100228"/>
              <a:gd name="connsiteY7" fmla="*/ 10519 h 3436623"/>
              <a:gd name="connsiteX0" fmla="*/ 8387176 w 10100228"/>
              <a:gd name="connsiteY0" fmla="*/ 0 h 3426104"/>
              <a:gd name="connsiteX1" fmla="*/ 10100228 w 10100228"/>
              <a:gd name="connsiteY1" fmla="*/ 1713052 h 3426104"/>
              <a:gd name="connsiteX2" fmla="*/ 10100228 w 10100228"/>
              <a:gd name="connsiteY2" fmla="*/ 1713052 h 3426104"/>
              <a:gd name="connsiteX3" fmla="*/ 8387176 w 10100228"/>
              <a:gd name="connsiteY3" fmla="*/ 3426104 h 3426104"/>
              <a:gd name="connsiteX4" fmla="*/ 1713052 w 10100228"/>
              <a:gd name="connsiteY4" fmla="*/ 3426104 h 3426104"/>
              <a:gd name="connsiteX5" fmla="*/ 0 w 10100228"/>
              <a:gd name="connsiteY5" fmla="*/ 1713052 h 3426104"/>
              <a:gd name="connsiteX6" fmla="*/ 1713052 w 10100228"/>
              <a:gd name="connsiteY6" fmla="*/ 0 h 3426104"/>
              <a:gd name="connsiteX0" fmla="*/ 8387176 w 10100228"/>
              <a:gd name="connsiteY0" fmla="*/ 0 h 3426104"/>
              <a:gd name="connsiteX1" fmla="*/ 10100228 w 10100228"/>
              <a:gd name="connsiteY1" fmla="*/ 1713052 h 3426104"/>
              <a:gd name="connsiteX2" fmla="*/ 10100228 w 10100228"/>
              <a:gd name="connsiteY2" fmla="*/ 1713052 h 3426104"/>
              <a:gd name="connsiteX3" fmla="*/ 8387176 w 10100228"/>
              <a:gd name="connsiteY3" fmla="*/ 3426104 h 3426104"/>
              <a:gd name="connsiteX4" fmla="*/ 1713052 w 10100228"/>
              <a:gd name="connsiteY4" fmla="*/ 3426104 h 3426104"/>
              <a:gd name="connsiteX5" fmla="*/ 0 w 10100228"/>
              <a:gd name="connsiteY5" fmla="*/ 1713052 h 3426104"/>
              <a:gd name="connsiteX0" fmla="*/ 6674124 w 8387176"/>
              <a:gd name="connsiteY0" fmla="*/ 0 h 3426104"/>
              <a:gd name="connsiteX1" fmla="*/ 8387176 w 8387176"/>
              <a:gd name="connsiteY1" fmla="*/ 1713052 h 3426104"/>
              <a:gd name="connsiteX2" fmla="*/ 8387176 w 8387176"/>
              <a:gd name="connsiteY2" fmla="*/ 1713052 h 3426104"/>
              <a:gd name="connsiteX3" fmla="*/ 6674124 w 8387176"/>
              <a:gd name="connsiteY3" fmla="*/ 3426104 h 3426104"/>
              <a:gd name="connsiteX4" fmla="*/ 0 w 8387176"/>
              <a:gd name="connsiteY4" fmla="*/ 3426104 h 3426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87176" h="3426104">
                <a:moveTo>
                  <a:pt x="6674124" y="0"/>
                </a:moveTo>
                <a:cubicBezTo>
                  <a:pt x="7620216" y="0"/>
                  <a:pt x="8387176" y="766960"/>
                  <a:pt x="8387176" y="1713052"/>
                </a:cubicBezTo>
                <a:lnTo>
                  <a:pt x="8387176" y="1713052"/>
                </a:lnTo>
                <a:cubicBezTo>
                  <a:pt x="8387176" y="2659144"/>
                  <a:pt x="7620216" y="3426104"/>
                  <a:pt x="6674124" y="3426104"/>
                </a:cubicBezTo>
                <a:lnTo>
                  <a:pt x="0" y="3426104"/>
                </a:lnTo>
              </a:path>
            </a:pathLst>
          </a:custGeom>
          <a:noFill/>
          <a:ln w="19050">
            <a:solidFill>
              <a:srgbClr val="F8CE2F"/>
            </a:solidFill>
            <a:tailEnd type="arrow"/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8">
            <a:extLst>
              <a:ext uri="{FF2B5EF4-FFF2-40B4-BE49-F238E27FC236}">
                <a16:creationId xmlns:a16="http://schemas.microsoft.com/office/drawing/2014/main" xmlns="" id="{23F79196-7C81-4F78-A057-041816E51B9F}"/>
              </a:ext>
            </a:extLst>
          </p:cNvPr>
          <p:cNvSpPr/>
          <p:nvPr/>
        </p:nvSpPr>
        <p:spPr>
          <a:xfrm flipH="1" flipV="1">
            <a:off x="1213658" y="2543262"/>
            <a:ext cx="8387176" cy="3426104"/>
          </a:xfrm>
          <a:custGeom>
            <a:avLst/>
            <a:gdLst>
              <a:gd name="connsiteX0" fmla="*/ 0 w 10100228"/>
              <a:gd name="connsiteY0" fmla="*/ 1713052 h 3426104"/>
              <a:gd name="connsiteX1" fmla="*/ 1713052 w 10100228"/>
              <a:gd name="connsiteY1" fmla="*/ 0 h 3426104"/>
              <a:gd name="connsiteX2" fmla="*/ 8387176 w 10100228"/>
              <a:gd name="connsiteY2" fmla="*/ 0 h 3426104"/>
              <a:gd name="connsiteX3" fmla="*/ 10100228 w 10100228"/>
              <a:gd name="connsiteY3" fmla="*/ 1713052 h 3426104"/>
              <a:gd name="connsiteX4" fmla="*/ 10100228 w 10100228"/>
              <a:gd name="connsiteY4" fmla="*/ 1713052 h 3426104"/>
              <a:gd name="connsiteX5" fmla="*/ 8387176 w 10100228"/>
              <a:gd name="connsiteY5" fmla="*/ 3426104 h 3426104"/>
              <a:gd name="connsiteX6" fmla="*/ 1713052 w 10100228"/>
              <a:gd name="connsiteY6" fmla="*/ 3426104 h 3426104"/>
              <a:gd name="connsiteX7" fmla="*/ 0 w 10100228"/>
              <a:gd name="connsiteY7" fmla="*/ 1713052 h 3426104"/>
              <a:gd name="connsiteX0" fmla="*/ 0 w 10100228"/>
              <a:gd name="connsiteY0" fmla="*/ 1723571 h 3436623"/>
              <a:gd name="connsiteX1" fmla="*/ 1713052 w 10100228"/>
              <a:gd name="connsiteY1" fmla="*/ 10519 h 3436623"/>
              <a:gd name="connsiteX2" fmla="*/ 5107313 w 10100228"/>
              <a:gd name="connsiteY2" fmla="*/ 0 h 3436623"/>
              <a:gd name="connsiteX3" fmla="*/ 8387176 w 10100228"/>
              <a:gd name="connsiteY3" fmla="*/ 10519 h 3436623"/>
              <a:gd name="connsiteX4" fmla="*/ 10100228 w 10100228"/>
              <a:gd name="connsiteY4" fmla="*/ 1723571 h 3436623"/>
              <a:gd name="connsiteX5" fmla="*/ 10100228 w 10100228"/>
              <a:gd name="connsiteY5" fmla="*/ 1723571 h 3436623"/>
              <a:gd name="connsiteX6" fmla="*/ 8387176 w 10100228"/>
              <a:gd name="connsiteY6" fmla="*/ 3436623 h 3436623"/>
              <a:gd name="connsiteX7" fmla="*/ 1713052 w 10100228"/>
              <a:gd name="connsiteY7" fmla="*/ 3436623 h 3436623"/>
              <a:gd name="connsiteX8" fmla="*/ 0 w 10100228"/>
              <a:gd name="connsiteY8" fmla="*/ 1723571 h 3436623"/>
              <a:gd name="connsiteX0" fmla="*/ 5107313 w 10100228"/>
              <a:gd name="connsiteY0" fmla="*/ 0 h 3436623"/>
              <a:gd name="connsiteX1" fmla="*/ 8387176 w 10100228"/>
              <a:gd name="connsiteY1" fmla="*/ 10519 h 3436623"/>
              <a:gd name="connsiteX2" fmla="*/ 10100228 w 10100228"/>
              <a:gd name="connsiteY2" fmla="*/ 1723571 h 3436623"/>
              <a:gd name="connsiteX3" fmla="*/ 10100228 w 10100228"/>
              <a:gd name="connsiteY3" fmla="*/ 1723571 h 3436623"/>
              <a:gd name="connsiteX4" fmla="*/ 8387176 w 10100228"/>
              <a:gd name="connsiteY4" fmla="*/ 3436623 h 3436623"/>
              <a:gd name="connsiteX5" fmla="*/ 1713052 w 10100228"/>
              <a:gd name="connsiteY5" fmla="*/ 3436623 h 3436623"/>
              <a:gd name="connsiteX6" fmla="*/ 0 w 10100228"/>
              <a:gd name="connsiteY6" fmla="*/ 1723571 h 3436623"/>
              <a:gd name="connsiteX7" fmla="*/ 1713052 w 10100228"/>
              <a:gd name="connsiteY7" fmla="*/ 10519 h 3436623"/>
              <a:gd name="connsiteX8" fmla="*/ 5198753 w 10100228"/>
              <a:gd name="connsiteY8" fmla="*/ 91440 h 3436623"/>
              <a:gd name="connsiteX0" fmla="*/ 5107313 w 10100228"/>
              <a:gd name="connsiteY0" fmla="*/ 0 h 3436623"/>
              <a:gd name="connsiteX1" fmla="*/ 8387176 w 10100228"/>
              <a:gd name="connsiteY1" fmla="*/ 10519 h 3436623"/>
              <a:gd name="connsiteX2" fmla="*/ 10100228 w 10100228"/>
              <a:gd name="connsiteY2" fmla="*/ 1723571 h 3436623"/>
              <a:gd name="connsiteX3" fmla="*/ 10100228 w 10100228"/>
              <a:gd name="connsiteY3" fmla="*/ 1723571 h 3436623"/>
              <a:gd name="connsiteX4" fmla="*/ 8387176 w 10100228"/>
              <a:gd name="connsiteY4" fmla="*/ 3436623 h 3436623"/>
              <a:gd name="connsiteX5" fmla="*/ 1713052 w 10100228"/>
              <a:gd name="connsiteY5" fmla="*/ 3436623 h 3436623"/>
              <a:gd name="connsiteX6" fmla="*/ 0 w 10100228"/>
              <a:gd name="connsiteY6" fmla="*/ 1723571 h 3436623"/>
              <a:gd name="connsiteX7" fmla="*/ 1713052 w 10100228"/>
              <a:gd name="connsiteY7" fmla="*/ 10519 h 3436623"/>
              <a:gd name="connsiteX0" fmla="*/ 8387176 w 10100228"/>
              <a:gd name="connsiteY0" fmla="*/ 0 h 3426104"/>
              <a:gd name="connsiteX1" fmla="*/ 10100228 w 10100228"/>
              <a:gd name="connsiteY1" fmla="*/ 1713052 h 3426104"/>
              <a:gd name="connsiteX2" fmla="*/ 10100228 w 10100228"/>
              <a:gd name="connsiteY2" fmla="*/ 1713052 h 3426104"/>
              <a:gd name="connsiteX3" fmla="*/ 8387176 w 10100228"/>
              <a:gd name="connsiteY3" fmla="*/ 3426104 h 3426104"/>
              <a:gd name="connsiteX4" fmla="*/ 1713052 w 10100228"/>
              <a:gd name="connsiteY4" fmla="*/ 3426104 h 3426104"/>
              <a:gd name="connsiteX5" fmla="*/ 0 w 10100228"/>
              <a:gd name="connsiteY5" fmla="*/ 1713052 h 3426104"/>
              <a:gd name="connsiteX6" fmla="*/ 1713052 w 10100228"/>
              <a:gd name="connsiteY6" fmla="*/ 0 h 3426104"/>
              <a:gd name="connsiteX0" fmla="*/ 8387176 w 10100228"/>
              <a:gd name="connsiteY0" fmla="*/ 0 h 3426104"/>
              <a:gd name="connsiteX1" fmla="*/ 10100228 w 10100228"/>
              <a:gd name="connsiteY1" fmla="*/ 1713052 h 3426104"/>
              <a:gd name="connsiteX2" fmla="*/ 10100228 w 10100228"/>
              <a:gd name="connsiteY2" fmla="*/ 1713052 h 3426104"/>
              <a:gd name="connsiteX3" fmla="*/ 8387176 w 10100228"/>
              <a:gd name="connsiteY3" fmla="*/ 3426104 h 3426104"/>
              <a:gd name="connsiteX4" fmla="*/ 1713052 w 10100228"/>
              <a:gd name="connsiteY4" fmla="*/ 3426104 h 3426104"/>
              <a:gd name="connsiteX5" fmla="*/ 0 w 10100228"/>
              <a:gd name="connsiteY5" fmla="*/ 1713052 h 3426104"/>
              <a:gd name="connsiteX0" fmla="*/ 6674124 w 8387176"/>
              <a:gd name="connsiteY0" fmla="*/ 0 h 3426104"/>
              <a:gd name="connsiteX1" fmla="*/ 8387176 w 8387176"/>
              <a:gd name="connsiteY1" fmla="*/ 1713052 h 3426104"/>
              <a:gd name="connsiteX2" fmla="*/ 8387176 w 8387176"/>
              <a:gd name="connsiteY2" fmla="*/ 1713052 h 3426104"/>
              <a:gd name="connsiteX3" fmla="*/ 6674124 w 8387176"/>
              <a:gd name="connsiteY3" fmla="*/ 3426104 h 3426104"/>
              <a:gd name="connsiteX4" fmla="*/ 0 w 8387176"/>
              <a:gd name="connsiteY4" fmla="*/ 3426104 h 3426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87176" h="3426104">
                <a:moveTo>
                  <a:pt x="6674124" y="0"/>
                </a:moveTo>
                <a:cubicBezTo>
                  <a:pt x="7620216" y="0"/>
                  <a:pt x="8387176" y="766960"/>
                  <a:pt x="8387176" y="1713052"/>
                </a:cubicBezTo>
                <a:lnTo>
                  <a:pt x="8387176" y="1713052"/>
                </a:lnTo>
                <a:cubicBezTo>
                  <a:pt x="8387176" y="2659144"/>
                  <a:pt x="7620216" y="3426104"/>
                  <a:pt x="6674124" y="3426104"/>
                </a:cubicBezTo>
                <a:lnTo>
                  <a:pt x="0" y="3426104"/>
                </a:lnTo>
              </a:path>
            </a:pathLst>
          </a:custGeom>
          <a:noFill/>
          <a:ln w="19050">
            <a:solidFill>
              <a:srgbClr val="F8CE2F"/>
            </a:solidFill>
            <a:tailEnd type="arrow"/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7E811E44-8212-4109-8565-57DC914F0FF7}"/>
              </a:ext>
            </a:extLst>
          </p:cNvPr>
          <p:cNvSpPr txBox="1"/>
          <p:nvPr/>
        </p:nvSpPr>
        <p:spPr>
          <a:xfrm>
            <a:off x="2189018" y="3356090"/>
            <a:ext cx="1687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添加标题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2B17DC3D-0364-452A-A4E0-D58B134E0824}"/>
              </a:ext>
            </a:extLst>
          </p:cNvPr>
          <p:cNvSpPr txBox="1"/>
          <p:nvPr/>
        </p:nvSpPr>
        <p:spPr>
          <a:xfrm>
            <a:off x="1911433" y="3869903"/>
            <a:ext cx="2242285" cy="1033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/>
              <a:t>Lorem ipsum dolor sit amet, consectetuer adipiscing elit. Maecenas porttitor congue massa. Fusce posuere, 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C063DB61-C111-42CD-8989-0EFEE1090E01}"/>
              </a:ext>
            </a:extLst>
          </p:cNvPr>
          <p:cNvGrpSpPr/>
          <p:nvPr/>
        </p:nvGrpSpPr>
        <p:grpSpPr>
          <a:xfrm>
            <a:off x="2767640" y="5067003"/>
            <a:ext cx="529871" cy="83556"/>
            <a:chOff x="1190072" y="5539760"/>
            <a:chExt cx="529871" cy="83556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D2A5F0C3-1D31-4F90-AE9C-E4EA00FB3F8D}"/>
                </a:ext>
              </a:extLst>
            </p:cNvPr>
            <p:cNvSpPr/>
            <p:nvPr/>
          </p:nvSpPr>
          <p:spPr>
            <a:xfrm>
              <a:off x="1190072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1497F3FA-FA3C-45BA-B0B3-9C4F20A57586}"/>
                </a:ext>
              </a:extLst>
            </p:cNvPr>
            <p:cNvSpPr/>
            <p:nvPr/>
          </p:nvSpPr>
          <p:spPr>
            <a:xfrm>
              <a:off x="1338844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B9E7A9D5-8DE3-4F1E-9E93-46A1FED6AFDA}"/>
                </a:ext>
              </a:extLst>
            </p:cNvPr>
            <p:cNvSpPr/>
            <p:nvPr/>
          </p:nvSpPr>
          <p:spPr>
            <a:xfrm>
              <a:off x="1487616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AEE744B1-636F-4CCA-BFF3-06099F2A457A}"/>
                </a:ext>
              </a:extLst>
            </p:cNvPr>
            <p:cNvSpPr/>
            <p:nvPr/>
          </p:nvSpPr>
          <p:spPr>
            <a:xfrm>
              <a:off x="1636387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17C77C97-5F75-4311-ACDF-1A29D3DFFB8D}"/>
              </a:ext>
            </a:extLst>
          </p:cNvPr>
          <p:cNvSpPr txBox="1"/>
          <p:nvPr/>
        </p:nvSpPr>
        <p:spPr>
          <a:xfrm>
            <a:off x="5456374" y="3356090"/>
            <a:ext cx="1687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添加标题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5C574DCE-3373-411D-8530-67565ACBB54D}"/>
              </a:ext>
            </a:extLst>
          </p:cNvPr>
          <p:cNvSpPr txBox="1"/>
          <p:nvPr/>
        </p:nvSpPr>
        <p:spPr>
          <a:xfrm>
            <a:off x="5178789" y="3869903"/>
            <a:ext cx="2242285" cy="1033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/>
              <a:t>Lorem ipsum dolor sit amet, consectetuer adipiscing elit. Maecenas porttitor congue massa. Fusce posuere, </a:t>
            </a: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A395A81E-D433-4B54-8B0D-4C7E9BB8BC11}"/>
              </a:ext>
            </a:extLst>
          </p:cNvPr>
          <p:cNvGrpSpPr/>
          <p:nvPr/>
        </p:nvGrpSpPr>
        <p:grpSpPr>
          <a:xfrm>
            <a:off x="6034996" y="5067003"/>
            <a:ext cx="529871" cy="83556"/>
            <a:chOff x="1190072" y="5539760"/>
            <a:chExt cx="529871" cy="83556"/>
          </a:xfrm>
        </p:grpSpPr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D0208118-D38A-4AE1-AC69-3A12B6F584F9}"/>
                </a:ext>
              </a:extLst>
            </p:cNvPr>
            <p:cNvSpPr/>
            <p:nvPr/>
          </p:nvSpPr>
          <p:spPr>
            <a:xfrm>
              <a:off x="1190072" y="5539760"/>
              <a:ext cx="83556" cy="83556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D8DA1D26-99B3-4B60-9C29-A00970A5C40A}"/>
                </a:ext>
              </a:extLst>
            </p:cNvPr>
            <p:cNvSpPr/>
            <p:nvPr/>
          </p:nvSpPr>
          <p:spPr>
            <a:xfrm>
              <a:off x="1338844" y="5539760"/>
              <a:ext cx="83556" cy="83556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361E7547-8836-41DE-B688-FF7A1B12312E}"/>
                </a:ext>
              </a:extLst>
            </p:cNvPr>
            <p:cNvSpPr/>
            <p:nvPr/>
          </p:nvSpPr>
          <p:spPr>
            <a:xfrm>
              <a:off x="1487616" y="5539760"/>
              <a:ext cx="83556" cy="83556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996126CF-5B9A-4479-96E6-6664DC0E42B0}"/>
                </a:ext>
              </a:extLst>
            </p:cNvPr>
            <p:cNvSpPr/>
            <p:nvPr/>
          </p:nvSpPr>
          <p:spPr>
            <a:xfrm>
              <a:off x="1636387" y="5539760"/>
              <a:ext cx="83556" cy="83556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FBC95575-6025-4387-8E4A-FBAA9A806047}"/>
              </a:ext>
            </a:extLst>
          </p:cNvPr>
          <p:cNvSpPr txBox="1"/>
          <p:nvPr/>
        </p:nvSpPr>
        <p:spPr>
          <a:xfrm>
            <a:off x="8702286" y="3356090"/>
            <a:ext cx="1687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添加标题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75F31C0D-5B28-4CDB-877D-9A78237340F3}"/>
              </a:ext>
            </a:extLst>
          </p:cNvPr>
          <p:cNvSpPr txBox="1"/>
          <p:nvPr/>
        </p:nvSpPr>
        <p:spPr>
          <a:xfrm>
            <a:off x="8424701" y="3869903"/>
            <a:ext cx="2242285" cy="1033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/>
              <a:t>Lorem ipsum dolor sit amet, consectetuer adipiscing elit. Maecenas porttitor congue massa. Fusce posuere, </a:t>
            </a: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3F7F3C21-DD8B-499A-AB23-07A3E97002E6}"/>
              </a:ext>
            </a:extLst>
          </p:cNvPr>
          <p:cNvGrpSpPr/>
          <p:nvPr/>
        </p:nvGrpSpPr>
        <p:grpSpPr>
          <a:xfrm>
            <a:off x="9280908" y="5067003"/>
            <a:ext cx="529871" cy="83556"/>
            <a:chOff x="1190072" y="5539760"/>
            <a:chExt cx="529871" cy="83556"/>
          </a:xfrm>
        </p:grpSpPr>
        <p:sp>
          <p:nvSpPr>
            <p:cNvPr id="61" name="椭圆 60">
              <a:extLst>
                <a:ext uri="{FF2B5EF4-FFF2-40B4-BE49-F238E27FC236}">
                  <a16:creationId xmlns:a16="http://schemas.microsoft.com/office/drawing/2014/main" xmlns="" id="{51C31E7E-9737-482C-86F1-6F7F379BE337}"/>
                </a:ext>
              </a:extLst>
            </p:cNvPr>
            <p:cNvSpPr/>
            <p:nvPr/>
          </p:nvSpPr>
          <p:spPr>
            <a:xfrm>
              <a:off x="1190072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1D5EB694-BCA4-4B9B-B997-A594A730321F}"/>
                </a:ext>
              </a:extLst>
            </p:cNvPr>
            <p:cNvSpPr/>
            <p:nvPr/>
          </p:nvSpPr>
          <p:spPr>
            <a:xfrm>
              <a:off x="1338844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55E85828-DBC8-47F0-AFFB-BE9EAE8D8501}"/>
                </a:ext>
              </a:extLst>
            </p:cNvPr>
            <p:cNvSpPr/>
            <p:nvPr/>
          </p:nvSpPr>
          <p:spPr>
            <a:xfrm>
              <a:off x="1487616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DFBD7586-6077-41CD-95BD-5CAC7971C586}"/>
                </a:ext>
              </a:extLst>
            </p:cNvPr>
            <p:cNvSpPr/>
            <p:nvPr/>
          </p:nvSpPr>
          <p:spPr>
            <a:xfrm>
              <a:off x="1636387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图文框 35">
            <a:extLst>
              <a:ext uri="{FF2B5EF4-FFF2-40B4-BE49-F238E27FC236}">
                <a16:creationId xmlns:a16="http://schemas.microsoft.com/office/drawing/2014/main" xmlns="" id="{6AB52F7C-45D0-406E-907B-A12B5587F89D}"/>
              </a:ext>
            </a:extLst>
          </p:cNvPr>
          <p:cNvSpPr/>
          <p:nvPr/>
        </p:nvSpPr>
        <p:spPr>
          <a:xfrm>
            <a:off x="1" y="1"/>
            <a:ext cx="12192000" cy="6858000"/>
          </a:xfrm>
          <a:prstGeom prst="frame">
            <a:avLst>
              <a:gd name="adj1" fmla="val 373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0977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F6E15D5-25A5-4501-9858-ABEBCEA1AA3A}"/>
              </a:ext>
            </a:extLst>
          </p:cNvPr>
          <p:cNvSpPr/>
          <p:nvPr/>
        </p:nvSpPr>
        <p:spPr>
          <a:xfrm>
            <a:off x="0" y="6398002"/>
            <a:ext cx="12192000" cy="459998"/>
          </a:xfrm>
          <a:prstGeom prst="rect">
            <a:avLst/>
          </a:prstGeom>
          <a:solidFill>
            <a:srgbClr val="F8CE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47DFD1A-4297-4FB6-ABAC-E0FF80F41E19}"/>
              </a:ext>
            </a:extLst>
          </p:cNvPr>
          <p:cNvSpPr txBox="1"/>
          <p:nvPr/>
        </p:nvSpPr>
        <p:spPr>
          <a:xfrm>
            <a:off x="127437" y="6429598"/>
            <a:ext cx="1273191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CHENXI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0" name="十字形 9">
            <a:extLst>
              <a:ext uri="{FF2B5EF4-FFF2-40B4-BE49-F238E27FC236}">
                <a16:creationId xmlns:a16="http://schemas.microsoft.com/office/drawing/2014/main" xmlns="" id="{0F4BF8F1-A1BF-4FF6-ACF2-9A8E84FCB11A}"/>
              </a:ext>
            </a:extLst>
          </p:cNvPr>
          <p:cNvSpPr/>
          <p:nvPr/>
        </p:nvSpPr>
        <p:spPr>
          <a:xfrm rot="18900000">
            <a:off x="11866234" y="6520477"/>
            <a:ext cx="215046" cy="215046"/>
          </a:xfrm>
          <a:prstGeom prst="plus">
            <a:avLst>
              <a:gd name="adj" fmla="val 4003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302189C6-3646-4C6A-9F47-46CEEA6B3745}"/>
              </a:ext>
            </a:extLst>
          </p:cNvPr>
          <p:cNvSpPr/>
          <p:nvPr/>
        </p:nvSpPr>
        <p:spPr>
          <a:xfrm>
            <a:off x="4521200" y="0"/>
            <a:ext cx="3149600" cy="2866572"/>
          </a:xfrm>
          <a:custGeom>
            <a:avLst/>
            <a:gdLst>
              <a:gd name="connsiteX0" fmla="*/ 0 w 3149600"/>
              <a:gd name="connsiteY0" fmla="*/ 0 h 2866572"/>
              <a:gd name="connsiteX1" fmla="*/ 3149600 w 3149600"/>
              <a:gd name="connsiteY1" fmla="*/ 0 h 2866572"/>
              <a:gd name="connsiteX2" fmla="*/ 3149600 w 3149600"/>
              <a:gd name="connsiteY2" fmla="*/ 1291772 h 2866572"/>
              <a:gd name="connsiteX3" fmla="*/ 1574800 w 3149600"/>
              <a:gd name="connsiteY3" fmla="*/ 2866572 h 2866572"/>
              <a:gd name="connsiteX4" fmla="*/ 0 w 3149600"/>
              <a:gd name="connsiteY4" fmla="*/ 1291772 h 2866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49600" h="2866572">
                <a:moveTo>
                  <a:pt x="0" y="0"/>
                </a:moveTo>
                <a:lnTo>
                  <a:pt x="3149600" y="0"/>
                </a:lnTo>
                <a:lnTo>
                  <a:pt x="3149600" y="1291772"/>
                </a:lnTo>
                <a:cubicBezTo>
                  <a:pt x="3149600" y="2161510"/>
                  <a:pt x="2444538" y="2866572"/>
                  <a:pt x="1574800" y="2866572"/>
                </a:cubicBezTo>
                <a:cubicBezTo>
                  <a:pt x="705062" y="2866572"/>
                  <a:pt x="0" y="2161510"/>
                  <a:pt x="0" y="1291772"/>
                </a:cubicBezTo>
                <a:close/>
              </a:path>
            </a:pathLst>
          </a:custGeom>
          <a:solidFill>
            <a:srgbClr val="F8CE2F"/>
          </a:solidFill>
          <a:ln>
            <a:noFill/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FC4E118B-48F2-474D-9E9A-138D203CA506}"/>
              </a:ext>
            </a:extLst>
          </p:cNvPr>
          <p:cNvSpPr txBox="1"/>
          <p:nvPr/>
        </p:nvSpPr>
        <p:spPr>
          <a:xfrm>
            <a:off x="5090886" y="383171"/>
            <a:ext cx="20102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04</a:t>
            </a:r>
            <a:endParaRPr lang="zh-CN" altLang="en-US" sz="8000" dirty="0"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FC7DD94E-BEAD-456D-AF71-F8FE0F10EAE1}"/>
              </a:ext>
            </a:extLst>
          </p:cNvPr>
          <p:cNvSpPr txBox="1"/>
          <p:nvPr/>
        </p:nvSpPr>
        <p:spPr>
          <a:xfrm>
            <a:off x="4446646" y="1701815"/>
            <a:ext cx="32987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第四部分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65965FA1-D065-4B6E-A311-C3C4FBBA3694}"/>
              </a:ext>
            </a:extLst>
          </p:cNvPr>
          <p:cNvSpPr txBox="1"/>
          <p:nvPr/>
        </p:nvSpPr>
        <p:spPr>
          <a:xfrm>
            <a:off x="4256004" y="3538069"/>
            <a:ext cx="36799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添加你的标题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FE586EE9-786A-48F6-B484-F32D8DCB5D74}"/>
              </a:ext>
            </a:extLst>
          </p:cNvPr>
          <p:cNvSpPr txBox="1"/>
          <p:nvPr/>
        </p:nvSpPr>
        <p:spPr>
          <a:xfrm>
            <a:off x="3825240" y="4306615"/>
            <a:ext cx="4541520" cy="1273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/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 algn="ctr">
              <a:lnSpc>
                <a:spcPct val="130000"/>
              </a:lnSpc>
            </a:pPr>
            <a:endParaRPr lang="zh-CN" altLang="en-US" sz="1200" dirty="0"/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C6DD6985-4384-4513-8FCD-97DB9106F0DA}"/>
              </a:ext>
            </a:extLst>
          </p:cNvPr>
          <p:cNvGrpSpPr/>
          <p:nvPr/>
        </p:nvGrpSpPr>
        <p:grpSpPr>
          <a:xfrm>
            <a:off x="5831065" y="5496806"/>
            <a:ext cx="529871" cy="83556"/>
            <a:chOff x="1190072" y="5539760"/>
            <a:chExt cx="529871" cy="83556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CFADE6D0-D9FB-4D7F-AB7D-559D5B654F09}"/>
                </a:ext>
              </a:extLst>
            </p:cNvPr>
            <p:cNvSpPr/>
            <p:nvPr/>
          </p:nvSpPr>
          <p:spPr>
            <a:xfrm>
              <a:off x="1190072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38A99A5D-062D-4B6B-99BE-4457E8107F17}"/>
                </a:ext>
              </a:extLst>
            </p:cNvPr>
            <p:cNvSpPr/>
            <p:nvPr/>
          </p:nvSpPr>
          <p:spPr>
            <a:xfrm>
              <a:off x="1338844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6FF2A8DB-1DF7-46BA-B28B-AF1D9DA23B80}"/>
                </a:ext>
              </a:extLst>
            </p:cNvPr>
            <p:cNvSpPr/>
            <p:nvPr/>
          </p:nvSpPr>
          <p:spPr>
            <a:xfrm>
              <a:off x="1487616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4C4E27DD-84E8-4ED1-B79C-CAB126C8C1AF}"/>
                </a:ext>
              </a:extLst>
            </p:cNvPr>
            <p:cNvSpPr/>
            <p:nvPr/>
          </p:nvSpPr>
          <p:spPr>
            <a:xfrm>
              <a:off x="1636387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图文框 14">
            <a:extLst>
              <a:ext uri="{FF2B5EF4-FFF2-40B4-BE49-F238E27FC236}">
                <a16:creationId xmlns:a16="http://schemas.microsoft.com/office/drawing/2014/main" xmlns="" id="{ADDF9FF7-0F9E-4B43-88EE-FE4C27CEA530}"/>
              </a:ext>
            </a:extLst>
          </p:cNvPr>
          <p:cNvSpPr/>
          <p:nvPr/>
        </p:nvSpPr>
        <p:spPr>
          <a:xfrm>
            <a:off x="1" y="1"/>
            <a:ext cx="12192000" cy="6858000"/>
          </a:xfrm>
          <a:prstGeom prst="frame">
            <a:avLst>
              <a:gd name="adj1" fmla="val 373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624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F6E15D5-25A5-4501-9858-ABEBCEA1AA3A}"/>
              </a:ext>
            </a:extLst>
          </p:cNvPr>
          <p:cNvSpPr/>
          <p:nvPr/>
        </p:nvSpPr>
        <p:spPr>
          <a:xfrm>
            <a:off x="0" y="0"/>
            <a:ext cx="448887" cy="6858000"/>
          </a:xfrm>
          <a:prstGeom prst="rect">
            <a:avLst/>
          </a:prstGeom>
          <a:solidFill>
            <a:srgbClr val="F8CE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47DFD1A-4297-4FB6-ABAC-E0FF80F41E19}"/>
              </a:ext>
            </a:extLst>
          </p:cNvPr>
          <p:cNvSpPr txBox="1"/>
          <p:nvPr/>
        </p:nvSpPr>
        <p:spPr>
          <a:xfrm>
            <a:off x="18580" y="145146"/>
            <a:ext cx="461665" cy="9725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CHENXI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0" name="十字形 9">
            <a:extLst>
              <a:ext uri="{FF2B5EF4-FFF2-40B4-BE49-F238E27FC236}">
                <a16:creationId xmlns:a16="http://schemas.microsoft.com/office/drawing/2014/main" xmlns="" id="{0F4BF8F1-A1BF-4FF6-ACF2-9A8E84FCB11A}"/>
              </a:ext>
            </a:extLst>
          </p:cNvPr>
          <p:cNvSpPr/>
          <p:nvPr/>
        </p:nvSpPr>
        <p:spPr>
          <a:xfrm rot="18900000">
            <a:off x="116919" y="6442540"/>
            <a:ext cx="215046" cy="215046"/>
          </a:xfrm>
          <a:prstGeom prst="plus">
            <a:avLst>
              <a:gd name="adj" fmla="val 4003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0243AABA-7249-4556-9A52-CF50DE18B46E}"/>
              </a:ext>
            </a:extLst>
          </p:cNvPr>
          <p:cNvSpPr/>
          <p:nvPr/>
        </p:nvSpPr>
        <p:spPr>
          <a:xfrm>
            <a:off x="1213658" y="930698"/>
            <a:ext cx="1202971" cy="374073"/>
          </a:xfrm>
          <a:prstGeom prst="rect">
            <a:avLst/>
          </a:prstGeom>
          <a:solidFill>
            <a:srgbClr val="F8CE2F"/>
          </a:solidFill>
          <a:ln>
            <a:noFill/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40B00822-DBCA-4665-B555-9A1DC46FE167}"/>
              </a:ext>
            </a:extLst>
          </p:cNvPr>
          <p:cNvSpPr txBox="1"/>
          <p:nvPr/>
        </p:nvSpPr>
        <p:spPr>
          <a:xfrm>
            <a:off x="1248645" y="935439"/>
            <a:ext cx="1146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南构小老楷书" panose="00020600040101010101" pitchFamily="18" charset="-122"/>
                <a:ea typeface="南构小老楷书" panose="00020600040101010101" pitchFamily="18" charset="-122"/>
              </a:rPr>
              <a:t>陈西设计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27AABEFF-3FCF-4149-B464-AA60486F4425}"/>
              </a:ext>
            </a:extLst>
          </p:cNvPr>
          <p:cNvSpPr txBox="1"/>
          <p:nvPr/>
        </p:nvSpPr>
        <p:spPr>
          <a:xfrm>
            <a:off x="1092616" y="1431471"/>
            <a:ext cx="3038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点击添加标题</a:t>
            </a:r>
          </a:p>
        </p:txBody>
      </p:sp>
      <p:pic>
        <p:nvPicPr>
          <p:cNvPr id="37" name="图片 36" descr="桌子上放着笔记本电脑的人&#10;&#10;中度可信度描述已自动生成">
            <a:extLst>
              <a:ext uri="{FF2B5EF4-FFF2-40B4-BE49-F238E27FC236}">
                <a16:creationId xmlns:a16="http://schemas.microsoft.com/office/drawing/2014/main" xmlns="" id="{BA1D5584-C55E-48EC-B8DE-BA1EDA3CFA3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74" r="24723"/>
          <a:stretch/>
        </p:blipFill>
        <p:spPr>
          <a:xfrm>
            <a:off x="8318269" y="0"/>
            <a:ext cx="3873731" cy="6858000"/>
          </a:xfrm>
          <a:prstGeom prst="rect">
            <a:avLst/>
          </a:prstGeom>
        </p:spPr>
      </p:pic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AED799B1-5F88-4CB1-908E-4F0803B239AC}"/>
              </a:ext>
            </a:extLst>
          </p:cNvPr>
          <p:cNvSpPr/>
          <p:nvPr/>
        </p:nvSpPr>
        <p:spPr>
          <a:xfrm>
            <a:off x="8318269" y="0"/>
            <a:ext cx="3873731" cy="6858000"/>
          </a:xfrm>
          <a:prstGeom prst="rect">
            <a:avLst/>
          </a:prstGeom>
          <a:solidFill>
            <a:srgbClr val="F8CE2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DDDBAF3C-1FAA-41B7-A47B-91F9204D093D}"/>
              </a:ext>
            </a:extLst>
          </p:cNvPr>
          <p:cNvSpPr/>
          <p:nvPr/>
        </p:nvSpPr>
        <p:spPr>
          <a:xfrm>
            <a:off x="1213658" y="2593571"/>
            <a:ext cx="10108277" cy="3507971"/>
          </a:xfrm>
          <a:prstGeom prst="roundRect">
            <a:avLst>
              <a:gd name="adj" fmla="val 5670"/>
            </a:avLst>
          </a:prstGeom>
          <a:solidFill>
            <a:schemeClr val="bg1"/>
          </a:solidFill>
          <a:ln>
            <a:noFill/>
          </a:ln>
          <a:effectLst>
            <a:outerShdw blurRad="762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iconfont-1179-866512">
            <a:extLst>
              <a:ext uri="{FF2B5EF4-FFF2-40B4-BE49-F238E27FC236}">
                <a16:creationId xmlns:a16="http://schemas.microsoft.com/office/drawing/2014/main" xmlns="" id="{478538D7-E1BE-4D84-B248-BD48D2E4B798}"/>
              </a:ext>
            </a:extLst>
          </p:cNvPr>
          <p:cNvSpPr/>
          <p:nvPr/>
        </p:nvSpPr>
        <p:spPr>
          <a:xfrm>
            <a:off x="1720199" y="3107831"/>
            <a:ext cx="653058" cy="653058"/>
          </a:xfrm>
          <a:custGeom>
            <a:avLst/>
            <a:gdLst>
              <a:gd name="T0" fmla="*/ 10779 w 10878"/>
              <a:gd name="T1" fmla="*/ 5564 h 10878"/>
              <a:gd name="T2" fmla="*/ 10058 w 10878"/>
              <a:gd name="T3" fmla="*/ 4750 h 10878"/>
              <a:gd name="T4" fmla="*/ 9504 w 10878"/>
              <a:gd name="T5" fmla="*/ 4608 h 10878"/>
              <a:gd name="T6" fmla="*/ 8854 w 10878"/>
              <a:gd name="T7" fmla="*/ 4844 h 10878"/>
              <a:gd name="T8" fmla="*/ 8515 w 10878"/>
              <a:gd name="T9" fmla="*/ 5161 h 10878"/>
              <a:gd name="T10" fmla="*/ 8437 w 10878"/>
              <a:gd name="T11" fmla="*/ 5235 h 10878"/>
              <a:gd name="T12" fmla="*/ 8083 w 10878"/>
              <a:gd name="T13" fmla="*/ 5600 h 10878"/>
              <a:gd name="T14" fmla="*/ 6036 w 10878"/>
              <a:gd name="T15" fmla="*/ 7712 h 10878"/>
              <a:gd name="T16" fmla="*/ 5573 w 10878"/>
              <a:gd name="T17" fmla="*/ 8196 h 10878"/>
              <a:gd name="T18" fmla="*/ 5177 w 10878"/>
              <a:gd name="T19" fmla="*/ 8892 h 10878"/>
              <a:gd name="T20" fmla="*/ 4922 w 10878"/>
              <a:gd name="T21" fmla="*/ 9839 h 10878"/>
              <a:gd name="T22" fmla="*/ 5750 w 10878"/>
              <a:gd name="T23" fmla="*/ 10734 h 10878"/>
              <a:gd name="T24" fmla="*/ 6046 w 10878"/>
              <a:gd name="T25" fmla="*/ 10667 h 10878"/>
              <a:gd name="T26" fmla="*/ 6990 w 10878"/>
              <a:gd name="T27" fmla="*/ 10330 h 10878"/>
              <a:gd name="T28" fmla="*/ 7561 w 10878"/>
              <a:gd name="T29" fmla="*/ 9882 h 10878"/>
              <a:gd name="T30" fmla="*/ 8254 w 10878"/>
              <a:gd name="T31" fmla="*/ 9166 h 10878"/>
              <a:gd name="T32" fmla="*/ 9892 w 10878"/>
              <a:gd name="T33" fmla="*/ 7472 h 10878"/>
              <a:gd name="T34" fmla="*/ 10280 w 10878"/>
              <a:gd name="T35" fmla="*/ 7070 h 10878"/>
              <a:gd name="T36" fmla="*/ 10602 w 10878"/>
              <a:gd name="T37" fmla="*/ 6751 h 10878"/>
              <a:gd name="T38" fmla="*/ 10814 w 10878"/>
              <a:gd name="T39" fmla="*/ 6411 h 10878"/>
              <a:gd name="T40" fmla="*/ 8313 w 10878"/>
              <a:gd name="T41" fmla="*/ 8304 h 10878"/>
              <a:gd name="T42" fmla="*/ 7176 w 10878"/>
              <a:gd name="T43" fmla="*/ 9483 h 10878"/>
              <a:gd name="T44" fmla="*/ 6760 w 10878"/>
              <a:gd name="T45" fmla="*/ 9820 h 10878"/>
              <a:gd name="T46" fmla="*/ 5909 w 10878"/>
              <a:gd name="T47" fmla="*/ 10123 h 10878"/>
              <a:gd name="T48" fmla="*/ 5490 w 10878"/>
              <a:gd name="T49" fmla="*/ 10129 h 10878"/>
              <a:gd name="T50" fmla="*/ 5603 w 10878"/>
              <a:gd name="T51" fmla="*/ 9371 h 10878"/>
              <a:gd name="T52" fmla="*/ 5842 w 10878"/>
              <a:gd name="T53" fmla="*/ 8736 h 10878"/>
              <a:gd name="T54" fmla="*/ 6422 w 10878"/>
              <a:gd name="T55" fmla="*/ 8109 h 10878"/>
              <a:gd name="T56" fmla="*/ 8469 w 10878"/>
              <a:gd name="T57" fmla="*/ 5998 h 10878"/>
              <a:gd name="T58" fmla="*/ 10305 w 10878"/>
              <a:gd name="T59" fmla="*/ 6210 h 10878"/>
              <a:gd name="T60" fmla="*/ 10005 w 10878"/>
              <a:gd name="T61" fmla="*/ 6565 h 10878"/>
              <a:gd name="T62" fmla="*/ 9043 w 10878"/>
              <a:gd name="T63" fmla="*/ 5423 h 10878"/>
              <a:gd name="T64" fmla="*/ 9504 w 10878"/>
              <a:gd name="T65" fmla="*/ 5171 h 10878"/>
              <a:gd name="T66" fmla="*/ 9805 w 10878"/>
              <a:gd name="T67" fmla="*/ 5249 h 10878"/>
              <a:gd name="T68" fmla="*/ 10318 w 10878"/>
              <a:gd name="T69" fmla="*/ 5918 h 10878"/>
              <a:gd name="T70" fmla="*/ 10305 w 10878"/>
              <a:gd name="T71" fmla="*/ 6210 h 10878"/>
              <a:gd name="T72" fmla="*/ 727 w 10878"/>
              <a:gd name="T73" fmla="*/ 9387 h 10878"/>
              <a:gd name="T74" fmla="*/ 9101 w 10878"/>
              <a:gd name="T75" fmla="*/ 750 h 10878"/>
              <a:gd name="T76" fmla="*/ 10183 w 10878"/>
              <a:gd name="T77" fmla="*/ 3876 h 10878"/>
              <a:gd name="T78" fmla="*/ 9101 w 10878"/>
              <a:gd name="T79" fmla="*/ 0 h 10878"/>
              <a:gd name="T80" fmla="*/ 0 w 10878"/>
              <a:gd name="T81" fmla="*/ 9387 h 10878"/>
              <a:gd name="T82" fmla="*/ 4113 w 10878"/>
              <a:gd name="T83" fmla="*/ 10503 h 10878"/>
              <a:gd name="T84" fmla="*/ 8159 w 10878"/>
              <a:gd name="T85" fmla="*/ 2448 h 10878"/>
              <a:gd name="T86" fmla="*/ 2250 w 10878"/>
              <a:gd name="T87" fmla="*/ 2448 h 10878"/>
              <a:gd name="T88" fmla="*/ 8159 w 10878"/>
              <a:gd name="T89" fmla="*/ 2448 h 10878"/>
              <a:gd name="T90" fmla="*/ 2250 w 10878"/>
              <a:gd name="T91" fmla="*/ 4427 h 10878"/>
              <a:gd name="T92" fmla="*/ 6553 w 10878"/>
              <a:gd name="T93" fmla="*/ 4427 h 10878"/>
              <a:gd name="T94" fmla="*/ 2613 w 10878"/>
              <a:gd name="T95" fmla="*/ 4052 h 10878"/>
              <a:gd name="T96" fmla="*/ 2250 w 10878"/>
              <a:gd name="T97" fmla="*/ 6543 h 10878"/>
              <a:gd name="T98" fmla="*/ 5007 w 10878"/>
              <a:gd name="T99" fmla="*/ 6543 h 10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878" h="10878">
                <a:moveTo>
                  <a:pt x="10852" y="5801"/>
                </a:moveTo>
                <a:cubicBezTo>
                  <a:pt x="10836" y="5721"/>
                  <a:pt x="10812" y="5641"/>
                  <a:pt x="10781" y="5568"/>
                </a:cubicBezTo>
                <a:lnTo>
                  <a:pt x="10779" y="5564"/>
                </a:lnTo>
                <a:lnTo>
                  <a:pt x="10777" y="5559"/>
                </a:lnTo>
                <a:cubicBezTo>
                  <a:pt x="10700" y="5392"/>
                  <a:pt x="10595" y="5232"/>
                  <a:pt x="10463" y="5086"/>
                </a:cubicBezTo>
                <a:cubicBezTo>
                  <a:pt x="10325" y="4932"/>
                  <a:pt x="10193" y="4823"/>
                  <a:pt x="10058" y="4750"/>
                </a:cubicBezTo>
                <a:cubicBezTo>
                  <a:pt x="9987" y="4713"/>
                  <a:pt x="9916" y="4684"/>
                  <a:pt x="9834" y="4659"/>
                </a:cubicBezTo>
                <a:cubicBezTo>
                  <a:pt x="9738" y="4630"/>
                  <a:pt x="9642" y="4614"/>
                  <a:pt x="9543" y="4609"/>
                </a:cubicBezTo>
                <a:cubicBezTo>
                  <a:pt x="9527" y="4609"/>
                  <a:pt x="9516" y="4608"/>
                  <a:pt x="9504" y="4608"/>
                </a:cubicBezTo>
                <a:cubicBezTo>
                  <a:pt x="9403" y="4608"/>
                  <a:pt x="9300" y="4624"/>
                  <a:pt x="9199" y="4655"/>
                </a:cubicBezTo>
                <a:cubicBezTo>
                  <a:pt x="9081" y="4692"/>
                  <a:pt x="8967" y="4754"/>
                  <a:pt x="8861" y="4838"/>
                </a:cubicBezTo>
                <a:lnTo>
                  <a:pt x="8854" y="4844"/>
                </a:lnTo>
                <a:lnTo>
                  <a:pt x="8848" y="4849"/>
                </a:lnTo>
                <a:cubicBezTo>
                  <a:pt x="8796" y="4893"/>
                  <a:pt x="8736" y="4948"/>
                  <a:pt x="8669" y="5013"/>
                </a:cubicBezTo>
                <a:cubicBezTo>
                  <a:pt x="8609" y="5072"/>
                  <a:pt x="8558" y="5120"/>
                  <a:pt x="8515" y="5161"/>
                </a:cubicBezTo>
                <a:lnTo>
                  <a:pt x="8471" y="5203"/>
                </a:lnTo>
                <a:lnTo>
                  <a:pt x="8470" y="5201"/>
                </a:lnTo>
                <a:lnTo>
                  <a:pt x="8437" y="5235"/>
                </a:lnTo>
                <a:lnTo>
                  <a:pt x="8097" y="5558"/>
                </a:lnTo>
                <a:lnTo>
                  <a:pt x="8110" y="5572"/>
                </a:lnTo>
                <a:lnTo>
                  <a:pt x="8083" y="5600"/>
                </a:lnTo>
                <a:lnTo>
                  <a:pt x="6890" y="6830"/>
                </a:lnTo>
                <a:lnTo>
                  <a:pt x="6441" y="7294"/>
                </a:lnTo>
                <a:lnTo>
                  <a:pt x="6036" y="7712"/>
                </a:lnTo>
                <a:cubicBezTo>
                  <a:pt x="5912" y="7840"/>
                  <a:pt x="5808" y="7947"/>
                  <a:pt x="5725" y="8036"/>
                </a:cubicBezTo>
                <a:lnTo>
                  <a:pt x="5591" y="8176"/>
                </a:lnTo>
                <a:lnTo>
                  <a:pt x="5573" y="8196"/>
                </a:lnTo>
                <a:cubicBezTo>
                  <a:pt x="5495" y="8275"/>
                  <a:pt x="5433" y="8353"/>
                  <a:pt x="5385" y="8430"/>
                </a:cubicBezTo>
                <a:cubicBezTo>
                  <a:pt x="5345" y="8492"/>
                  <a:pt x="5308" y="8563"/>
                  <a:pt x="5275" y="8638"/>
                </a:cubicBezTo>
                <a:cubicBezTo>
                  <a:pt x="5244" y="8700"/>
                  <a:pt x="5214" y="8779"/>
                  <a:pt x="5177" y="8892"/>
                </a:cubicBezTo>
                <a:cubicBezTo>
                  <a:pt x="5146" y="8988"/>
                  <a:pt x="5114" y="9095"/>
                  <a:pt x="5080" y="9211"/>
                </a:cubicBezTo>
                <a:cubicBezTo>
                  <a:pt x="5049" y="9321"/>
                  <a:pt x="5019" y="9427"/>
                  <a:pt x="4990" y="9531"/>
                </a:cubicBezTo>
                <a:cubicBezTo>
                  <a:pt x="4954" y="9666"/>
                  <a:pt x="4933" y="9760"/>
                  <a:pt x="4922" y="9839"/>
                </a:cubicBezTo>
                <a:cubicBezTo>
                  <a:pt x="4884" y="10092"/>
                  <a:pt x="4932" y="10311"/>
                  <a:pt x="5064" y="10481"/>
                </a:cubicBezTo>
                <a:cubicBezTo>
                  <a:pt x="5144" y="10581"/>
                  <a:pt x="5318" y="10741"/>
                  <a:pt x="5629" y="10741"/>
                </a:cubicBezTo>
                <a:cubicBezTo>
                  <a:pt x="5668" y="10741"/>
                  <a:pt x="5709" y="10738"/>
                  <a:pt x="5750" y="10734"/>
                </a:cubicBezTo>
                <a:lnTo>
                  <a:pt x="5762" y="10732"/>
                </a:lnTo>
                <a:lnTo>
                  <a:pt x="5773" y="10730"/>
                </a:lnTo>
                <a:cubicBezTo>
                  <a:pt x="5839" y="10720"/>
                  <a:pt x="5924" y="10700"/>
                  <a:pt x="6046" y="10667"/>
                </a:cubicBezTo>
                <a:cubicBezTo>
                  <a:pt x="6151" y="10639"/>
                  <a:pt x="6262" y="10606"/>
                  <a:pt x="6386" y="10565"/>
                </a:cubicBezTo>
                <a:cubicBezTo>
                  <a:pt x="6502" y="10526"/>
                  <a:pt x="6614" y="10486"/>
                  <a:pt x="6720" y="10446"/>
                </a:cubicBezTo>
                <a:cubicBezTo>
                  <a:pt x="6835" y="10401"/>
                  <a:pt x="6923" y="10364"/>
                  <a:pt x="6990" y="10330"/>
                </a:cubicBezTo>
                <a:cubicBezTo>
                  <a:pt x="7079" y="10289"/>
                  <a:pt x="7164" y="10236"/>
                  <a:pt x="7244" y="10173"/>
                </a:cubicBezTo>
                <a:cubicBezTo>
                  <a:pt x="7297" y="10131"/>
                  <a:pt x="7346" y="10090"/>
                  <a:pt x="7390" y="10049"/>
                </a:cubicBezTo>
                <a:cubicBezTo>
                  <a:pt x="7427" y="10017"/>
                  <a:pt x="7472" y="9972"/>
                  <a:pt x="7561" y="9882"/>
                </a:cubicBezTo>
                <a:cubicBezTo>
                  <a:pt x="7641" y="9799"/>
                  <a:pt x="7739" y="9696"/>
                  <a:pt x="7858" y="9572"/>
                </a:cubicBezTo>
                <a:cubicBezTo>
                  <a:pt x="7966" y="9459"/>
                  <a:pt x="8090" y="9331"/>
                  <a:pt x="8251" y="9170"/>
                </a:cubicBezTo>
                <a:lnTo>
                  <a:pt x="8254" y="9166"/>
                </a:lnTo>
                <a:lnTo>
                  <a:pt x="8257" y="9163"/>
                </a:lnTo>
                <a:lnTo>
                  <a:pt x="8701" y="8700"/>
                </a:lnTo>
                <a:lnTo>
                  <a:pt x="9892" y="7472"/>
                </a:lnTo>
                <a:lnTo>
                  <a:pt x="10277" y="7075"/>
                </a:lnTo>
                <a:lnTo>
                  <a:pt x="10275" y="7073"/>
                </a:lnTo>
                <a:lnTo>
                  <a:pt x="10280" y="7070"/>
                </a:lnTo>
                <a:cubicBezTo>
                  <a:pt x="10314" y="7039"/>
                  <a:pt x="10351" y="7004"/>
                  <a:pt x="10390" y="6964"/>
                </a:cubicBezTo>
                <a:cubicBezTo>
                  <a:pt x="10413" y="6939"/>
                  <a:pt x="10441" y="6911"/>
                  <a:pt x="10473" y="6880"/>
                </a:cubicBezTo>
                <a:cubicBezTo>
                  <a:pt x="10512" y="6842"/>
                  <a:pt x="10554" y="6799"/>
                  <a:pt x="10602" y="6751"/>
                </a:cubicBezTo>
                <a:lnTo>
                  <a:pt x="10610" y="6742"/>
                </a:lnTo>
                <a:lnTo>
                  <a:pt x="10617" y="6734"/>
                </a:lnTo>
                <a:cubicBezTo>
                  <a:pt x="10705" y="6636"/>
                  <a:pt x="10771" y="6527"/>
                  <a:pt x="10814" y="6411"/>
                </a:cubicBezTo>
                <a:cubicBezTo>
                  <a:pt x="10856" y="6298"/>
                  <a:pt x="10878" y="6180"/>
                  <a:pt x="10878" y="6061"/>
                </a:cubicBezTo>
                <a:cubicBezTo>
                  <a:pt x="10878" y="5972"/>
                  <a:pt x="10869" y="5885"/>
                  <a:pt x="10852" y="5801"/>
                </a:cubicBezTo>
                <a:close/>
                <a:moveTo>
                  <a:pt x="8313" y="8304"/>
                </a:moveTo>
                <a:lnTo>
                  <a:pt x="7869" y="8767"/>
                </a:lnTo>
                <a:cubicBezTo>
                  <a:pt x="7722" y="8916"/>
                  <a:pt x="7589" y="9052"/>
                  <a:pt x="7470" y="9177"/>
                </a:cubicBezTo>
                <a:cubicBezTo>
                  <a:pt x="7352" y="9300"/>
                  <a:pt x="7254" y="9402"/>
                  <a:pt x="7176" y="9483"/>
                </a:cubicBezTo>
                <a:cubicBezTo>
                  <a:pt x="7098" y="9562"/>
                  <a:pt x="7052" y="9609"/>
                  <a:pt x="7037" y="9619"/>
                </a:cubicBezTo>
                <a:cubicBezTo>
                  <a:pt x="7001" y="9654"/>
                  <a:pt x="6958" y="9690"/>
                  <a:pt x="6910" y="9728"/>
                </a:cubicBezTo>
                <a:cubicBezTo>
                  <a:pt x="6862" y="9766"/>
                  <a:pt x="6812" y="9797"/>
                  <a:pt x="6760" y="9820"/>
                </a:cubicBezTo>
                <a:cubicBezTo>
                  <a:pt x="6708" y="9847"/>
                  <a:pt x="6633" y="9879"/>
                  <a:pt x="6533" y="9917"/>
                </a:cubicBezTo>
                <a:cubicBezTo>
                  <a:pt x="6433" y="9955"/>
                  <a:pt x="6328" y="9992"/>
                  <a:pt x="6219" y="10029"/>
                </a:cubicBezTo>
                <a:cubicBezTo>
                  <a:pt x="6110" y="10065"/>
                  <a:pt x="6007" y="10097"/>
                  <a:pt x="5909" y="10123"/>
                </a:cubicBezTo>
                <a:cubicBezTo>
                  <a:pt x="5811" y="10149"/>
                  <a:pt x="5738" y="10167"/>
                  <a:pt x="5689" y="10175"/>
                </a:cubicBezTo>
                <a:cubicBezTo>
                  <a:pt x="5668" y="10177"/>
                  <a:pt x="5648" y="10178"/>
                  <a:pt x="5629" y="10178"/>
                </a:cubicBezTo>
                <a:cubicBezTo>
                  <a:pt x="5562" y="10178"/>
                  <a:pt x="5516" y="10162"/>
                  <a:pt x="5490" y="10129"/>
                </a:cubicBezTo>
                <a:cubicBezTo>
                  <a:pt x="5457" y="10086"/>
                  <a:pt x="5447" y="10016"/>
                  <a:pt x="5462" y="9917"/>
                </a:cubicBezTo>
                <a:cubicBezTo>
                  <a:pt x="5469" y="9864"/>
                  <a:pt x="5487" y="9787"/>
                  <a:pt x="5515" y="9685"/>
                </a:cubicBezTo>
                <a:cubicBezTo>
                  <a:pt x="5543" y="9584"/>
                  <a:pt x="5572" y="9480"/>
                  <a:pt x="5603" y="9371"/>
                </a:cubicBezTo>
                <a:cubicBezTo>
                  <a:pt x="5635" y="9262"/>
                  <a:pt x="5665" y="9162"/>
                  <a:pt x="5695" y="9071"/>
                </a:cubicBezTo>
                <a:cubicBezTo>
                  <a:pt x="5725" y="8979"/>
                  <a:pt x="5748" y="8916"/>
                  <a:pt x="5767" y="8882"/>
                </a:cubicBezTo>
                <a:cubicBezTo>
                  <a:pt x="5789" y="8828"/>
                  <a:pt x="5814" y="8780"/>
                  <a:pt x="5842" y="8736"/>
                </a:cubicBezTo>
                <a:cubicBezTo>
                  <a:pt x="5870" y="8692"/>
                  <a:pt x="5910" y="8644"/>
                  <a:pt x="5961" y="8590"/>
                </a:cubicBezTo>
                <a:cubicBezTo>
                  <a:pt x="5984" y="8567"/>
                  <a:pt x="6035" y="8513"/>
                  <a:pt x="6117" y="8427"/>
                </a:cubicBezTo>
                <a:cubicBezTo>
                  <a:pt x="6198" y="8341"/>
                  <a:pt x="6300" y="8235"/>
                  <a:pt x="6422" y="8109"/>
                </a:cubicBezTo>
                <a:lnTo>
                  <a:pt x="6827" y="7692"/>
                </a:lnTo>
                <a:lnTo>
                  <a:pt x="7276" y="7228"/>
                </a:lnTo>
                <a:lnTo>
                  <a:pt x="8469" y="5998"/>
                </a:lnTo>
                <a:lnTo>
                  <a:pt x="9506" y="7074"/>
                </a:lnTo>
                <a:lnTo>
                  <a:pt x="8313" y="8304"/>
                </a:lnTo>
                <a:close/>
                <a:moveTo>
                  <a:pt x="10305" y="6210"/>
                </a:moveTo>
                <a:cubicBezTo>
                  <a:pt x="10286" y="6260"/>
                  <a:pt x="10257" y="6307"/>
                  <a:pt x="10216" y="6353"/>
                </a:cubicBezTo>
                <a:cubicBezTo>
                  <a:pt x="10172" y="6399"/>
                  <a:pt x="10132" y="6438"/>
                  <a:pt x="10097" y="6473"/>
                </a:cubicBezTo>
                <a:cubicBezTo>
                  <a:pt x="10062" y="6507"/>
                  <a:pt x="10031" y="6538"/>
                  <a:pt x="10005" y="6565"/>
                </a:cubicBezTo>
                <a:cubicBezTo>
                  <a:pt x="9976" y="6595"/>
                  <a:pt x="9948" y="6622"/>
                  <a:pt x="9922" y="6645"/>
                </a:cubicBezTo>
                <a:lnTo>
                  <a:pt x="8885" y="5575"/>
                </a:lnTo>
                <a:cubicBezTo>
                  <a:pt x="8929" y="5533"/>
                  <a:pt x="8982" y="5482"/>
                  <a:pt x="9043" y="5423"/>
                </a:cubicBezTo>
                <a:cubicBezTo>
                  <a:pt x="9104" y="5364"/>
                  <a:pt x="9155" y="5317"/>
                  <a:pt x="9195" y="5283"/>
                </a:cubicBezTo>
                <a:cubicBezTo>
                  <a:pt x="9247" y="5241"/>
                  <a:pt x="9301" y="5211"/>
                  <a:pt x="9356" y="5194"/>
                </a:cubicBezTo>
                <a:cubicBezTo>
                  <a:pt x="9406" y="5179"/>
                  <a:pt x="9456" y="5171"/>
                  <a:pt x="9504" y="5171"/>
                </a:cubicBezTo>
                <a:cubicBezTo>
                  <a:pt x="9509" y="5171"/>
                  <a:pt x="9515" y="5171"/>
                  <a:pt x="9520" y="5171"/>
                </a:cubicBezTo>
                <a:cubicBezTo>
                  <a:pt x="9573" y="5174"/>
                  <a:pt x="9625" y="5182"/>
                  <a:pt x="9675" y="5197"/>
                </a:cubicBezTo>
                <a:cubicBezTo>
                  <a:pt x="9725" y="5213"/>
                  <a:pt x="9768" y="5230"/>
                  <a:pt x="9805" y="5249"/>
                </a:cubicBezTo>
                <a:cubicBezTo>
                  <a:pt x="9883" y="5291"/>
                  <a:pt x="9969" y="5364"/>
                  <a:pt x="10063" y="5469"/>
                </a:cubicBezTo>
                <a:cubicBezTo>
                  <a:pt x="10158" y="5574"/>
                  <a:pt x="10231" y="5683"/>
                  <a:pt x="10283" y="5798"/>
                </a:cubicBezTo>
                <a:cubicBezTo>
                  <a:pt x="10298" y="5832"/>
                  <a:pt x="10309" y="5872"/>
                  <a:pt x="10318" y="5918"/>
                </a:cubicBezTo>
                <a:cubicBezTo>
                  <a:pt x="10328" y="5964"/>
                  <a:pt x="10332" y="6011"/>
                  <a:pt x="10332" y="6061"/>
                </a:cubicBezTo>
                <a:cubicBezTo>
                  <a:pt x="10332" y="6111"/>
                  <a:pt x="10323" y="6160"/>
                  <a:pt x="10305" y="6210"/>
                </a:cubicBezTo>
                <a:close/>
                <a:moveTo>
                  <a:pt x="10305" y="6210"/>
                </a:moveTo>
                <a:close/>
                <a:moveTo>
                  <a:pt x="3750" y="10128"/>
                </a:moveTo>
                <a:lnTo>
                  <a:pt x="1445" y="10128"/>
                </a:lnTo>
                <a:cubicBezTo>
                  <a:pt x="1050" y="10128"/>
                  <a:pt x="727" y="9795"/>
                  <a:pt x="727" y="9387"/>
                </a:cubicBezTo>
                <a:lnTo>
                  <a:pt x="727" y="1491"/>
                </a:lnTo>
                <a:cubicBezTo>
                  <a:pt x="727" y="1082"/>
                  <a:pt x="1050" y="750"/>
                  <a:pt x="1445" y="750"/>
                </a:cubicBezTo>
                <a:lnTo>
                  <a:pt x="9101" y="750"/>
                </a:lnTo>
                <a:cubicBezTo>
                  <a:pt x="9497" y="750"/>
                  <a:pt x="9819" y="1082"/>
                  <a:pt x="9819" y="1491"/>
                </a:cubicBezTo>
                <a:lnTo>
                  <a:pt x="9819" y="3501"/>
                </a:lnTo>
                <a:cubicBezTo>
                  <a:pt x="9819" y="3708"/>
                  <a:pt x="9982" y="3876"/>
                  <a:pt x="10183" y="3876"/>
                </a:cubicBezTo>
                <a:cubicBezTo>
                  <a:pt x="10384" y="3876"/>
                  <a:pt x="10547" y="3708"/>
                  <a:pt x="10547" y="3501"/>
                </a:cubicBezTo>
                <a:lnTo>
                  <a:pt x="10547" y="1491"/>
                </a:lnTo>
                <a:cubicBezTo>
                  <a:pt x="10547" y="669"/>
                  <a:pt x="9898" y="0"/>
                  <a:pt x="9101" y="0"/>
                </a:cubicBezTo>
                <a:lnTo>
                  <a:pt x="1445" y="0"/>
                </a:lnTo>
                <a:cubicBezTo>
                  <a:pt x="648" y="0"/>
                  <a:pt x="0" y="669"/>
                  <a:pt x="0" y="1491"/>
                </a:cubicBezTo>
                <a:lnTo>
                  <a:pt x="0" y="9387"/>
                </a:lnTo>
                <a:cubicBezTo>
                  <a:pt x="0" y="10209"/>
                  <a:pt x="648" y="10878"/>
                  <a:pt x="1445" y="10878"/>
                </a:cubicBezTo>
                <a:lnTo>
                  <a:pt x="3750" y="10878"/>
                </a:lnTo>
                <a:cubicBezTo>
                  <a:pt x="3950" y="10878"/>
                  <a:pt x="4113" y="10710"/>
                  <a:pt x="4113" y="10503"/>
                </a:cubicBezTo>
                <a:cubicBezTo>
                  <a:pt x="4113" y="10296"/>
                  <a:pt x="3950" y="10128"/>
                  <a:pt x="3750" y="10128"/>
                </a:cubicBezTo>
                <a:close/>
                <a:moveTo>
                  <a:pt x="3750" y="10128"/>
                </a:moveTo>
                <a:close/>
                <a:moveTo>
                  <a:pt x="8159" y="2448"/>
                </a:moveTo>
                <a:cubicBezTo>
                  <a:pt x="8159" y="2241"/>
                  <a:pt x="7997" y="2073"/>
                  <a:pt x="7796" y="2073"/>
                </a:cubicBezTo>
                <a:lnTo>
                  <a:pt x="2613" y="2073"/>
                </a:lnTo>
                <a:cubicBezTo>
                  <a:pt x="2413" y="2073"/>
                  <a:pt x="2250" y="2241"/>
                  <a:pt x="2250" y="2448"/>
                </a:cubicBezTo>
                <a:cubicBezTo>
                  <a:pt x="2250" y="2655"/>
                  <a:pt x="2413" y="2823"/>
                  <a:pt x="2613" y="2823"/>
                </a:cubicBezTo>
                <a:lnTo>
                  <a:pt x="7796" y="2823"/>
                </a:lnTo>
                <a:cubicBezTo>
                  <a:pt x="7997" y="2823"/>
                  <a:pt x="8159" y="2655"/>
                  <a:pt x="8159" y="2448"/>
                </a:cubicBezTo>
                <a:close/>
                <a:moveTo>
                  <a:pt x="8159" y="2448"/>
                </a:moveTo>
                <a:close/>
                <a:moveTo>
                  <a:pt x="2613" y="4052"/>
                </a:moveTo>
                <a:cubicBezTo>
                  <a:pt x="2413" y="4052"/>
                  <a:pt x="2250" y="4220"/>
                  <a:pt x="2250" y="4427"/>
                </a:cubicBezTo>
                <a:cubicBezTo>
                  <a:pt x="2250" y="4634"/>
                  <a:pt x="2413" y="4802"/>
                  <a:pt x="2613" y="4802"/>
                </a:cubicBezTo>
                <a:lnTo>
                  <a:pt x="6189" y="4802"/>
                </a:lnTo>
                <a:cubicBezTo>
                  <a:pt x="6390" y="4802"/>
                  <a:pt x="6553" y="4634"/>
                  <a:pt x="6553" y="4427"/>
                </a:cubicBezTo>
                <a:cubicBezTo>
                  <a:pt x="6553" y="4220"/>
                  <a:pt x="6390" y="4052"/>
                  <a:pt x="6189" y="4052"/>
                </a:cubicBezTo>
                <a:lnTo>
                  <a:pt x="2613" y="4052"/>
                </a:lnTo>
                <a:close/>
                <a:moveTo>
                  <a:pt x="2613" y="4052"/>
                </a:moveTo>
                <a:close/>
                <a:moveTo>
                  <a:pt x="4644" y="6168"/>
                </a:moveTo>
                <a:lnTo>
                  <a:pt x="2613" y="6168"/>
                </a:lnTo>
                <a:cubicBezTo>
                  <a:pt x="2413" y="6168"/>
                  <a:pt x="2250" y="6336"/>
                  <a:pt x="2250" y="6543"/>
                </a:cubicBezTo>
                <a:cubicBezTo>
                  <a:pt x="2250" y="6750"/>
                  <a:pt x="2413" y="6918"/>
                  <a:pt x="2613" y="6918"/>
                </a:cubicBezTo>
                <a:lnTo>
                  <a:pt x="4644" y="6918"/>
                </a:lnTo>
                <a:cubicBezTo>
                  <a:pt x="4845" y="6918"/>
                  <a:pt x="5007" y="6750"/>
                  <a:pt x="5007" y="6543"/>
                </a:cubicBezTo>
                <a:cubicBezTo>
                  <a:pt x="5007" y="6336"/>
                  <a:pt x="4845" y="6168"/>
                  <a:pt x="4644" y="6168"/>
                </a:cubicBezTo>
                <a:close/>
                <a:moveTo>
                  <a:pt x="4644" y="6168"/>
                </a:move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iconfont-1179-866484">
            <a:extLst>
              <a:ext uri="{FF2B5EF4-FFF2-40B4-BE49-F238E27FC236}">
                <a16:creationId xmlns:a16="http://schemas.microsoft.com/office/drawing/2014/main" xmlns="" id="{D025A366-BE23-4069-ABED-0F6B3CD0182F}"/>
              </a:ext>
            </a:extLst>
          </p:cNvPr>
          <p:cNvSpPr/>
          <p:nvPr/>
        </p:nvSpPr>
        <p:spPr>
          <a:xfrm>
            <a:off x="8199138" y="3107831"/>
            <a:ext cx="585283" cy="653060"/>
          </a:xfrm>
          <a:custGeom>
            <a:avLst/>
            <a:gdLst>
              <a:gd name="T0" fmla="*/ 9015 w 9768"/>
              <a:gd name="T1" fmla="*/ 2222 h 10898"/>
              <a:gd name="T2" fmla="*/ 5535 w 9768"/>
              <a:gd name="T3" fmla="*/ 213 h 10898"/>
              <a:gd name="T4" fmla="*/ 743 w 9768"/>
              <a:gd name="T5" fmla="*/ 2227 h 10898"/>
              <a:gd name="T6" fmla="*/ 0 w 9768"/>
              <a:gd name="T7" fmla="*/ 3475 h 10898"/>
              <a:gd name="T8" fmla="*/ 663 w 9768"/>
              <a:gd name="T9" fmla="*/ 8679 h 10898"/>
              <a:gd name="T10" fmla="*/ 4186 w 9768"/>
              <a:gd name="T11" fmla="*/ 10714 h 10898"/>
              <a:gd name="T12" fmla="*/ 4884 w 9768"/>
              <a:gd name="T13" fmla="*/ 10898 h 10898"/>
              <a:gd name="T14" fmla="*/ 5591 w 9768"/>
              <a:gd name="T15" fmla="*/ 10708 h 10898"/>
              <a:gd name="T16" fmla="*/ 9005 w 9768"/>
              <a:gd name="T17" fmla="*/ 8737 h 10898"/>
              <a:gd name="T18" fmla="*/ 9768 w 9768"/>
              <a:gd name="T19" fmla="*/ 7495 h 10898"/>
              <a:gd name="T20" fmla="*/ 9100 w 9768"/>
              <a:gd name="T21" fmla="*/ 2274 h 10898"/>
              <a:gd name="T22" fmla="*/ 8770 w 9768"/>
              <a:gd name="T23" fmla="*/ 8101 h 10898"/>
              <a:gd name="T24" fmla="*/ 5256 w 9768"/>
              <a:gd name="T25" fmla="*/ 10130 h 10898"/>
              <a:gd name="T26" fmla="*/ 4536 w 9768"/>
              <a:gd name="T27" fmla="*/ 10145 h 10898"/>
              <a:gd name="T28" fmla="*/ 4348 w 9768"/>
              <a:gd name="T29" fmla="*/ 10422 h 10898"/>
              <a:gd name="T30" fmla="*/ 2374 w 9768"/>
              <a:gd name="T31" fmla="*/ 8897 h 10898"/>
              <a:gd name="T32" fmla="*/ 669 w 9768"/>
              <a:gd name="T33" fmla="*/ 7480 h 10898"/>
              <a:gd name="T34" fmla="*/ 1017 w 9768"/>
              <a:gd name="T35" fmla="*/ 2841 h 10898"/>
              <a:gd name="T36" fmla="*/ 4884 w 9768"/>
              <a:gd name="T37" fmla="*/ 724 h 10898"/>
              <a:gd name="T38" fmla="*/ 8694 w 9768"/>
              <a:gd name="T39" fmla="*/ 2809 h 10898"/>
              <a:gd name="T40" fmla="*/ 9099 w 9768"/>
              <a:gd name="T41" fmla="*/ 3473 h 10898"/>
              <a:gd name="T42" fmla="*/ 9099 w 9768"/>
              <a:gd name="T43" fmla="*/ 7491 h 10898"/>
              <a:gd name="T44" fmla="*/ 6138 w 9768"/>
              <a:gd name="T45" fmla="*/ 7602 h 10898"/>
              <a:gd name="T46" fmla="*/ 6862 w 9768"/>
              <a:gd name="T47" fmla="*/ 4939 h 10898"/>
              <a:gd name="T48" fmla="*/ 4126 w 9768"/>
              <a:gd name="T49" fmla="*/ 5825 h 10898"/>
              <a:gd name="T50" fmla="*/ 4850 w 9768"/>
              <a:gd name="T51" fmla="*/ 7603 h 10898"/>
              <a:gd name="T52" fmla="*/ 4126 w 9768"/>
              <a:gd name="T53" fmla="*/ 5825 h 10898"/>
              <a:gd name="T54" fmla="*/ 2114 w 9768"/>
              <a:gd name="T55" fmla="*/ 7604 h 10898"/>
              <a:gd name="T56" fmla="*/ 2838 w 9768"/>
              <a:gd name="T57" fmla="*/ 6053 h 10898"/>
              <a:gd name="T58" fmla="*/ 7004 w 9768"/>
              <a:gd name="T59" fmla="*/ 2484 h 10898"/>
              <a:gd name="T60" fmla="*/ 5519 w 9768"/>
              <a:gd name="T61" fmla="*/ 2345 h 10898"/>
              <a:gd name="T62" fmla="*/ 5948 w 9768"/>
              <a:gd name="T63" fmla="*/ 3069 h 10898"/>
              <a:gd name="T64" fmla="*/ 2391 w 9768"/>
              <a:gd name="T65" fmla="*/ 5299 h 10898"/>
              <a:gd name="T66" fmla="*/ 6360 w 9768"/>
              <a:gd name="T67" fmla="*/ 4043 h 10898"/>
              <a:gd name="T68" fmla="*/ 7084 w 9768"/>
              <a:gd name="T69" fmla="*/ 2794 h 108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768" h="10898">
                <a:moveTo>
                  <a:pt x="9100" y="2274"/>
                </a:moveTo>
                <a:cubicBezTo>
                  <a:pt x="9074" y="2254"/>
                  <a:pt x="9045" y="2237"/>
                  <a:pt x="9015" y="2222"/>
                </a:cubicBezTo>
                <a:lnTo>
                  <a:pt x="5634" y="271"/>
                </a:lnTo>
                <a:lnTo>
                  <a:pt x="5535" y="213"/>
                </a:lnTo>
                <a:cubicBezTo>
                  <a:pt x="5114" y="0"/>
                  <a:pt x="4623" y="3"/>
                  <a:pt x="4209" y="227"/>
                </a:cubicBezTo>
                <a:lnTo>
                  <a:pt x="743" y="2227"/>
                </a:lnTo>
                <a:lnTo>
                  <a:pt x="671" y="2270"/>
                </a:lnTo>
                <a:cubicBezTo>
                  <a:pt x="251" y="2529"/>
                  <a:pt x="0" y="2980"/>
                  <a:pt x="0" y="3475"/>
                </a:cubicBezTo>
                <a:lnTo>
                  <a:pt x="0" y="7480"/>
                </a:lnTo>
                <a:cubicBezTo>
                  <a:pt x="0" y="7966"/>
                  <a:pt x="244" y="8412"/>
                  <a:pt x="663" y="8679"/>
                </a:cubicBezTo>
                <a:lnTo>
                  <a:pt x="4134" y="10683"/>
                </a:lnTo>
                <a:cubicBezTo>
                  <a:pt x="4151" y="10694"/>
                  <a:pt x="4168" y="10704"/>
                  <a:pt x="4186" y="10714"/>
                </a:cubicBezTo>
                <a:lnTo>
                  <a:pt x="4206" y="10725"/>
                </a:lnTo>
                <a:cubicBezTo>
                  <a:pt x="4412" y="10838"/>
                  <a:pt x="4647" y="10898"/>
                  <a:pt x="4884" y="10898"/>
                </a:cubicBezTo>
                <a:cubicBezTo>
                  <a:pt x="5121" y="10898"/>
                  <a:pt x="5356" y="10838"/>
                  <a:pt x="5562" y="10725"/>
                </a:cubicBezTo>
                <a:lnTo>
                  <a:pt x="5591" y="10708"/>
                </a:lnTo>
                <a:cubicBezTo>
                  <a:pt x="5601" y="10702"/>
                  <a:pt x="5611" y="10696"/>
                  <a:pt x="5621" y="10690"/>
                </a:cubicBezTo>
                <a:lnTo>
                  <a:pt x="9005" y="8737"/>
                </a:lnTo>
                <a:lnTo>
                  <a:pt x="9119" y="8670"/>
                </a:lnTo>
                <a:cubicBezTo>
                  <a:pt x="9519" y="8411"/>
                  <a:pt x="9761" y="7974"/>
                  <a:pt x="9768" y="7495"/>
                </a:cubicBezTo>
                <a:lnTo>
                  <a:pt x="9768" y="3473"/>
                </a:lnTo>
                <a:cubicBezTo>
                  <a:pt x="9768" y="2986"/>
                  <a:pt x="9512" y="2528"/>
                  <a:pt x="9100" y="2274"/>
                </a:cubicBezTo>
                <a:close/>
                <a:moveTo>
                  <a:pt x="9099" y="7491"/>
                </a:moveTo>
                <a:cubicBezTo>
                  <a:pt x="9096" y="7741"/>
                  <a:pt x="8968" y="7972"/>
                  <a:pt x="8770" y="8101"/>
                </a:cubicBezTo>
                <a:lnTo>
                  <a:pt x="5279" y="10115"/>
                </a:lnTo>
                <a:lnTo>
                  <a:pt x="5256" y="10130"/>
                </a:lnTo>
                <a:cubicBezTo>
                  <a:pt x="5248" y="10134"/>
                  <a:pt x="5240" y="10139"/>
                  <a:pt x="5232" y="10144"/>
                </a:cubicBezTo>
                <a:cubicBezTo>
                  <a:pt x="5015" y="10259"/>
                  <a:pt x="4732" y="10252"/>
                  <a:pt x="4536" y="10145"/>
                </a:cubicBezTo>
                <a:lnTo>
                  <a:pt x="4511" y="10130"/>
                </a:lnTo>
                <a:lnTo>
                  <a:pt x="4348" y="10422"/>
                </a:lnTo>
                <a:lnTo>
                  <a:pt x="4486" y="10115"/>
                </a:lnTo>
                <a:lnTo>
                  <a:pt x="2374" y="8897"/>
                </a:lnTo>
                <a:lnTo>
                  <a:pt x="1012" y="8110"/>
                </a:lnTo>
                <a:cubicBezTo>
                  <a:pt x="797" y="7972"/>
                  <a:pt x="669" y="7737"/>
                  <a:pt x="669" y="7480"/>
                </a:cubicBezTo>
                <a:lnTo>
                  <a:pt x="669" y="3475"/>
                </a:lnTo>
                <a:cubicBezTo>
                  <a:pt x="669" y="3213"/>
                  <a:pt x="801" y="2975"/>
                  <a:pt x="1017" y="2841"/>
                </a:cubicBezTo>
                <a:lnTo>
                  <a:pt x="4534" y="810"/>
                </a:lnTo>
                <a:cubicBezTo>
                  <a:pt x="4639" y="754"/>
                  <a:pt x="4760" y="724"/>
                  <a:pt x="4884" y="724"/>
                </a:cubicBezTo>
                <a:cubicBezTo>
                  <a:pt x="5001" y="724"/>
                  <a:pt x="5115" y="751"/>
                  <a:pt x="5224" y="805"/>
                </a:cubicBezTo>
                <a:lnTo>
                  <a:pt x="8694" y="2809"/>
                </a:lnTo>
                <a:lnTo>
                  <a:pt x="8739" y="2836"/>
                </a:lnTo>
                <a:cubicBezTo>
                  <a:pt x="8962" y="2969"/>
                  <a:pt x="9099" y="3213"/>
                  <a:pt x="9099" y="3473"/>
                </a:cubicBezTo>
                <a:lnTo>
                  <a:pt x="9099" y="7491"/>
                </a:lnTo>
                <a:lnTo>
                  <a:pt x="9099" y="7491"/>
                </a:lnTo>
                <a:close/>
                <a:moveTo>
                  <a:pt x="6138" y="4939"/>
                </a:moveTo>
                <a:lnTo>
                  <a:pt x="6138" y="7602"/>
                </a:lnTo>
                <a:cubicBezTo>
                  <a:pt x="6138" y="8069"/>
                  <a:pt x="6862" y="8069"/>
                  <a:pt x="6862" y="7602"/>
                </a:cubicBezTo>
                <a:lnTo>
                  <a:pt x="6862" y="4939"/>
                </a:lnTo>
                <a:cubicBezTo>
                  <a:pt x="6862" y="4473"/>
                  <a:pt x="6138" y="4473"/>
                  <a:pt x="6138" y="4939"/>
                </a:cubicBezTo>
                <a:close/>
                <a:moveTo>
                  <a:pt x="4126" y="5825"/>
                </a:moveTo>
                <a:lnTo>
                  <a:pt x="4126" y="7603"/>
                </a:lnTo>
                <a:cubicBezTo>
                  <a:pt x="4126" y="8070"/>
                  <a:pt x="4850" y="8070"/>
                  <a:pt x="4850" y="7603"/>
                </a:cubicBezTo>
                <a:lnTo>
                  <a:pt x="4850" y="5825"/>
                </a:lnTo>
                <a:cubicBezTo>
                  <a:pt x="4850" y="5358"/>
                  <a:pt x="4126" y="5358"/>
                  <a:pt x="4126" y="5825"/>
                </a:cubicBezTo>
                <a:close/>
                <a:moveTo>
                  <a:pt x="2114" y="6053"/>
                </a:moveTo>
                <a:lnTo>
                  <a:pt x="2114" y="7604"/>
                </a:lnTo>
                <a:cubicBezTo>
                  <a:pt x="2114" y="8070"/>
                  <a:pt x="2838" y="8070"/>
                  <a:pt x="2838" y="7604"/>
                </a:cubicBezTo>
                <a:lnTo>
                  <a:pt x="2838" y="6053"/>
                </a:lnTo>
                <a:cubicBezTo>
                  <a:pt x="2838" y="5586"/>
                  <a:pt x="2114" y="5586"/>
                  <a:pt x="2114" y="6053"/>
                </a:cubicBezTo>
                <a:close/>
                <a:moveTo>
                  <a:pt x="7004" y="2484"/>
                </a:moveTo>
                <a:cubicBezTo>
                  <a:pt x="6937" y="2401"/>
                  <a:pt x="6836" y="2345"/>
                  <a:pt x="6722" y="2345"/>
                </a:cubicBezTo>
                <a:lnTo>
                  <a:pt x="5519" y="2345"/>
                </a:lnTo>
                <a:cubicBezTo>
                  <a:pt x="5052" y="2345"/>
                  <a:pt x="5052" y="3069"/>
                  <a:pt x="5519" y="3069"/>
                </a:cubicBezTo>
                <a:lnTo>
                  <a:pt x="5948" y="3069"/>
                </a:lnTo>
                <a:cubicBezTo>
                  <a:pt x="5028" y="4017"/>
                  <a:pt x="3727" y="4639"/>
                  <a:pt x="2391" y="4576"/>
                </a:cubicBezTo>
                <a:cubicBezTo>
                  <a:pt x="1924" y="4554"/>
                  <a:pt x="1926" y="5277"/>
                  <a:pt x="2391" y="5299"/>
                </a:cubicBezTo>
                <a:cubicBezTo>
                  <a:pt x="3884" y="5370"/>
                  <a:pt x="5311" y="4697"/>
                  <a:pt x="6360" y="3669"/>
                </a:cubicBezTo>
                <a:lnTo>
                  <a:pt x="6360" y="4043"/>
                </a:lnTo>
                <a:cubicBezTo>
                  <a:pt x="6360" y="4510"/>
                  <a:pt x="7084" y="4510"/>
                  <a:pt x="7084" y="4043"/>
                </a:cubicBezTo>
                <a:lnTo>
                  <a:pt x="7084" y="2794"/>
                </a:lnTo>
                <a:cubicBezTo>
                  <a:pt x="7127" y="2674"/>
                  <a:pt x="7086" y="2563"/>
                  <a:pt x="7004" y="248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iconfont-1179-866492">
            <a:extLst>
              <a:ext uri="{FF2B5EF4-FFF2-40B4-BE49-F238E27FC236}">
                <a16:creationId xmlns:a16="http://schemas.microsoft.com/office/drawing/2014/main" xmlns="" id="{D6F30D7B-99FD-40D5-BDEE-950191C1BD01}"/>
              </a:ext>
            </a:extLst>
          </p:cNvPr>
          <p:cNvSpPr/>
          <p:nvPr/>
        </p:nvSpPr>
        <p:spPr>
          <a:xfrm>
            <a:off x="4993597" y="3159659"/>
            <a:ext cx="653058" cy="622167"/>
          </a:xfrm>
          <a:custGeom>
            <a:avLst/>
            <a:gdLst>
              <a:gd name="T0" fmla="*/ 1892 w 10878"/>
              <a:gd name="T1" fmla="*/ 5922 h 10364"/>
              <a:gd name="T2" fmla="*/ 5439 w 10878"/>
              <a:gd name="T3" fmla="*/ 2961 h 10364"/>
              <a:gd name="T4" fmla="*/ 8986 w 10878"/>
              <a:gd name="T5" fmla="*/ 5922 h 10364"/>
              <a:gd name="T6" fmla="*/ 9749 w 10878"/>
              <a:gd name="T7" fmla="*/ 5922 h 10364"/>
              <a:gd name="T8" fmla="*/ 5439 w 10878"/>
              <a:gd name="T9" fmla="*/ 2221 h 10364"/>
              <a:gd name="T10" fmla="*/ 1129 w 10878"/>
              <a:gd name="T11" fmla="*/ 5922 h 10364"/>
              <a:gd name="T12" fmla="*/ 1892 w 10878"/>
              <a:gd name="T13" fmla="*/ 5922 h 10364"/>
              <a:gd name="T14" fmla="*/ 5439 w 10878"/>
              <a:gd name="T15" fmla="*/ 1480 h 10364"/>
              <a:gd name="T16" fmla="*/ 5802 w 10878"/>
              <a:gd name="T17" fmla="*/ 1110 h 10364"/>
              <a:gd name="T18" fmla="*/ 5802 w 10878"/>
              <a:gd name="T19" fmla="*/ 370 h 10364"/>
              <a:gd name="T20" fmla="*/ 5439 w 10878"/>
              <a:gd name="T21" fmla="*/ 0 h 10364"/>
              <a:gd name="T22" fmla="*/ 5076 w 10878"/>
              <a:gd name="T23" fmla="*/ 370 h 10364"/>
              <a:gd name="T24" fmla="*/ 5076 w 10878"/>
              <a:gd name="T25" fmla="*/ 1111 h 10364"/>
              <a:gd name="T26" fmla="*/ 5439 w 10878"/>
              <a:gd name="T27" fmla="*/ 1480 h 10364"/>
              <a:gd name="T28" fmla="*/ 9790 w 10878"/>
              <a:gd name="T29" fmla="*/ 3114 h 10364"/>
              <a:gd name="T30" fmla="*/ 10303 w 10878"/>
              <a:gd name="T31" fmla="*/ 2591 h 10364"/>
              <a:gd name="T32" fmla="*/ 10303 w 10878"/>
              <a:gd name="T33" fmla="*/ 2068 h 10364"/>
              <a:gd name="T34" fmla="*/ 9790 w 10878"/>
              <a:gd name="T35" fmla="*/ 2068 h 10364"/>
              <a:gd name="T36" fmla="*/ 9277 w 10878"/>
              <a:gd name="T37" fmla="*/ 2591 h 10364"/>
              <a:gd name="T38" fmla="*/ 9277 w 10878"/>
              <a:gd name="T39" fmla="*/ 3114 h 10364"/>
              <a:gd name="T40" fmla="*/ 9790 w 10878"/>
              <a:gd name="T41" fmla="*/ 3114 h 10364"/>
              <a:gd name="T42" fmla="*/ 1088 w 10878"/>
              <a:gd name="T43" fmla="*/ 3114 h 10364"/>
              <a:gd name="T44" fmla="*/ 1601 w 10878"/>
              <a:gd name="T45" fmla="*/ 3114 h 10364"/>
              <a:gd name="T46" fmla="*/ 1601 w 10878"/>
              <a:gd name="T47" fmla="*/ 2591 h 10364"/>
              <a:gd name="T48" fmla="*/ 1088 w 10878"/>
              <a:gd name="T49" fmla="*/ 2068 h 10364"/>
              <a:gd name="T50" fmla="*/ 575 w 10878"/>
              <a:gd name="T51" fmla="*/ 2068 h 10364"/>
              <a:gd name="T52" fmla="*/ 575 w 10878"/>
              <a:gd name="T53" fmla="*/ 2591 h 10364"/>
              <a:gd name="T54" fmla="*/ 1088 w 10878"/>
              <a:gd name="T55" fmla="*/ 3114 h 10364"/>
              <a:gd name="T56" fmla="*/ 10515 w 10878"/>
              <a:gd name="T57" fmla="*/ 6663 h 10364"/>
              <a:gd name="T58" fmla="*/ 363 w 10878"/>
              <a:gd name="T59" fmla="*/ 6663 h 10364"/>
              <a:gd name="T60" fmla="*/ 0 w 10878"/>
              <a:gd name="T61" fmla="*/ 7033 h 10364"/>
              <a:gd name="T62" fmla="*/ 363 w 10878"/>
              <a:gd name="T63" fmla="*/ 7403 h 10364"/>
              <a:gd name="T64" fmla="*/ 10515 w 10878"/>
              <a:gd name="T65" fmla="*/ 7403 h 10364"/>
              <a:gd name="T66" fmla="*/ 10878 w 10878"/>
              <a:gd name="T67" fmla="*/ 7033 h 10364"/>
              <a:gd name="T68" fmla="*/ 10515 w 10878"/>
              <a:gd name="T69" fmla="*/ 6663 h 10364"/>
              <a:gd name="T70" fmla="*/ 10153 w 10878"/>
              <a:gd name="T71" fmla="*/ 8143 h 10364"/>
              <a:gd name="T72" fmla="*/ 725 w 10878"/>
              <a:gd name="T73" fmla="*/ 8143 h 10364"/>
              <a:gd name="T74" fmla="*/ 363 w 10878"/>
              <a:gd name="T75" fmla="*/ 8513 h 10364"/>
              <a:gd name="T76" fmla="*/ 725 w 10878"/>
              <a:gd name="T77" fmla="*/ 8883 h 10364"/>
              <a:gd name="T78" fmla="*/ 10153 w 10878"/>
              <a:gd name="T79" fmla="*/ 8883 h 10364"/>
              <a:gd name="T80" fmla="*/ 10515 w 10878"/>
              <a:gd name="T81" fmla="*/ 8513 h 10364"/>
              <a:gd name="T82" fmla="*/ 10153 w 10878"/>
              <a:gd name="T83" fmla="*/ 8143 h 10364"/>
              <a:gd name="T84" fmla="*/ 9065 w 10878"/>
              <a:gd name="T85" fmla="*/ 9624 h 10364"/>
              <a:gd name="T86" fmla="*/ 1813 w 10878"/>
              <a:gd name="T87" fmla="*/ 9624 h 10364"/>
              <a:gd name="T88" fmla="*/ 1451 w 10878"/>
              <a:gd name="T89" fmla="*/ 9994 h 10364"/>
              <a:gd name="T90" fmla="*/ 1813 w 10878"/>
              <a:gd name="T91" fmla="*/ 10364 h 10364"/>
              <a:gd name="T92" fmla="*/ 9065 w 10878"/>
              <a:gd name="T93" fmla="*/ 10364 h 10364"/>
              <a:gd name="T94" fmla="*/ 9428 w 10878"/>
              <a:gd name="T95" fmla="*/ 9994 h 10364"/>
              <a:gd name="T96" fmla="*/ 9065 w 10878"/>
              <a:gd name="T97" fmla="*/ 9624 h 10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878" h="10364">
                <a:moveTo>
                  <a:pt x="1892" y="5922"/>
                </a:moveTo>
                <a:cubicBezTo>
                  <a:pt x="2229" y="4234"/>
                  <a:pt x="3684" y="2961"/>
                  <a:pt x="5439" y="2961"/>
                </a:cubicBezTo>
                <a:cubicBezTo>
                  <a:pt x="7193" y="2961"/>
                  <a:pt x="8649" y="4234"/>
                  <a:pt x="8986" y="5922"/>
                </a:cubicBezTo>
                <a:lnTo>
                  <a:pt x="9749" y="5922"/>
                </a:lnTo>
                <a:cubicBezTo>
                  <a:pt x="9470" y="3835"/>
                  <a:pt x="7649" y="2221"/>
                  <a:pt x="5439" y="2221"/>
                </a:cubicBezTo>
                <a:cubicBezTo>
                  <a:pt x="3229" y="2221"/>
                  <a:pt x="1408" y="3835"/>
                  <a:pt x="1129" y="5922"/>
                </a:cubicBezTo>
                <a:lnTo>
                  <a:pt x="1892" y="5922"/>
                </a:lnTo>
                <a:close/>
                <a:moveTo>
                  <a:pt x="5439" y="1480"/>
                </a:moveTo>
                <a:cubicBezTo>
                  <a:pt x="5639" y="1480"/>
                  <a:pt x="5802" y="1315"/>
                  <a:pt x="5802" y="1110"/>
                </a:cubicBezTo>
                <a:lnTo>
                  <a:pt x="5802" y="370"/>
                </a:lnTo>
                <a:cubicBezTo>
                  <a:pt x="5802" y="166"/>
                  <a:pt x="5639" y="0"/>
                  <a:pt x="5439" y="0"/>
                </a:cubicBezTo>
                <a:cubicBezTo>
                  <a:pt x="5239" y="0"/>
                  <a:pt x="5076" y="166"/>
                  <a:pt x="5076" y="370"/>
                </a:cubicBezTo>
                <a:lnTo>
                  <a:pt x="5076" y="1111"/>
                </a:lnTo>
                <a:cubicBezTo>
                  <a:pt x="5076" y="1315"/>
                  <a:pt x="5239" y="1480"/>
                  <a:pt x="5439" y="1480"/>
                </a:cubicBezTo>
                <a:close/>
                <a:moveTo>
                  <a:pt x="9790" y="3114"/>
                </a:moveTo>
                <a:lnTo>
                  <a:pt x="10303" y="2591"/>
                </a:lnTo>
                <a:cubicBezTo>
                  <a:pt x="10445" y="2446"/>
                  <a:pt x="10445" y="2212"/>
                  <a:pt x="10303" y="2068"/>
                </a:cubicBezTo>
                <a:cubicBezTo>
                  <a:pt x="10161" y="1923"/>
                  <a:pt x="9932" y="1923"/>
                  <a:pt x="9790" y="2068"/>
                </a:cubicBezTo>
                <a:lnTo>
                  <a:pt x="9277" y="2591"/>
                </a:lnTo>
                <a:cubicBezTo>
                  <a:pt x="9136" y="2736"/>
                  <a:pt x="9136" y="2970"/>
                  <a:pt x="9277" y="3114"/>
                </a:cubicBezTo>
                <a:cubicBezTo>
                  <a:pt x="9419" y="3259"/>
                  <a:pt x="9649" y="3259"/>
                  <a:pt x="9790" y="3114"/>
                </a:cubicBezTo>
                <a:close/>
                <a:moveTo>
                  <a:pt x="1088" y="3114"/>
                </a:moveTo>
                <a:cubicBezTo>
                  <a:pt x="1229" y="3259"/>
                  <a:pt x="1459" y="3259"/>
                  <a:pt x="1601" y="3114"/>
                </a:cubicBezTo>
                <a:cubicBezTo>
                  <a:pt x="1742" y="2970"/>
                  <a:pt x="1742" y="2736"/>
                  <a:pt x="1601" y="2591"/>
                </a:cubicBezTo>
                <a:lnTo>
                  <a:pt x="1088" y="2068"/>
                </a:lnTo>
                <a:cubicBezTo>
                  <a:pt x="946" y="1923"/>
                  <a:pt x="717" y="1923"/>
                  <a:pt x="575" y="2068"/>
                </a:cubicBezTo>
                <a:cubicBezTo>
                  <a:pt x="434" y="2212"/>
                  <a:pt x="434" y="2447"/>
                  <a:pt x="575" y="2591"/>
                </a:cubicBezTo>
                <a:lnTo>
                  <a:pt x="1088" y="3114"/>
                </a:lnTo>
                <a:close/>
                <a:moveTo>
                  <a:pt x="10515" y="6663"/>
                </a:moveTo>
                <a:lnTo>
                  <a:pt x="363" y="6663"/>
                </a:lnTo>
                <a:cubicBezTo>
                  <a:pt x="162" y="6663"/>
                  <a:pt x="0" y="6828"/>
                  <a:pt x="0" y="7033"/>
                </a:cubicBezTo>
                <a:cubicBezTo>
                  <a:pt x="0" y="7237"/>
                  <a:pt x="162" y="7403"/>
                  <a:pt x="363" y="7403"/>
                </a:cubicBezTo>
                <a:lnTo>
                  <a:pt x="10515" y="7403"/>
                </a:lnTo>
                <a:cubicBezTo>
                  <a:pt x="10716" y="7403"/>
                  <a:pt x="10878" y="7237"/>
                  <a:pt x="10878" y="7033"/>
                </a:cubicBezTo>
                <a:cubicBezTo>
                  <a:pt x="10878" y="6828"/>
                  <a:pt x="10716" y="6663"/>
                  <a:pt x="10515" y="6663"/>
                </a:cubicBezTo>
                <a:close/>
                <a:moveTo>
                  <a:pt x="10153" y="8143"/>
                </a:moveTo>
                <a:lnTo>
                  <a:pt x="725" y="8143"/>
                </a:lnTo>
                <a:cubicBezTo>
                  <a:pt x="525" y="8143"/>
                  <a:pt x="363" y="8309"/>
                  <a:pt x="363" y="8513"/>
                </a:cubicBezTo>
                <a:cubicBezTo>
                  <a:pt x="363" y="8718"/>
                  <a:pt x="525" y="8883"/>
                  <a:pt x="725" y="8883"/>
                </a:cubicBezTo>
                <a:lnTo>
                  <a:pt x="10153" y="8883"/>
                </a:lnTo>
                <a:cubicBezTo>
                  <a:pt x="10353" y="8883"/>
                  <a:pt x="10515" y="8718"/>
                  <a:pt x="10515" y="8513"/>
                </a:cubicBezTo>
                <a:cubicBezTo>
                  <a:pt x="10515" y="8309"/>
                  <a:pt x="10353" y="8143"/>
                  <a:pt x="10153" y="8143"/>
                </a:cubicBezTo>
                <a:close/>
                <a:moveTo>
                  <a:pt x="9065" y="9624"/>
                </a:moveTo>
                <a:lnTo>
                  <a:pt x="1813" y="9624"/>
                </a:lnTo>
                <a:cubicBezTo>
                  <a:pt x="1613" y="9624"/>
                  <a:pt x="1451" y="9789"/>
                  <a:pt x="1451" y="9994"/>
                </a:cubicBezTo>
                <a:cubicBezTo>
                  <a:pt x="1451" y="10198"/>
                  <a:pt x="1613" y="10364"/>
                  <a:pt x="1813" y="10364"/>
                </a:cubicBezTo>
                <a:lnTo>
                  <a:pt x="9065" y="10364"/>
                </a:lnTo>
                <a:cubicBezTo>
                  <a:pt x="9265" y="10364"/>
                  <a:pt x="9428" y="10198"/>
                  <a:pt x="9428" y="9994"/>
                </a:cubicBezTo>
                <a:cubicBezTo>
                  <a:pt x="9428" y="9789"/>
                  <a:pt x="9265" y="9624"/>
                  <a:pt x="9065" y="962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1BCAA61F-A368-4396-963E-4A7272070AC3}"/>
              </a:ext>
            </a:extLst>
          </p:cNvPr>
          <p:cNvSpPr txBox="1"/>
          <p:nvPr/>
        </p:nvSpPr>
        <p:spPr>
          <a:xfrm>
            <a:off x="1616475" y="3982981"/>
            <a:ext cx="16346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微信搜索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DF2FE313-BD43-4525-A9DA-BB66E653EBAC}"/>
              </a:ext>
            </a:extLst>
          </p:cNvPr>
          <p:cNvSpPr txBox="1"/>
          <p:nvPr/>
        </p:nvSpPr>
        <p:spPr>
          <a:xfrm>
            <a:off x="1616475" y="4515304"/>
            <a:ext cx="2739551" cy="1033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/>
              <a:t>Lorem ipsum dolor sit amet, consectetuer adipiscing elit. Maecenas porttitor congue massa. Fusce posuere, magna sed pulvinar </a:t>
            </a:r>
            <a:r>
              <a:rPr lang="en-US" altLang="zh-CN" sz="1200" dirty="0" err="1"/>
              <a:t>ultricies</a:t>
            </a:r>
            <a:endParaRPr lang="zh-CN" altLang="en-US" sz="1200" dirty="0"/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8CF08260-4C3E-435C-9BCE-08A4A110DDC2}"/>
              </a:ext>
            </a:extLst>
          </p:cNvPr>
          <p:cNvGrpSpPr/>
          <p:nvPr/>
        </p:nvGrpSpPr>
        <p:grpSpPr>
          <a:xfrm>
            <a:off x="1720199" y="5635449"/>
            <a:ext cx="529871" cy="83556"/>
            <a:chOff x="1190072" y="5539760"/>
            <a:chExt cx="529871" cy="83556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B3E5530D-96D8-4CFA-BFF0-8345D09A129B}"/>
                </a:ext>
              </a:extLst>
            </p:cNvPr>
            <p:cNvSpPr/>
            <p:nvPr/>
          </p:nvSpPr>
          <p:spPr>
            <a:xfrm>
              <a:off x="1190072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FBABCE68-0076-40A5-8444-4283FC5EBF31}"/>
                </a:ext>
              </a:extLst>
            </p:cNvPr>
            <p:cNvSpPr/>
            <p:nvPr/>
          </p:nvSpPr>
          <p:spPr>
            <a:xfrm>
              <a:off x="1338844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xmlns="" id="{1BCB60EA-D537-4945-B3B3-7F14E26A26F2}"/>
                </a:ext>
              </a:extLst>
            </p:cNvPr>
            <p:cNvSpPr/>
            <p:nvPr/>
          </p:nvSpPr>
          <p:spPr>
            <a:xfrm>
              <a:off x="1487616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xmlns="" id="{6DBAB1F6-BE60-4F7A-835C-EC8C17F86A2B}"/>
                </a:ext>
              </a:extLst>
            </p:cNvPr>
            <p:cNvSpPr/>
            <p:nvPr/>
          </p:nvSpPr>
          <p:spPr>
            <a:xfrm>
              <a:off x="1636387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CDE45AD2-F0C9-4D62-91A2-BCA551D181D2}"/>
              </a:ext>
            </a:extLst>
          </p:cNvPr>
          <p:cNvSpPr txBox="1"/>
          <p:nvPr/>
        </p:nvSpPr>
        <p:spPr>
          <a:xfrm>
            <a:off x="4889873" y="3982981"/>
            <a:ext cx="16346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微信搜索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7CFB29F9-49EF-4D2E-B7C1-D2A886B27C52}"/>
              </a:ext>
            </a:extLst>
          </p:cNvPr>
          <p:cNvSpPr txBox="1"/>
          <p:nvPr/>
        </p:nvSpPr>
        <p:spPr>
          <a:xfrm>
            <a:off x="4889873" y="4515304"/>
            <a:ext cx="2739551" cy="1033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/>
              <a:t>Lorem ipsum dolor sit amet, consectetuer adipiscing elit. Maecenas porttitor congue massa. Fusce posuere, magna sed pulvinar </a:t>
            </a:r>
            <a:r>
              <a:rPr lang="en-US" altLang="zh-CN" sz="1200" dirty="0" err="1"/>
              <a:t>ultricies</a:t>
            </a:r>
            <a:endParaRPr lang="zh-CN" altLang="en-US" sz="1200" dirty="0"/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B54DC104-650A-48CE-86A8-FA8A55554339}"/>
              </a:ext>
            </a:extLst>
          </p:cNvPr>
          <p:cNvGrpSpPr/>
          <p:nvPr/>
        </p:nvGrpSpPr>
        <p:grpSpPr>
          <a:xfrm>
            <a:off x="4993597" y="5635449"/>
            <a:ext cx="529871" cy="83556"/>
            <a:chOff x="1190072" y="5539760"/>
            <a:chExt cx="529871" cy="83556"/>
          </a:xfrm>
        </p:grpSpPr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FA512E7C-95F5-4233-8A11-4FF6319AA420}"/>
                </a:ext>
              </a:extLst>
            </p:cNvPr>
            <p:cNvSpPr/>
            <p:nvPr/>
          </p:nvSpPr>
          <p:spPr>
            <a:xfrm>
              <a:off x="1190072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xmlns="" id="{AEF36A52-1B5A-47A3-8918-A5103B9EA915}"/>
                </a:ext>
              </a:extLst>
            </p:cNvPr>
            <p:cNvSpPr/>
            <p:nvPr/>
          </p:nvSpPr>
          <p:spPr>
            <a:xfrm>
              <a:off x="1338844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xmlns="" id="{0E98AB5F-5E6F-43CD-A6C8-256E74B62D6B}"/>
                </a:ext>
              </a:extLst>
            </p:cNvPr>
            <p:cNvSpPr/>
            <p:nvPr/>
          </p:nvSpPr>
          <p:spPr>
            <a:xfrm>
              <a:off x="1487616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xmlns="" id="{50AE6128-E2BF-4DC5-9958-297E13EB02C5}"/>
                </a:ext>
              </a:extLst>
            </p:cNvPr>
            <p:cNvSpPr/>
            <p:nvPr/>
          </p:nvSpPr>
          <p:spPr>
            <a:xfrm>
              <a:off x="1636387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" name="文本框 74">
            <a:extLst>
              <a:ext uri="{FF2B5EF4-FFF2-40B4-BE49-F238E27FC236}">
                <a16:creationId xmlns:a16="http://schemas.microsoft.com/office/drawing/2014/main" xmlns="" id="{78D50819-0744-42F4-88A5-FA4791080671}"/>
              </a:ext>
            </a:extLst>
          </p:cNvPr>
          <p:cNvSpPr txBox="1"/>
          <p:nvPr/>
        </p:nvSpPr>
        <p:spPr>
          <a:xfrm>
            <a:off x="8095414" y="3982981"/>
            <a:ext cx="16346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微信搜索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xmlns="" id="{6ACBD33F-B45B-4124-97C0-8850BEC82BD5}"/>
              </a:ext>
            </a:extLst>
          </p:cNvPr>
          <p:cNvSpPr txBox="1"/>
          <p:nvPr/>
        </p:nvSpPr>
        <p:spPr>
          <a:xfrm>
            <a:off x="8095414" y="4515304"/>
            <a:ext cx="2739551" cy="1033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/>
              <a:t>Lorem ipsum dolor sit amet, consectetuer adipiscing elit. Maecenas porttitor congue massa. Fusce posuere, magna sed pulvinar </a:t>
            </a:r>
            <a:r>
              <a:rPr lang="en-US" altLang="zh-CN" sz="1200" dirty="0" err="1"/>
              <a:t>ultricies</a:t>
            </a:r>
            <a:endParaRPr lang="zh-CN" altLang="en-US" sz="1200" dirty="0"/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xmlns="" id="{FB4D4C63-0640-4802-A120-BECA079B6D4A}"/>
              </a:ext>
            </a:extLst>
          </p:cNvPr>
          <p:cNvGrpSpPr/>
          <p:nvPr/>
        </p:nvGrpSpPr>
        <p:grpSpPr>
          <a:xfrm>
            <a:off x="8199138" y="5635449"/>
            <a:ext cx="529871" cy="83556"/>
            <a:chOff x="1190072" y="5539760"/>
            <a:chExt cx="529871" cy="83556"/>
          </a:xfrm>
        </p:grpSpPr>
        <p:sp>
          <p:nvSpPr>
            <p:cNvPr id="78" name="椭圆 77">
              <a:extLst>
                <a:ext uri="{FF2B5EF4-FFF2-40B4-BE49-F238E27FC236}">
                  <a16:creationId xmlns:a16="http://schemas.microsoft.com/office/drawing/2014/main" xmlns="" id="{863F4325-C356-4FC2-8151-0204E9CC4384}"/>
                </a:ext>
              </a:extLst>
            </p:cNvPr>
            <p:cNvSpPr/>
            <p:nvPr/>
          </p:nvSpPr>
          <p:spPr>
            <a:xfrm>
              <a:off x="1190072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xmlns="" id="{3DBDE4BC-B7F5-4C10-B528-F97D310F2734}"/>
                </a:ext>
              </a:extLst>
            </p:cNvPr>
            <p:cNvSpPr/>
            <p:nvPr/>
          </p:nvSpPr>
          <p:spPr>
            <a:xfrm>
              <a:off x="1338844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xmlns="" id="{49B87129-4F4D-4E99-9C72-EF5D03B508D1}"/>
                </a:ext>
              </a:extLst>
            </p:cNvPr>
            <p:cNvSpPr/>
            <p:nvPr/>
          </p:nvSpPr>
          <p:spPr>
            <a:xfrm>
              <a:off x="1487616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xmlns="" id="{5DF70184-487B-44DE-9BA3-216AA7B9A682}"/>
                </a:ext>
              </a:extLst>
            </p:cNvPr>
            <p:cNvSpPr/>
            <p:nvPr/>
          </p:nvSpPr>
          <p:spPr>
            <a:xfrm>
              <a:off x="1636387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图文框 34">
            <a:extLst>
              <a:ext uri="{FF2B5EF4-FFF2-40B4-BE49-F238E27FC236}">
                <a16:creationId xmlns:a16="http://schemas.microsoft.com/office/drawing/2014/main" xmlns="" id="{422757BA-430B-4A4E-9B8E-90BCDCF1ECF7}"/>
              </a:ext>
            </a:extLst>
          </p:cNvPr>
          <p:cNvSpPr/>
          <p:nvPr/>
        </p:nvSpPr>
        <p:spPr>
          <a:xfrm>
            <a:off x="1" y="1"/>
            <a:ext cx="12192000" cy="6858000"/>
          </a:xfrm>
          <a:prstGeom prst="frame">
            <a:avLst>
              <a:gd name="adj1" fmla="val 373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275981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Singl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F6E15D5-25A5-4501-9858-ABEBCEA1AA3A}"/>
              </a:ext>
            </a:extLst>
          </p:cNvPr>
          <p:cNvSpPr/>
          <p:nvPr/>
        </p:nvSpPr>
        <p:spPr>
          <a:xfrm>
            <a:off x="0" y="0"/>
            <a:ext cx="448887" cy="6858000"/>
          </a:xfrm>
          <a:prstGeom prst="rect">
            <a:avLst/>
          </a:prstGeom>
          <a:solidFill>
            <a:srgbClr val="F8CE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47DFD1A-4297-4FB6-ABAC-E0FF80F41E19}"/>
              </a:ext>
            </a:extLst>
          </p:cNvPr>
          <p:cNvSpPr txBox="1"/>
          <p:nvPr/>
        </p:nvSpPr>
        <p:spPr>
          <a:xfrm>
            <a:off x="18580" y="145146"/>
            <a:ext cx="461665" cy="9725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CHENXI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0" name="十字形 9">
            <a:extLst>
              <a:ext uri="{FF2B5EF4-FFF2-40B4-BE49-F238E27FC236}">
                <a16:creationId xmlns:a16="http://schemas.microsoft.com/office/drawing/2014/main" xmlns="" id="{0F4BF8F1-A1BF-4FF6-ACF2-9A8E84FCB11A}"/>
              </a:ext>
            </a:extLst>
          </p:cNvPr>
          <p:cNvSpPr/>
          <p:nvPr/>
        </p:nvSpPr>
        <p:spPr>
          <a:xfrm rot="18900000">
            <a:off x="116919" y="6442540"/>
            <a:ext cx="215046" cy="215046"/>
          </a:xfrm>
          <a:prstGeom prst="plus">
            <a:avLst>
              <a:gd name="adj" fmla="val 4003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图文框 21">
            <a:extLst>
              <a:ext uri="{FF2B5EF4-FFF2-40B4-BE49-F238E27FC236}">
                <a16:creationId xmlns:a16="http://schemas.microsoft.com/office/drawing/2014/main" xmlns="" id="{4A09D408-07B5-4AFE-A668-811C7E8A2436}"/>
              </a:ext>
            </a:extLst>
          </p:cNvPr>
          <p:cNvSpPr/>
          <p:nvPr/>
        </p:nvSpPr>
        <p:spPr>
          <a:xfrm rot="18900000">
            <a:off x="1762199" y="1930143"/>
            <a:ext cx="2997717" cy="2997717"/>
          </a:xfrm>
          <a:prstGeom prst="frame">
            <a:avLst>
              <a:gd name="adj1" fmla="val 19559"/>
            </a:avLst>
          </a:prstGeom>
          <a:solidFill>
            <a:srgbClr val="F8CE2F"/>
          </a:solidFill>
          <a:ln>
            <a:noFill/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FC4E118B-48F2-474D-9E9A-138D203CA506}"/>
              </a:ext>
            </a:extLst>
          </p:cNvPr>
          <p:cNvSpPr txBox="1"/>
          <p:nvPr/>
        </p:nvSpPr>
        <p:spPr>
          <a:xfrm>
            <a:off x="2255942" y="2967336"/>
            <a:ext cx="20102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目录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A31FBA19-B8CB-480F-B8AD-62C7F999A4C6}"/>
              </a:ext>
            </a:extLst>
          </p:cNvPr>
          <p:cNvSpPr txBox="1"/>
          <p:nvPr/>
        </p:nvSpPr>
        <p:spPr>
          <a:xfrm>
            <a:off x="6036943" y="1228462"/>
            <a:ext cx="7920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01.</a:t>
            </a:r>
            <a:endParaRPr lang="zh-CN" altLang="en-US" sz="3600" dirty="0"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9DC476DE-D392-4D60-B4AC-BA7C7B1F02B6}"/>
              </a:ext>
            </a:extLst>
          </p:cNvPr>
          <p:cNvSpPr txBox="1"/>
          <p:nvPr/>
        </p:nvSpPr>
        <p:spPr>
          <a:xfrm>
            <a:off x="7227599" y="1092957"/>
            <a:ext cx="32987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添加你的标题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3CC12F41-92AC-4187-B56B-BED49F8C4406}"/>
              </a:ext>
            </a:extLst>
          </p:cNvPr>
          <p:cNvSpPr txBox="1"/>
          <p:nvPr/>
        </p:nvSpPr>
        <p:spPr>
          <a:xfrm>
            <a:off x="7227599" y="1646356"/>
            <a:ext cx="40382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Lorem ipsum dolor sit amet, consectetuer adipiscing elit. 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FE6DE472-41A0-43F3-A1E1-3A95FE924CFE}"/>
              </a:ext>
            </a:extLst>
          </p:cNvPr>
          <p:cNvSpPr/>
          <p:nvPr/>
        </p:nvSpPr>
        <p:spPr>
          <a:xfrm>
            <a:off x="6875844" y="1228462"/>
            <a:ext cx="185908" cy="646331"/>
          </a:xfrm>
          <a:prstGeom prst="rect">
            <a:avLst/>
          </a:prstGeom>
          <a:solidFill>
            <a:srgbClr val="F8CE2F"/>
          </a:solidFill>
          <a:ln>
            <a:noFill/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7DA12C57-D543-41F0-9F95-5A15F950D8FF}"/>
              </a:ext>
            </a:extLst>
          </p:cNvPr>
          <p:cNvSpPr txBox="1"/>
          <p:nvPr/>
        </p:nvSpPr>
        <p:spPr>
          <a:xfrm>
            <a:off x="6036943" y="2450433"/>
            <a:ext cx="7920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02.</a:t>
            </a:r>
            <a:endParaRPr lang="zh-CN" altLang="en-US" sz="3600" dirty="0"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3C1FC236-D2A1-40C7-9A18-5D489DC9D46F}"/>
              </a:ext>
            </a:extLst>
          </p:cNvPr>
          <p:cNvSpPr txBox="1"/>
          <p:nvPr/>
        </p:nvSpPr>
        <p:spPr>
          <a:xfrm>
            <a:off x="7227599" y="2314928"/>
            <a:ext cx="32987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添加你的标题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4692B277-5980-4E27-A648-2ED7A26EF4AB}"/>
              </a:ext>
            </a:extLst>
          </p:cNvPr>
          <p:cNvSpPr txBox="1"/>
          <p:nvPr/>
        </p:nvSpPr>
        <p:spPr>
          <a:xfrm>
            <a:off x="7227599" y="2868327"/>
            <a:ext cx="40382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Lorem ipsum dolor sit amet, consectetuer adipiscing elit. 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8010F340-4586-40FA-BE7A-CEE7984283AA}"/>
              </a:ext>
            </a:extLst>
          </p:cNvPr>
          <p:cNvSpPr/>
          <p:nvPr/>
        </p:nvSpPr>
        <p:spPr>
          <a:xfrm>
            <a:off x="6875844" y="2450433"/>
            <a:ext cx="185908" cy="646331"/>
          </a:xfrm>
          <a:prstGeom prst="rect">
            <a:avLst/>
          </a:prstGeom>
          <a:solidFill>
            <a:srgbClr val="F8CE2F"/>
          </a:solidFill>
          <a:ln>
            <a:noFill/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673B2954-C045-4A82-8822-62468897F687}"/>
              </a:ext>
            </a:extLst>
          </p:cNvPr>
          <p:cNvSpPr txBox="1"/>
          <p:nvPr/>
        </p:nvSpPr>
        <p:spPr>
          <a:xfrm>
            <a:off x="6036943" y="3672404"/>
            <a:ext cx="7920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03.</a:t>
            </a:r>
            <a:endParaRPr lang="zh-CN" altLang="en-US" sz="3600" dirty="0"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EE59A2B9-D108-44F4-AFBD-61E51334427C}"/>
              </a:ext>
            </a:extLst>
          </p:cNvPr>
          <p:cNvSpPr txBox="1"/>
          <p:nvPr/>
        </p:nvSpPr>
        <p:spPr>
          <a:xfrm>
            <a:off x="7227599" y="3536899"/>
            <a:ext cx="32987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添加你的标题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CAB644C5-8958-4A71-9249-C51208B17615}"/>
              </a:ext>
            </a:extLst>
          </p:cNvPr>
          <p:cNvSpPr txBox="1"/>
          <p:nvPr/>
        </p:nvSpPr>
        <p:spPr>
          <a:xfrm>
            <a:off x="7227599" y="4090298"/>
            <a:ext cx="40382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Lorem ipsum dolor sit amet, consectetuer adipiscing elit. 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7C438378-46C3-4A4F-BF00-773E95487584}"/>
              </a:ext>
            </a:extLst>
          </p:cNvPr>
          <p:cNvSpPr/>
          <p:nvPr/>
        </p:nvSpPr>
        <p:spPr>
          <a:xfrm>
            <a:off x="6875844" y="3672404"/>
            <a:ext cx="185908" cy="646331"/>
          </a:xfrm>
          <a:prstGeom prst="rect">
            <a:avLst/>
          </a:prstGeom>
          <a:solidFill>
            <a:srgbClr val="F8CE2F"/>
          </a:solidFill>
          <a:ln>
            <a:noFill/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19A0FDFA-D204-4113-8BF5-A0420930CAE5}"/>
              </a:ext>
            </a:extLst>
          </p:cNvPr>
          <p:cNvSpPr txBox="1"/>
          <p:nvPr/>
        </p:nvSpPr>
        <p:spPr>
          <a:xfrm>
            <a:off x="6036943" y="4846480"/>
            <a:ext cx="7920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04.</a:t>
            </a:r>
            <a:endParaRPr lang="zh-CN" altLang="en-US" sz="3600" dirty="0"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5163E049-F366-4514-8FDE-1CFEEFE02DDF}"/>
              </a:ext>
            </a:extLst>
          </p:cNvPr>
          <p:cNvSpPr txBox="1"/>
          <p:nvPr/>
        </p:nvSpPr>
        <p:spPr>
          <a:xfrm>
            <a:off x="7227599" y="4710975"/>
            <a:ext cx="32987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添加你的标题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9658E8F7-6882-4C55-B44B-697B095BD746}"/>
              </a:ext>
            </a:extLst>
          </p:cNvPr>
          <p:cNvSpPr txBox="1"/>
          <p:nvPr/>
        </p:nvSpPr>
        <p:spPr>
          <a:xfrm>
            <a:off x="7227599" y="5264374"/>
            <a:ext cx="40382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Lorem ipsum dolor sit amet, consectetuer adipiscing elit. 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3437C7ED-41F4-46FB-B789-4EFB46523AAC}"/>
              </a:ext>
            </a:extLst>
          </p:cNvPr>
          <p:cNvSpPr/>
          <p:nvPr/>
        </p:nvSpPr>
        <p:spPr>
          <a:xfrm>
            <a:off x="6875844" y="4846480"/>
            <a:ext cx="185908" cy="646331"/>
          </a:xfrm>
          <a:prstGeom prst="rect">
            <a:avLst/>
          </a:prstGeom>
          <a:solidFill>
            <a:srgbClr val="F8CE2F"/>
          </a:solidFill>
          <a:ln>
            <a:noFill/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图文框 22">
            <a:extLst>
              <a:ext uri="{FF2B5EF4-FFF2-40B4-BE49-F238E27FC236}">
                <a16:creationId xmlns:a16="http://schemas.microsoft.com/office/drawing/2014/main" xmlns="" id="{0F3F22E5-A456-4239-BE0C-90350A37CD89}"/>
              </a:ext>
            </a:extLst>
          </p:cNvPr>
          <p:cNvSpPr/>
          <p:nvPr/>
        </p:nvSpPr>
        <p:spPr>
          <a:xfrm>
            <a:off x="1" y="1"/>
            <a:ext cx="12192000" cy="6858000"/>
          </a:xfrm>
          <a:prstGeom prst="frame">
            <a:avLst>
              <a:gd name="adj1" fmla="val 373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1023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F6E15D5-25A5-4501-9858-ABEBCEA1AA3A}"/>
              </a:ext>
            </a:extLst>
          </p:cNvPr>
          <p:cNvSpPr/>
          <p:nvPr/>
        </p:nvSpPr>
        <p:spPr>
          <a:xfrm>
            <a:off x="0" y="0"/>
            <a:ext cx="448887" cy="6858000"/>
          </a:xfrm>
          <a:prstGeom prst="rect">
            <a:avLst/>
          </a:prstGeom>
          <a:solidFill>
            <a:srgbClr val="F8CE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47DFD1A-4297-4FB6-ABAC-E0FF80F41E19}"/>
              </a:ext>
            </a:extLst>
          </p:cNvPr>
          <p:cNvSpPr txBox="1"/>
          <p:nvPr/>
        </p:nvSpPr>
        <p:spPr>
          <a:xfrm>
            <a:off x="18580" y="145146"/>
            <a:ext cx="461665" cy="9725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CHENXI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0" name="十字形 9">
            <a:extLst>
              <a:ext uri="{FF2B5EF4-FFF2-40B4-BE49-F238E27FC236}">
                <a16:creationId xmlns:a16="http://schemas.microsoft.com/office/drawing/2014/main" xmlns="" id="{0F4BF8F1-A1BF-4FF6-ACF2-9A8E84FCB11A}"/>
              </a:ext>
            </a:extLst>
          </p:cNvPr>
          <p:cNvSpPr/>
          <p:nvPr/>
        </p:nvSpPr>
        <p:spPr>
          <a:xfrm rot="18900000">
            <a:off x="116919" y="6442540"/>
            <a:ext cx="215046" cy="215046"/>
          </a:xfrm>
          <a:prstGeom prst="plus">
            <a:avLst>
              <a:gd name="adj" fmla="val 4003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0243AABA-7249-4556-9A52-CF50DE18B46E}"/>
              </a:ext>
            </a:extLst>
          </p:cNvPr>
          <p:cNvSpPr/>
          <p:nvPr/>
        </p:nvSpPr>
        <p:spPr>
          <a:xfrm>
            <a:off x="1213658" y="930698"/>
            <a:ext cx="1202971" cy="374073"/>
          </a:xfrm>
          <a:prstGeom prst="rect">
            <a:avLst/>
          </a:prstGeom>
          <a:solidFill>
            <a:srgbClr val="F8CE2F"/>
          </a:solidFill>
          <a:ln>
            <a:noFill/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40B00822-DBCA-4665-B555-9A1DC46FE167}"/>
              </a:ext>
            </a:extLst>
          </p:cNvPr>
          <p:cNvSpPr txBox="1"/>
          <p:nvPr/>
        </p:nvSpPr>
        <p:spPr>
          <a:xfrm>
            <a:off x="1248645" y="935439"/>
            <a:ext cx="1146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南构小老楷书" panose="00020600040101010101" pitchFamily="18" charset="-122"/>
                <a:ea typeface="南构小老楷书" panose="00020600040101010101" pitchFamily="18" charset="-122"/>
              </a:rPr>
              <a:t>陈西设计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27AABEFF-3FCF-4149-B464-AA60486F4425}"/>
              </a:ext>
            </a:extLst>
          </p:cNvPr>
          <p:cNvSpPr txBox="1"/>
          <p:nvPr/>
        </p:nvSpPr>
        <p:spPr>
          <a:xfrm>
            <a:off x="1092616" y="1431471"/>
            <a:ext cx="3038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点击添加标题</a:t>
            </a: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xmlns="" id="{CB269579-88D8-4EC3-8234-B803963979BE}"/>
              </a:ext>
            </a:extLst>
          </p:cNvPr>
          <p:cNvSpPr/>
          <p:nvPr/>
        </p:nvSpPr>
        <p:spPr>
          <a:xfrm>
            <a:off x="1213658" y="2477542"/>
            <a:ext cx="2182685" cy="1006123"/>
          </a:xfrm>
          <a:prstGeom prst="roundRect">
            <a:avLst>
              <a:gd name="adj" fmla="val 8928"/>
            </a:avLst>
          </a:prstGeom>
          <a:solidFill>
            <a:schemeClr val="bg1"/>
          </a:solidFill>
          <a:ln>
            <a:noFill/>
          </a:ln>
          <a:effectLst>
            <a:outerShdw blurRad="762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xmlns="" id="{BF502EEA-7776-4DFB-A5C3-2E07F5729131}"/>
              </a:ext>
            </a:extLst>
          </p:cNvPr>
          <p:cNvSpPr/>
          <p:nvPr/>
        </p:nvSpPr>
        <p:spPr>
          <a:xfrm>
            <a:off x="3923236" y="2477542"/>
            <a:ext cx="2182685" cy="1006123"/>
          </a:xfrm>
          <a:prstGeom prst="roundRect">
            <a:avLst>
              <a:gd name="adj" fmla="val 8928"/>
            </a:avLst>
          </a:prstGeom>
          <a:solidFill>
            <a:schemeClr val="bg1"/>
          </a:solidFill>
          <a:ln>
            <a:noFill/>
          </a:ln>
          <a:effectLst>
            <a:outerShdw blurRad="762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xmlns="" id="{C02E7AF9-FFC5-4610-8DDD-9CDEBBA7E8DB}"/>
              </a:ext>
            </a:extLst>
          </p:cNvPr>
          <p:cNvSpPr/>
          <p:nvPr/>
        </p:nvSpPr>
        <p:spPr>
          <a:xfrm>
            <a:off x="6632814" y="2477542"/>
            <a:ext cx="2182685" cy="1006123"/>
          </a:xfrm>
          <a:prstGeom prst="roundRect">
            <a:avLst>
              <a:gd name="adj" fmla="val 8928"/>
            </a:avLst>
          </a:prstGeom>
          <a:solidFill>
            <a:schemeClr val="bg1"/>
          </a:solidFill>
          <a:ln>
            <a:noFill/>
          </a:ln>
          <a:effectLst>
            <a:outerShdw blurRad="762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xmlns="" id="{6B505042-F567-4805-8E8E-A567EC598FEB}"/>
              </a:ext>
            </a:extLst>
          </p:cNvPr>
          <p:cNvSpPr/>
          <p:nvPr/>
        </p:nvSpPr>
        <p:spPr>
          <a:xfrm>
            <a:off x="9342391" y="2477542"/>
            <a:ext cx="2182685" cy="1006123"/>
          </a:xfrm>
          <a:prstGeom prst="roundRect">
            <a:avLst>
              <a:gd name="adj" fmla="val 8928"/>
            </a:avLst>
          </a:prstGeom>
          <a:solidFill>
            <a:schemeClr val="bg1"/>
          </a:solidFill>
          <a:ln>
            <a:noFill/>
          </a:ln>
          <a:effectLst>
            <a:outerShdw blurRad="762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xmlns="" id="{AC510FDF-E5CD-4C90-8F32-25A9149C60C8}"/>
              </a:ext>
            </a:extLst>
          </p:cNvPr>
          <p:cNvSpPr/>
          <p:nvPr/>
        </p:nvSpPr>
        <p:spPr>
          <a:xfrm>
            <a:off x="1213658" y="3965257"/>
            <a:ext cx="2182685" cy="1006123"/>
          </a:xfrm>
          <a:prstGeom prst="roundRect">
            <a:avLst>
              <a:gd name="adj" fmla="val 8928"/>
            </a:avLst>
          </a:prstGeom>
          <a:solidFill>
            <a:schemeClr val="bg1"/>
          </a:solidFill>
          <a:ln>
            <a:noFill/>
          </a:ln>
          <a:effectLst>
            <a:outerShdw blurRad="762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xmlns="" id="{ED9C93FD-778F-4C9C-91F7-084462121CE9}"/>
              </a:ext>
            </a:extLst>
          </p:cNvPr>
          <p:cNvSpPr/>
          <p:nvPr/>
        </p:nvSpPr>
        <p:spPr>
          <a:xfrm>
            <a:off x="3923236" y="3965257"/>
            <a:ext cx="2182685" cy="1006123"/>
          </a:xfrm>
          <a:prstGeom prst="roundRect">
            <a:avLst>
              <a:gd name="adj" fmla="val 8928"/>
            </a:avLst>
          </a:prstGeom>
          <a:solidFill>
            <a:schemeClr val="bg1"/>
          </a:solidFill>
          <a:ln>
            <a:noFill/>
          </a:ln>
          <a:effectLst>
            <a:outerShdw blurRad="762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: 圆角 50">
            <a:extLst>
              <a:ext uri="{FF2B5EF4-FFF2-40B4-BE49-F238E27FC236}">
                <a16:creationId xmlns:a16="http://schemas.microsoft.com/office/drawing/2014/main" xmlns="" id="{2D13E270-3F0C-40FC-9B14-A545A6180285}"/>
              </a:ext>
            </a:extLst>
          </p:cNvPr>
          <p:cNvSpPr/>
          <p:nvPr/>
        </p:nvSpPr>
        <p:spPr>
          <a:xfrm>
            <a:off x="6632814" y="3965257"/>
            <a:ext cx="2182685" cy="1006123"/>
          </a:xfrm>
          <a:prstGeom prst="roundRect">
            <a:avLst>
              <a:gd name="adj" fmla="val 8928"/>
            </a:avLst>
          </a:prstGeom>
          <a:solidFill>
            <a:schemeClr val="bg1"/>
          </a:solidFill>
          <a:ln>
            <a:noFill/>
          </a:ln>
          <a:effectLst>
            <a:outerShdw blurRad="762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: 圆角 51">
            <a:extLst>
              <a:ext uri="{FF2B5EF4-FFF2-40B4-BE49-F238E27FC236}">
                <a16:creationId xmlns:a16="http://schemas.microsoft.com/office/drawing/2014/main" xmlns="" id="{F7944338-FF73-4A02-810E-B1E245DB03F6}"/>
              </a:ext>
            </a:extLst>
          </p:cNvPr>
          <p:cNvSpPr/>
          <p:nvPr/>
        </p:nvSpPr>
        <p:spPr>
          <a:xfrm>
            <a:off x="9342391" y="3965257"/>
            <a:ext cx="2182685" cy="1006123"/>
          </a:xfrm>
          <a:prstGeom prst="roundRect">
            <a:avLst>
              <a:gd name="adj" fmla="val 8928"/>
            </a:avLst>
          </a:prstGeom>
          <a:solidFill>
            <a:schemeClr val="bg1"/>
          </a:solidFill>
          <a:ln>
            <a:noFill/>
          </a:ln>
          <a:effectLst>
            <a:outerShdw blurRad="762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iconfont-1101-833696">
            <a:extLst>
              <a:ext uri="{FF2B5EF4-FFF2-40B4-BE49-F238E27FC236}">
                <a16:creationId xmlns:a16="http://schemas.microsoft.com/office/drawing/2014/main" xmlns="" id="{57F8BBF9-845E-4093-8786-8EF8C233259A}"/>
              </a:ext>
            </a:extLst>
          </p:cNvPr>
          <p:cNvSpPr/>
          <p:nvPr/>
        </p:nvSpPr>
        <p:spPr>
          <a:xfrm>
            <a:off x="4288666" y="2724683"/>
            <a:ext cx="1451824" cy="511839"/>
          </a:xfrm>
          <a:custGeom>
            <a:avLst/>
            <a:gdLst>
              <a:gd name="T0" fmla="*/ 4962 w 28145"/>
              <a:gd name="T1" fmla="*/ 0 h 9924"/>
              <a:gd name="T2" fmla="*/ 4962 w 28145"/>
              <a:gd name="T3" fmla="*/ 8973 h 9924"/>
              <a:gd name="T4" fmla="*/ 8042 w 28145"/>
              <a:gd name="T5" fmla="*/ 4520 h 9924"/>
              <a:gd name="T6" fmla="*/ 4366 w 28145"/>
              <a:gd name="T7" fmla="*/ 4520 h 9924"/>
              <a:gd name="T8" fmla="*/ 1955 w 28145"/>
              <a:gd name="T9" fmla="*/ 5477 h 9924"/>
              <a:gd name="T10" fmla="*/ 2987 w 28145"/>
              <a:gd name="T11" fmla="*/ 6509 h 9924"/>
              <a:gd name="T12" fmla="*/ 2431 w 28145"/>
              <a:gd name="T13" fmla="*/ 5812 h 9924"/>
              <a:gd name="T14" fmla="*/ 13312 w 28145"/>
              <a:gd name="T15" fmla="*/ 4346 h 9924"/>
              <a:gd name="T16" fmla="*/ 11464 w 28145"/>
              <a:gd name="T17" fmla="*/ 3863 h 9924"/>
              <a:gd name="T18" fmla="*/ 13741 w 28145"/>
              <a:gd name="T19" fmla="*/ 2685 h 9924"/>
              <a:gd name="T20" fmla="*/ 15944 w 28145"/>
              <a:gd name="T21" fmla="*/ 4111 h 9924"/>
              <a:gd name="T22" fmla="*/ 15931 w 28145"/>
              <a:gd name="T23" fmla="*/ 7252 h 9924"/>
              <a:gd name="T24" fmla="*/ 11049 w 28145"/>
              <a:gd name="T25" fmla="*/ 7734 h 9924"/>
              <a:gd name="T26" fmla="*/ 13312 w 28145"/>
              <a:gd name="T27" fmla="*/ 7252 h 9924"/>
              <a:gd name="T28" fmla="*/ 20719 w 28145"/>
              <a:gd name="T29" fmla="*/ 6020 h 9924"/>
              <a:gd name="T30" fmla="*/ 21971 w 28145"/>
              <a:gd name="T31" fmla="*/ 7392 h 9924"/>
              <a:gd name="T32" fmla="*/ 17062 w 28145"/>
              <a:gd name="T33" fmla="*/ 7848 h 9924"/>
              <a:gd name="T34" fmla="*/ 20096 w 28145"/>
              <a:gd name="T35" fmla="*/ 7392 h 9924"/>
              <a:gd name="T36" fmla="*/ 22138 w 28145"/>
              <a:gd name="T37" fmla="*/ 3107 h 9924"/>
              <a:gd name="T38" fmla="*/ 16888 w 28145"/>
              <a:gd name="T39" fmla="*/ 3067 h 9924"/>
              <a:gd name="T40" fmla="*/ 17377 w 28145"/>
              <a:gd name="T41" fmla="*/ 4252 h 9924"/>
              <a:gd name="T42" fmla="*/ 21516 w 28145"/>
              <a:gd name="T43" fmla="*/ 4004 h 9924"/>
              <a:gd name="T44" fmla="*/ 21482 w 28145"/>
              <a:gd name="T45" fmla="*/ 5712 h 9924"/>
              <a:gd name="T46" fmla="*/ 17337 w 28145"/>
              <a:gd name="T47" fmla="*/ 5176 h 9924"/>
              <a:gd name="T48" fmla="*/ 21147 w 28145"/>
              <a:gd name="T49" fmla="*/ 4386 h 9924"/>
              <a:gd name="T50" fmla="*/ 17806 w 28145"/>
              <a:gd name="T51" fmla="*/ 5055 h 9924"/>
              <a:gd name="T52" fmla="*/ 18067 w 28145"/>
              <a:gd name="T53" fmla="*/ 6395 h 9924"/>
              <a:gd name="T54" fmla="*/ 18589 w 28145"/>
              <a:gd name="T55" fmla="*/ 6321 h 9924"/>
              <a:gd name="T56" fmla="*/ 18455 w 28145"/>
              <a:gd name="T57" fmla="*/ 7252 h 9924"/>
              <a:gd name="T58" fmla="*/ 27964 w 28145"/>
              <a:gd name="T59" fmla="*/ 7721 h 9924"/>
              <a:gd name="T60" fmla="*/ 26772 w 28145"/>
              <a:gd name="T61" fmla="*/ 7386 h 9924"/>
              <a:gd name="T62" fmla="*/ 27683 w 28145"/>
              <a:gd name="T63" fmla="*/ 7312 h 9924"/>
              <a:gd name="T64" fmla="*/ 27475 w 28145"/>
              <a:gd name="T65" fmla="*/ 3134 h 9924"/>
              <a:gd name="T66" fmla="*/ 23437 w 28145"/>
              <a:gd name="T67" fmla="*/ 7694 h 9924"/>
              <a:gd name="T68" fmla="*/ 23116 w 28145"/>
              <a:gd name="T69" fmla="*/ 2980 h 9924"/>
              <a:gd name="T70" fmla="*/ 28085 w 28145"/>
              <a:gd name="T71" fmla="*/ 2919 h 9924"/>
              <a:gd name="T72" fmla="*/ 24890 w 28145"/>
              <a:gd name="T73" fmla="*/ 3884 h 9924"/>
              <a:gd name="T74" fmla="*/ 25393 w 28145"/>
              <a:gd name="T75" fmla="*/ 3609 h 9924"/>
              <a:gd name="T76" fmla="*/ 25426 w 28145"/>
              <a:gd name="T77" fmla="*/ 6475 h 9924"/>
              <a:gd name="T78" fmla="*/ 24408 w 28145"/>
              <a:gd name="T79" fmla="*/ 6047 h 9924"/>
              <a:gd name="T80" fmla="*/ 23524 w 28145"/>
              <a:gd name="T81" fmla="*/ 6656 h 9924"/>
              <a:gd name="T82" fmla="*/ 24234 w 28145"/>
              <a:gd name="T83" fmla="*/ 4687 h 9924"/>
              <a:gd name="T84" fmla="*/ 23980 w 28145"/>
              <a:gd name="T85" fmla="*/ 3629 h 9924"/>
              <a:gd name="T86" fmla="*/ 26812 w 28145"/>
              <a:gd name="T87" fmla="*/ 5236 h 9924"/>
              <a:gd name="T88" fmla="*/ 27348 w 28145"/>
              <a:gd name="T89" fmla="*/ 6850 h 9924"/>
              <a:gd name="T90" fmla="*/ 26591 w 28145"/>
              <a:gd name="T91" fmla="*/ 5725 h 9924"/>
              <a:gd name="T92" fmla="*/ 25379 w 28145"/>
              <a:gd name="T93" fmla="*/ 7105 h 9924"/>
              <a:gd name="T94" fmla="*/ 26350 w 28145"/>
              <a:gd name="T95" fmla="*/ 5270 h 9924"/>
              <a:gd name="T96" fmla="*/ 25647 w 28145"/>
              <a:gd name="T97" fmla="*/ 3743 h 9924"/>
              <a:gd name="T98" fmla="*/ 26732 w 28145"/>
              <a:gd name="T99" fmla="*/ 4212 h 9924"/>
              <a:gd name="T100" fmla="*/ 27288 w 28145"/>
              <a:gd name="T101" fmla="*/ 3709 h 9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8145" h="9924">
                <a:moveTo>
                  <a:pt x="4962" y="0"/>
                </a:moveTo>
                <a:cubicBezTo>
                  <a:pt x="2223" y="0"/>
                  <a:pt x="0" y="2223"/>
                  <a:pt x="0" y="4962"/>
                </a:cubicBezTo>
                <a:cubicBezTo>
                  <a:pt x="0" y="7701"/>
                  <a:pt x="2223" y="9924"/>
                  <a:pt x="4962" y="9924"/>
                </a:cubicBezTo>
                <a:cubicBezTo>
                  <a:pt x="7701" y="9924"/>
                  <a:pt x="9924" y="7701"/>
                  <a:pt x="9924" y="4962"/>
                </a:cubicBezTo>
                <a:cubicBezTo>
                  <a:pt x="9924" y="2223"/>
                  <a:pt x="7701" y="0"/>
                  <a:pt x="4962" y="0"/>
                </a:cubicBezTo>
                <a:close/>
                <a:moveTo>
                  <a:pt x="4962" y="8973"/>
                </a:moveTo>
                <a:cubicBezTo>
                  <a:pt x="2745" y="8973"/>
                  <a:pt x="951" y="7178"/>
                  <a:pt x="951" y="4962"/>
                </a:cubicBezTo>
                <a:cubicBezTo>
                  <a:pt x="951" y="2745"/>
                  <a:pt x="2745" y="951"/>
                  <a:pt x="4962" y="951"/>
                </a:cubicBezTo>
                <a:cubicBezTo>
                  <a:pt x="7178" y="951"/>
                  <a:pt x="8973" y="2745"/>
                  <a:pt x="8973" y="4962"/>
                </a:cubicBezTo>
                <a:cubicBezTo>
                  <a:pt x="8973" y="7178"/>
                  <a:pt x="7178" y="8973"/>
                  <a:pt x="4962" y="8973"/>
                </a:cubicBezTo>
                <a:close/>
                <a:moveTo>
                  <a:pt x="8042" y="4520"/>
                </a:moveTo>
                <a:cubicBezTo>
                  <a:pt x="7687" y="4366"/>
                  <a:pt x="7259" y="4279"/>
                  <a:pt x="6783" y="4279"/>
                </a:cubicBezTo>
                <a:cubicBezTo>
                  <a:pt x="6315" y="4279"/>
                  <a:pt x="5879" y="4372"/>
                  <a:pt x="5531" y="4520"/>
                </a:cubicBezTo>
                <a:cubicBezTo>
                  <a:pt x="5558" y="3850"/>
                  <a:pt x="6107" y="3314"/>
                  <a:pt x="6783" y="3314"/>
                </a:cubicBezTo>
                <a:cubicBezTo>
                  <a:pt x="7460" y="3314"/>
                  <a:pt x="8016" y="3850"/>
                  <a:pt x="8042" y="4520"/>
                </a:cubicBezTo>
                <a:close/>
                <a:moveTo>
                  <a:pt x="4366" y="4520"/>
                </a:moveTo>
                <a:cubicBezTo>
                  <a:pt x="4011" y="4366"/>
                  <a:pt x="3582" y="4279"/>
                  <a:pt x="3107" y="4279"/>
                </a:cubicBezTo>
                <a:cubicBezTo>
                  <a:pt x="2638" y="4279"/>
                  <a:pt x="2203" y="4372"/>
                  <a:pt x="1848" y="4520"/>
                </a:cubicBezTo>
                <a:cubicBezTo>
                  <a:pt x="1875" y="3850"/>
                  <a:pt x="2424" y="3314"/>
                  <a:pt x="3107" y="3314"/>
                </a:cubicBezTo>
                <a:cubicBezTo>
                  <a:pt x="3783" y="3314"/>
                  <a:pt x="4339" y="3850"/>
                  <a:pt x="4366" y="4520"/>
                </a:cubicBezTo>
                <a:close/>
                <a:moveTo>
                  <a:pt x="3348" y="5477"/>
                </a:moveTo>
                <a:cubicBezTo>
                  <a:pt x="3348" y="5276"/>
                  <a:pt x="3187" y="5116"/>
                  <a:pt x="2987" y="5116"/>
                </a:cubicBezTo>
                <a:cubicBezTo>
                  <a:pt x="2826" y="5116"/>
                  <a:pt x="2699" y="5216"/>
                  <a:pt x="2652" y="5357"/>
                </a:cubicBezTo>
                <a:cubicBezTo>
                  <a:pt x="2605" y="5216"/>
                  <a:pt x="2471" y="5116"/>
                  <a:pt x="2317" y="5116"/>
                </a:cubicBezTo>
                <a:cubicBezTo>
                  <a:pt x="2116" y="5116"/>
                  <a:pt x="1955" y="5276"/>
                  <a:pt x="1955" y="5477"/>
                </a:cubicBezTo>
                <a:cubicBezTo>
                  <a:pt x="1955" y="5631"/>
                  <a:pt x="2056" y="5765"/>
                  <a:pt x="2196" y="5812"/>
                </a:cubicBezTo>
                <a:cubicBezTo>
                  <a:pt x="2056" y="5859"/>
                  <a:pt x="1955" y="5993"/>
                  <a:pt x="1955" y="6147"/>
                </a:cubicBezTo>
                <a:cubicBezTo>
                  <a:pt x="1955" y="6348"/>
                  <a:pt x="2116" y="6509"/>
                  <a:pt x="2317" y="6509"/>
                </a:cubicBezTo>
                <a:cubicBezTo>
                  <a:pt x="2478" y="6509"/>
                  <a:pt x="2605" y="6408"/>
                  <a:pt x="2652" y="6267"/>
                </a:cubicBezTo>
                <a:cubicBezTo>
                  <a:pt x="2699" y="6408"/>
                  <a:pt x="2832" y="6509"/>
                  <a:pt x="2987" y="6509"/>
                </a:cubicBezTo>
                <a:cubicBezTo>
                  <a:pt x="3187" y="6509"/>
                  <a:pt x="3348" y="6348"/>
                  <a:pt x="3348" y="6147"/>
                </a:cubicBezTo>
                <a:cubicBezTo>
                  <a:pt x="3348" y="5993"/>
                  <a:pt x="3248" y="5859"/>
                  <a:pt x="3107" y="5812"/>
                </a:cubicBezTo>
                <a:cubicBezTo>
                  <a:pt x="3248" y="5765"/>
                  <a:pt x="3348" y="5631"/>
                  <a:pt x="3348" y="5477"/>
                </a:cubicBezTo>
                <a:close/>
                <a:moveTo>
                  <a:pt x="2652" y="6033"/>
                </a:moveTo>
                <a:cubicBezTo>
                  <a:pt x="2618" y="5933"/>
                  <a:pt x="2531" y="5852"/>
                  <a:pt x="2431" y="5812"/>
                </a:cubicBezTo>
                <a:cubicBezTo>
                  <a:pt x="2538" y="5779"/>
                  <a:pt x="2618" y="5692"/>
                  <a:pt x="2652" y="5591"/>
                </a:cubicBezTo>
                <a:cubicBezTo>
                  <a:pt x="2685" y="5692"/>
                  <a:pt x="2772" y="5772"/>
                  <a:pt x="2873" y="5812"/>
                </a:cubicBezTo>
                <a:cubicBezTo>
                  <a:pt x="2772" y="5846"/>
                  <a:pt x="2685" y="5933"/>
                  <a:pt x="2652" y="6033"/>
                </a:cubicBezTo>
                <a:close/>
                <a:moveTo>
                  <a:pt x="13312" y="7252"/>
                </a:moveTo>
                <a:lnTo>
                  <a:pt x="13312" y="4346"/>
                </a:lnTo>
                <a:lnTo>
                  <a:pt x="11464" y="4346"/>
                </a:lnTo>
                <a:cubicBezTo>
                  <a:pt x="11384" y="4346"/>
                  <a:pt x="11317" y="4325"/>
                  <a:pt x="11263" y="4279"/>
                </a:cubicBezTo>
                <a:cubicBezTo>
                  <a:pt x="11210" y="4232"/>
                  <a:pt x="11183" y="4178"/>
                  <a:pt x="11176" y="4118"/>
                </a:cubicBezTo>
                <a:cubicBezTo>
                  <a:pt x="11176" y="4058"/>
                  <a:pt x="11196" y="3997"/>
                  <a:pt x="11257" y="3944"/>
                </a:cubicBezTo>
                <a:cubicBezTo>
                  <a:pt x="11310" y="3890"/>
                  <a:pt x="11377" y="3863"/>
                  <a:pt x="11464" y="3863"/>
                </a:cubicBezTo>
                <a:lnTo>
                  <a:pt x="13312" y="3863"/>
                </a:lnTo>
                <a:lnTo>
                  <a:pt x="13312" y="2892"/>
                </a:lnTo>
                <a:cubicBezTo>
                  <a:pt x="13312" y="2819"/>
                  <a:pt x="13339" y="2752"/>
                  <a:pt x="13386" y="2692"/>
                </a:cubicBezTo>
                <a:cubicBezTo>
                  <a:pt x="13433" y="2631"/>
                  <a:pt x="13493" y="2605"/>
                  <a:pt x="13560" y="2605"/>
                </a:cubicBezTo>
                <a:cubicBezTo>
                  <a:pt x="13627" y="2605"/>
                  <a:pt x="13687" y="2625"/>
                  <a:pt x="13741" y="2685"/>
                </a:cubicBezTo>
                <a:cubicBezTo>
                  <a:pt x="13794" y="2738"/>
                  <a:pt x="13821" y="2812"/>
                  <a:pt x="13821" y="2892"/>
                </a:cubicBezTo>
                <a:lnTo>
                  <a:pt x="13821" y="3863"/>
                </a:lnTo>
                <a:lnTo>
                  <a:pt x="15669" y="3863"/>
                </a:lnTo>
                <a:cubicBezTo>
                  <a:pt x="15743" y="3863"/>
                  <a:pt x="15810" y="3890"/>
                  <a:pt x="15864" y="3937"/>
                </a:cubicBezTo>
                <a:cubicBezTo>
                  <a:pt x="15917" y="3991"/>
                  <a:pt x="15944" y="4044"/>
                  <a:pt x="15944" y="4111"/>
                </a:cubicBezTo>
                <a:cubicBezTo>
                  <a:pt x="15944" y="4178"/>
                  <a:pt x="15917" y="4232"/>
                  <a:pt x="15864" y="4279"/>
                </a:cubicBezTo>
                <a:cubicBezTo>
                  <a:pt x="15810" y="4325"/>
                  <a:pt x="15750" y="4346"/>
                  <a:pt x="15669" y="4346"/>
                </a:cubicBezTo>
                <a:lnTo>
                  <a:pt x="13808" y="4346"/>
                </a:lnTo>
                <a:lnTo>
                  <a:pt x="13808" y="7252"/>
                </a:lnTo>
                <a:lnTo>
                  <a:pt x="15931" y="7252"/>
                </a:lnTo>
                <a:cubicBezTo>
                  <a:pt x="16004" y="7252"/>
                  <a:pt x="16071" y="7279"/>
                  <a:pt x="16125" y="7325"/>
                </a:cubicBezTo>
                <a:cubicBezTo>
                  <a:pt x="16178" y="7372"/>
                  <a:pt x="16212" y="7426"/>
                  <a:pt x="16212" y="7493"/>
                </a:cubicBezTo>
                <a:cubicBezTo>
                  <a:pt x="16212" y="7553"/>
                  <a:pt x="16192" y="7613"/>
                  <a:pt x="16132" y="7660"/>
                </a:cubicBezTo>
                <a:cubicBezTo>
                  <a:pt x="16078" y="7714"/>
                  <a:pt x="16011" y="7734"/>
                  <a:pt x="15924" y="7734"/>
                </a:cubicBezTo>
                <a:lnTo>
                  <a:pt x="11049" y="7734"/>
                </a:lnTo>
                <a:cubicBezTo>
                  <a:pt x="10969" y="7734"/>
                  <a:pt x="10902" y="7714"/>
                  <a:pt x="10848" y="7667"/>
                </a:cubicBezTo>
                <a:cubicBezTo>
                  <a:pt x="10795" y="7620"/>
                  <a:pt x="10761" y="7573"/>
                  <a:pt x="10754" y="7506"/>
                </a:cubicBezTo>
                <a:cubicBezTo>
                  <a:pt x="10748" y="7446"/>
                  <a:pt x="10774" y="7386"/>
                  <a:pt x="10828" y="7332"/>
                </a:cubicBezTo>
                <a:cubicBezTo>
                  <a:pt x="10882" y="7279"/>
                  <a:pt x="10955" y="7252"/>
                  <a:pt x="11049" y="7252"/>
                </a:cubicBezTo>
                <a:lnTo>
                  <a:pt x="13312" y="7252"/>
                </a:lnTo>
                <a:close/>
                <a:moveTo>
                  <a:pt x="20096" y="7399"/>
                </a:moveTo>
                <a:cubicBezTo>
                  <a:pt x="20230" y="7031"/>
                  <a:pt x="20317" y="6776"/>
                  <a:pt x="20357" y="6642"/>
                </a:cubicBezTo>
                <a:lnTo>
                  <a:pt x="20464" y="6281"/>
                </a:lnTo>
                <a:cubicBezTo>
                  <a:pt x="20491" y="6194"/>
                  <a:pt x="20524" y="6134"/>
                  <a:pt x="20565" y="6093"/>
                </a:cubicBezTo>
                <a:cubicBezTo>
                  <a:pt x="20605" y="6053"/>
                  <a:pt x="20652" y="6033"/>
                  <a:pt x="20719" y="6020"/>
                </a:cubicBezTo>
                <a:cubicBezTo>
                  <a:pt x="20786" y="6006"/>
                  <a:pt x="20839" y="6026"/>
                  <a:pt x="20899" y="6067"/>
                </a:cubicBezTo>
                <a:cubicBezTo>
                  <a:pt x="20953" y="6107"/>
                  <a:pt x="20987" y="6154"/>
                  <a:pt x="20993" y="6207"/>
                </a:cubicBezTo>
                <a:cubicBezTo>
                  <a:pt x="21000" y="6261"/>
                  <a:pt x="20993" y="6328"/>
                  <a:pt x="20973" y="6401"/>
                </a:cubicBezTo>
                <a:cubicBezTo>
                  <a:pt x="20926" y="6576"/>
                  <a:pt x="20812" y="6904"/>
                  <a:pt x="20632" y="7392"/>
                </a:cubicBezTo>
                <a:lnTo>
                  <a:pt x="21971" y="7392"/>
                </a:lnTo>
                <a:cubicBezTo>
                  <a:pt x="22031" y="7392"/>
                  <a:pt x="22091" y="7413"/>
                  <a:pt x="22138" y="7453"/>
                </a:cubicBezTo>
                <a:cubicBezTo>
                  <a:pt x="22185" y="7493"/>
                  <a:pt x="22212" y="7546"/>
                  <a:pt x="22219" y="7607"/>
                </a:cubicBezTo>
                <a:cubicBezTo>
                  <a:pt x="22225" y="7667"/>
                  <a:pt x="22199" y="7721"/>
                  <a:pt x="22152" y="7774"/>
                </a:cubicBezTo>
                <a:cubicBezTo>
                  <a:pt x="22105" y="7821"/>
                  <a:pt x="22045" y="7848"/>
                  <a:pt x="21971" y="7848"/>
                </a:cubicBezTo>
                <a:lnTo>
                  <a:pt x="17062" y="7848"/>
                </a:lnTo>
                <a:cubicBezTo>
                  <a:pt x="16989" y="7848"/>
                  <a:pt x="16928" y="7828"/>
                  <a:pt x="16888" y="7781"/>
                </a:cubicBezTo>
                <a:cubicBezTo>
                  <a:pt x="16841" y="7734"/>
                  <a:pt x="16821" y="7680"/>
                  <a:pt x="16821" y="7613"/>
                </a:cubicBezTo>
                <a:cubicBezTo>
                  <a:pt x="16821" y="7553"/>
                  <a:pt x="16848" y="7500"/>
                  <a:pt x="16895" y="7459"/>
                </a:cubicBezTo>
                <a:cubicBezTo>
                  <a:pt x="16942" y="7419"/>
                  <a:pt x="16995" y="7392"/>
                  <a:pt x="17062" y="7392"/>
                </a:cubicBezTo>
                <a:lnTo>
                  <a:pt x="20096" y="7392"/>
                </a:lnTo>
                <a:lnTo>
                  <a:pt x="20096" y="7399"/>
                </a:lnTo>
                <a:close/>
                <a:moveTo>
                  <a:pt x="17129" y="2872"/>
                </a:moveTo>
                <a:lnTo>
                  <a:pt x="21897" y="2872"/>
                </a:lnTo>
                <a:cubicBezTo>
                  <a:pt x="21957" y="2872"/>
                  <a:pt x="22011" y="2892"/>
                  <a:pt x="22065" y="2939"/>
                </a:cubicBezTo>
                <a:cubicBezTo>
                  <a:pt x="22111" y="2986"/>
                  <a:pt x="22138" y="3040"/>
                  <a:pt x="22138" y="3107"/>
                </a:cubicBezTo>
                <a:cubicBezTo>
                  <a:pt x="22138" y="3174"/>
                  <a:pt x="22118" y="3234"/>
                  <a:pt x="22065" y="3281"/>
                </a:cubicBezTo>
                <a:cubicBezTo>
                  <a:pt x="22011" y="3328"/>
                  <a:pt x="21957" y="3355"/>
                  <a:pt x="21897" y="3355"/>
                </a:cubicBezTo>
                <a:lnTo>
                  <a:pt x="17129" y="3355"/>
                </a:lnTo>
                <a:cubicBezTo>
                  <a:pt x="17056" y="3355"/>
                  <a:pt x="16989" y="3328"/>
                  <a:pt x="16942" y="3267"/>
                </a:cubicBezTo>
                <a:cubicBezTo>
                  <a:pt x="16895" y="3207"/>
                  <a:pt x="16875" y="3140"/>
                  <a:pt x="16888" y="3067"/>
                </a:cubicBezTo>
                <a:cubicBezTo>
                  <a:pt x="16895" y="3013"/>
                  <a:pt x="16928" y="2966"/>
                  <a:pt x="16969" y="2926"/>
                </a:cubicBezTo>
                <a:cubicBezTo>
                  <a:pt x="17009" y="2886"/>
                  <a:pt x="17069" y="2872"/>
                  <a:pt x="17129" y="2872"/>
                </a:cubicBezTo>
                <a:close/>
                <a:moveTo>
                  <a:pt x="17337" y="5176"/>
                </a:moveTo>
                <a:lnTo>
                  <a:pt x="17337" y="4553"/>
                </a:lnTo>
                <a:cubicBezTo>
                  <a:pt x="17337" y="4439"/>
                  <a:pt x="17350" y="4339"/>
                  <a:pt x="17377" y="4252"/>
                </a:cubicBezTo>
                <a:cubicBezTo>
                  <a:pt x="17404" y="4165"/>
                  <a:pt x="17457" y="4078"/>
                  <a:pt x="17531" y="4004"/>
                </a:cubicBezTo>
                <a:cubicBezTo>
                  <a:pt x="17605" y="3930"/>
                  <a:pt x="17772" y="3884"/>
                  <a:pt x="18033" y="3884"/>
                </a:cubicBezTo>
                <a:lnTo>
                  <a:pt x="20960" y="3884"/>
                </a:lnTo>
                <a:cubicBezTo>
                  <a:pt x="21087" y="3884"/>
                  <a:pt x="21201" y="3897"/>
                  <a:pt x="21301" y="3917"/>
                </a:cubicBezTo>
                <a:cubicBezTo>
                  <a:pt x="21402" y="3944"/>
                  <a:pt x="21475" y="3971"/>
                  <a:pt x="21516" y="4004"/>
                </a:cubicBezTo>
                <a:cubicBezTo>
                  <a:pt x="21556" y="4038"/>
                  <a:pt x="21596" y="4098"/>
                  <a:pt x="21636" y="4185"/>
                </a:cubicBezTo>
                <a:cubicBezTo>
                  <a:pt x="21670" y="4272"/>
                  <a:pt x="21690" y="4386"/>
                  <a:pt x="21690" y="4526"/>
                </a:cubicBezTo>
                <a:lnTo>
                  <a:pt x="21690" y="5169"/>
                </a:lnTo>
                <a:cubicBezTo>
                  <a:pt x="21690" y="5290"/>
                  <a:pt x="21676" y="5390"/>
                  <a:pt x="21643" y="5484"/>
                </a:cubicBezTo>
                <a:cubicBezTo>
                  <a:pt x="21609" y="5571"/>
                  <a:pt x="21556" y="5651"/>
                  <a:pt x="21482" y="5712"/>
                </a:cubicBezTo>
                <a:cubicBezTo>
                  <a:pt x="21408" y="5772"/>
                  <a:pt x="21234" y="5805"/>
                  <a:pt x="20966" y="5805"/>
                </a:cubicBezTo>
                <a:lnTo>
                  <a:pt x="18040" y="5805"/>
                </a:lnTo>
                <a:cubicBezTo>
                  <a:pt x="17806" y="5805"/>
                  <a:pt x="17645" y="5772"/>
                  <a:pt x="17565" y="5705"/>
                </a:cubicBezTo>
                <a:cubicBezTo>
                  <a:pt x="17484" y="5638"/>
                  <a:pt x="17424" y="5558"/>
                  <a:pt x="17390" y="5464"/>
                </a:cubicBezTo>
                <a:cubicBezTo>
                  <a:pt x="17357" y="5377"/>
                  <a:pt x="17337" y="5276"/>
                  <a:pt x="17337" y="5176"/>
                </a:cubicBezTo>
                <a:close/>
                <a:moveTo>
                  <a:pt x="20886" y="5350"/>
                </a:moveTo>
                <a:cubicBezTo>
                  <a:pt x="21033" y="5357"/>
                  <a:pt x="21120" y="5337"/>
                  <a:pt x="21161" y="5303"/>
                </a:cubicBezTo>
                <a:cubicBezTo>
                  <a:pt x="21201" y="5263"/>
                  <a:pt x="21221" y="5176"/>
                  <a:pt x="21221" y="5042"/>
                </a:cubicBezTo>
                <a:lnTo>
                  <a:pt x="21221" y="4660"/>
                </a:lnTo>
                <a:cubicBezTo>
                  <a:pt x="21221" y="4526"/>
                  <a:pt x="21194" y="4433"/>
                  <a:pt x="21147" y="4386"/>
                </a:cubicBezTo>
                <a:cubicBezTo>
                  <a:pt x="21100" y="4332"/>
                  <a:pt x="20980" y="4312"/>
                  <a:pt x="20786" y="4312"/>
                </a:cubicBezTo>
                <a:lnTo>
                  <a:pt x="18107" y="4312"/>
                </a:lnTo>
                <a:cubicBezTo>
                  <a:pt x="17940" y="4312"/>
                  <a:pt x="17853" y="4339"/>
                  <a:pt x="17832" y="4399"/>
                </a:cubicBezTo>
                <a:cubicBezTo>
                  <a:pt x="17812" y="4459"/>
                  <a:pt x="17806" y="4526"/>
                  <a:pt x="17806" y="4600"/>
                </a:cubicBezTo>
                <a:lnTo>
                  <a:pt x="17806" y="5055"/>
                </a:lnTo>
                <a:cubicBezTo>
                  <a:pt x="17806" y="5136"/>
                  <a:pt x="17812" y="5196"/>
                  <a:pt x="17826" y="5236"/>
                </a:cubicBezTo>
                <a:cubicBezTo>
                  <a:pt x="17839" y="5276"/>
                  <a:pt x="17866" y="5303"/>
                  <a:pt x="17893" y="5323"/>
                </a:cubicBezTo>
                <a:cubicBezTo>
                  <a:pt x="17920" y="5343"/>
                  <a:pt x="18013" y="5350"/>
                  <a:pt x="18167" y="5350"/>
                </a:cubicBezTo>
                <a:lnTo>
                  <a:pt x="20886" y="5350"/>
                </a:lnTo>
                <a:close/>
                <a:moveTo>
                  <a:pt x="18067" y="6395"/>
                </a:moveTo>
                <a:cubicBezTo>
                  <a:pt x="18040" y="6334"/>
                  <a:pt x="18020" y="6281"/>
                  <a:pt x="18007" y="6227"/>
                </a:cubicBezTo>
                <a:cubicBezTo>
                  <a:pt x="18000" y="6174"/>
                  <a:pt x="18013" y="6120"/>
                  <a:pt x="18047" y="6073"/>
                </a:cubicBezTo>
                <a:cubicBezTo>
                  <a:pt x="18080" y="6026"/>
                  <a:pt x="18141" y="6000"/>
                  <a:pt x="18214" y="5993"/>
                </a:cubicBezTo>
                <a:cubicBezTo>
                  <a:pt x="18288" y="5986"/>
                  <a:pt x="18361" y="6006"/>
                  <a:pt x="18422" y="6053"/>
                </a:cubicBezTo>
                <a:cubicBezTo>
                  <a:pt x="18462" y="6087"/>
                  <a:pt x="18516" y="6174"/>
                  <a:pt x="18589" y="6321"/>
                </a:cubicBezTo>
                <a:cubicBezTo>
                  <a:pt x="18663" y="6462"/>
                  <a:pt x="18716" y="6589"/>
                  <a:pt x="18750" y="6703"/>
                </a:cubicBezTo>
                <a:cubicBezTo>
                  <a:pt x="18790" y="6817"/>
                  <a:pt x="18810" y="6917"/>
                  <a:pt x="18817" y="7004"/>
                </a:cubicBezTo>
                <a:cubicBezTo>
                  <a:pt x="18824" y="7091"/>
                  <a:pt x="18810" y="7165"/>
                  <a:pt x="18777" y="7218"/>
                </a:cubicBezTo>
                <a:cubicBezTo>
                  <a:pt x="18743" y="7272"/>
                  <a:pt x="18690" y="7299"/>
                  <a:pt x="18623" y="7305"/>
                </a:cubicBezTo>
                <a:cubicBezTo>
                  <a:pt x="18556" y="7312"/>
                  <a:pt x="18495" y="7292"/>
                  <a:pt x="18455" y="7252"/>
                </a:cubicBezTo>
                <a:cubicBezTo>
                  <a:pt x="18422" y="7225"/>
                  <a:pt x="18368" y="7125"/>
                  <a:pt x="18301" y="6957"/>
                </a:cubicBezTo>
                <a:cubicBezTo>
                  <a:pt x="18234" y="6776"/>
                  <a:pt x="18154" y="6589"/>
                  <a:pt x="18067" y="6395"/>
                </a:cubicBezTo>
                <a:close/>
                <a:moveTo>
                  <a:pt x="28132" y="7105"/>
                </a:moveTo>
                <a:cubicBezTo>
                  <a:pt x="28125" y="7272"/>
                  <a:pt x="28111" y="7399"/>
                  <a:pt x="28091" y="7480"/>
                </a:cubicBezTo>
                <a:cubicBezTo>
                  <a:pt x="28071" y="7567"/>
                  <a:pt x="28024" y="7647"/>
                  <a:pt x="27964" y="7721"/>
                </a:cubicBezTo>
                <a:cubicBezTo>
                  <a:pt x="27904" y="7794"/>
                  <a:pt x="27770" y="7841"/>
                  <a:pt x="27582" y="7848"/>
                </a:cubicBezTo>
                <a:cubicBezTo>
                  <a:pt x="27502" y="7855"/>
                  <a:pt x="27348" y="7848"/>
                  <a:pt x="27114" y="7834"/>
                </a:cubicBezTo>
                <a:cubicBezTo>
                  <a:pt x="26879" y="7821"/>
                  <a:pt x="26745" y="7774"/>
                  <a:pt x="26712" y="7694"/>
                </a:cubicBezTo>
                <a:cubicBezTo>
                  <a:pt x="26678" y="7613"/>
                  <a:pt x="26672" y="7546"/>
                  <a:pt x="26685" y="7493"/>
                </a:cubicBezTo>
                <a:cubicBezTo>
                  <a:pt x="26705" y="7439"/>
                  <a:pt x="26732" y="7399"/>
                  <a:pt x="26772" y="7386"/>
                </a:cubicBezTo>
                <a:cubicBezTo>
                  <a:pt x="26812" y="7372"/>
                  <a:pt x="26859" y="7366"/>
                  <a:pt x="26920" y="7372"/>
                </a:cubicBezTo>
                <a:lnTo>
                  <a:pt x="27167" y="7413"/>
                </a:lnTo>
                <a:cubicBezTo>
                  <a:pt x="27241" y="7426"/>
                  <a:pt x="27315" y="7433"/>
                  <a:pt x="27395" y="7439"/>
                </a:cubicBezTo>
                <a:cubicBezTo>
                  <a:pt x="27489" y="7446"/>
                  <a:pt x="27556" y="7433"/>
                  <a:pt x="27596" y="7413"/>
                </a:cubicBezTo>
                <a:cubicBezTo>
                  <a:pt x="27636" y="7386"/>
                  <a:pt x="27663" y="7352"/>
                  <a:pt x="27683" y="7312"/>
                </a:cubicBezTo>
                <a:cubicBezTo>
                  <a:pt x="27703" y="7272"/>
                  <a:pt x="27710" y="7185"/>
                  <a:pt x="27710" y="7058"/>
                </a:cubicBezTo>
                <a:lnTo>
                  <a:pt x="27710" y="3502"/>
                </a:lnTo>
                <a:cubicBezTo>
                  <a:pt x="27710" y="3341"/>
                  <a:pt x="27703" y="3254"/>
                  <a:pt x="27696" y="3234"/>
                </a:cubicBezTo>
                <a:cubicBezTo>
                  <a:pt x="27690" y="3214"/>
                  <a:pt x="27670" y="3187"/>
                  <a:pt x="27643" y="3167"/>
                </a:cubicBezTo>
                <a:cubicBezTo>
                  <a:pt x="27616" y="3147"/>
                  <a:pt x="27562" y="3134"/>
                  <a:pt x="27475" y="3134"/>
                </a:cubicBezTo>
                <a:lnTo>
                  <a:pt x="23712" y="3134"/>
                </a:lnTo>
                <a:cubicBezTo>
                  <a:pt x="23598" y="3134"/>
                  <a:pt x="23531" y="3160"/>
                  <a:pt x="23518" y="3221"/>
                </a:cubicBezTo>
                <a:cubicBezTo>
                  <a:pt x="23504" y="3281"/>
                  <a:pt x="23498" y="3334"/>
                  <a:pt x="23498" y="3395"/>
                </a:cubicBezTo>
                <a:lnTo>
                  <a:pt x="23498" y="7526"/>
                </a:lnTo>
                <a:cubicBezTo>
                  <a:pt x="23498" y="7593"/>
                  <a:pt x="23478" y="7647"/>
                  <a:pt x="23437" y="7694"/>
                </a:cubicBezTo>
                <a:cubicBezTo>
                  <a:pt x="23397" y="7741"/>
                  <a:pt x="23350" y="7761"/>
                  <a:pt x="23297" y="7767"/>
                </a:cubicBezTo>
                <a:cubicBezTo>
                  <a:pt x="23243" y="7767"/>
                  <a:pt x="23196" y="7747"/>
                  <a:pt x="23156" y="7701"/>
                </a:cubicBezTo>
                <a:cubicBezTo>
                  <a:pt x="23116" y="7654"/>
                  <a:pt x="23096" y="7600"/>
                  <a:pt x="23096" y="7533"/>
                </a:cubicBezTo>
                <a:lnTo>
                  <a:pt x="23096" y="3247"/>
                </a:lnTo>
                <a:cubicBezTo>
                  <a:pt x="23096" y="3140"/>
                  <a:pt x="23103" y="3046"/>
                  <a:pt x="23116" y="2980"/>
                </a:cubicBezTo>
                <a:cubicBezTo>
                  <a:pt x="23129" y="2906"/>
                  <a:pt x="23170" y="2846"/>
                  <a:pt x="23230" y="2792"/>
                </a:cubicBezTo>
                <a:cubicBezTo>
                  <a:pt x="23290" y="2738"/>
                  <a:pt x="23424" y="2712"/>
                  <a:pt x="23618" y="2712"/>
                </a:cubicBezTo>
                <a:lnTo>
                  <a:pt x="27542" y="2712"/>
                </a:lnTo>
                <a:cubicBezTo>
                  <a:pt x="27643" y="2712"/>
                  <a:pt x="27750" y="2718"/>
                  <a:pt x="27857" y="2732"/>
                </a:cubicBezTo>
                <a:cubicBezTo>
                  <a:pt x="27964" y="2745"/>
                  <a:pt x="28045" y="2805"/>
                  <a:pt x="28085" y="2919"/>
                </a:cubicBezTo>
                <a:cubicBezTo>
                  <a:pt x="28125" y="3033"/>
                  <a:pt x="28145" y="3160"/>
                  <a:pt x="28145" y="3314"/>
                </a:cubicBezTo>
                <a:lnTo>
                  <a:pt x="28145" y="7105"/>
                </a:lnTo>
                <a:lnTo>
                  <a:pt x="28132" y="7105"/>
                </a:lnTo>
                <a:close/>
                <a:moveTo>
                  <a:pt x="24777" y="4259"/>
                </a:moveTo>
                <a:cubicBezTo>
                  <a:pt x="24803" y="4171"/>
                  <a:pt x="24844" y="4051"/>
                  <a:pt x="24890" y="3884"/>
                </a:cubicBezTo>
                <a:cubicBezTo>
                  <a:pt x="24937" y="3723"/>
                  <a:pt x="24971" y="3609"/>
                  <a:pt x="24991" y="3542"/>
                </a:cubicBezTo>
                <a:cubicBezTo>
                  <a:pt x="25011" y="3475"/>
                  <a:pt x="25038" y="3435"/>
                  <a:pt x="25065" y="3408"/>
                </a:cubicBezTo>
                <a:cubicBezTo>
                  <a:pt x="25091" y="3381"/>
                  <a:pt x="25138" y="3375"/>
                  <a:pt x="25199" y="3375"/>
                </a:cubicBezTo>
                <a:cubicBezTo>
                  <a:pt x="25259" y="3375"/>
                  <a:pt x="25306" y="3395"/>
                  <a:pt x="25339" y="3435"/>
                </a:cubicBezTo>
                <a:cubicBezTo>
                  <a:pt x="25373" y="3475"/>
                  <a:pt x="25393" y="3535"/>
                  <a:pt x="25393" y="3609"/>
                </a:cubicBezTo>
                <a:cubicBezTo>
                  <a:pt x="25393" y="3716"/>
                  <a:pt x="25346" y="3897"/>
                  <a:pt x="25259" y="4145"/>
                </a:cubicBezTo>
                <a:cubicBezTo>
                  <a:pt x="25172" y="4392"/>
                  <a:pt x="25058" y="4714"/>
                  <a:pt x="24911" y="5096"/>
                </a:cubicBezTo>
                <a:cubicBezTo>
                  <a:pt x="25125" y="5584"/>
                  <a:pt x="25245" y="5859"/>
                  <a:pt x="25265" y="5913"/>
                </a:cubicBezTo>
                <a:cubicBezTo>
                  <a:pt x="25286" y="5973"/>
                  <a:pt x="25319" y="6060"/>
                  <a:pt x="25366" y="6187"/>
                </a:cubicBezTo>
                <a:cubicBezTo>
                  <a:pt x="25413" y="6314"/>
                  <a:pt x="25433" y="6408"/>
                  <a:pt x="25426" y="6475"/>
                </a:cubicBezTo>
                <a:cubicBezTo>
                  <a:pt x="25420" y="6542"/>
                  <a:pt x="25373" y="6602"/>
                  <a:pt x="25272" y="6663"/>
                </a:cubicBezTo>
                <a:cubicBezTo>
                  <a:pt x="25172" y="6723"/>
                  <a:pt x="25091" y="6656"/>
                  <a:pt x="25018" y="6468"/>
                </a:cubicBezTo>
                <a:lnTo>
                  <a:pt x="24931" y="6221"/>
                </a:lnTo>
                <a:cubicBezTo>
                  <a:pt x="24897" y="6134"/>
                  <a:pt x="24810" y="5919"/>
                  <a:pt x="24676" y="5578"/>
                </a:cubicBezTo>
                <a:cubicBezTo>
                  <a:pt x="24582" y="5745"/>
                  <a:pt x="24489" y="5906"/>
                  <a:pt x="24408" y="6047"/>
                </a:cubicBezTo>
                <a:cubicBezTo>
                  <a:pt x="24328" y="6187"/>
                  <a:pt x="24234" y="6334"/>
                  <a:pt x="24141" y="6468"/>
                </a:cubicBezTo>
                <a:cubicBezTo>
                  <a:pt x="24047" y="6602"/>
                  <a:pt x="23973" y="6703"/>
                  <a:pt x="23920" y="6763"/>
                </a:cubicBezTo>
                <a:cubicBezTo>
                  <a:pt x="23866" y="6823"/>
                  <a:pt x="23806" y="6857"/>
                  <a:pt x="23745" y="6870"/>
                </a:cubicBezTo>
                <a:cubicBezTo>
                  <a:pt x="23685" y="6884"/>
                  <a:pt x="23632" y="6863"/>
                  <a:pt x="23585" y="6810"/>
                </a:cubicBezTo>
                <a:cubicBezTo>
                  <a:pt x="23538" y="6756"/>
                  <a:pt x="23518" y="6703"/>
                  <a:pt x="23524" y="6656"/>
                </a:cubicBezTo>
                <a:cubicBezTo>
                  <a:pt x="23531" y="6602"/>
                  <a:pt x="23571" y="6535"/>
                  <a:pt x="23645" y="6448"/>
                </a:cubicBezTo>
                <a:cubicBezTo>
                  <a:pt x="23719" y="6361"/>
                  <a:pt x="23819" y="6207"/>
                  <a:pt x="23960" y="5986"/>
                </a:cubicBezTo>
                <a:cubicBezTo>
                  <a:pt x="24100" y="5765"/>
                  <a:pt x="24201" y="5598"/>
                  <a:pt x="24268" y="5471"/>
                </a:cubicBezTo>
                <a:lnTo>
                  <a:pt x="24462" y="5102"/>
                </a:lnTo>
                <a:cubicBezTo>
                  <a:pt x="24388" y="4962"/>
                  <a:pt x="24308" y="4828"/>
                  <a:pt x="24234" y="4687"/>
                </a:cubicBezTo>
                <a:cubicBezTo>
                  <a:pt x="24161" y="4547"/>
                  <a:pt x="24107" y="4446"/>
                  <a:pt x="24067" y="4386"/>
                </a:cubicBezTo>
                <a:lnTo>
                  <a:pt x="23826" y="4024"/>
                </a:lnTo>
                <a:cubicBezTo>
                  <a:pt x="23779" y="3951"/>
                  <a:pt x="23752" y="3884"/>
                  <a:pt x="23752" y="3830"/>
                </a:cubicBezTo>
                <a:cubicBezTo>
                  <a:pt x="23752" y="3776"/>
                  <a:pt x="23772" y="3723"/>
                  <a:pt x="23819" y="3676"/>
                </a:cubicBezTo>
                <a:cubicBezTo>
                  <a:pt x="23866" y="3629"/>
                  <a:pt x="23919" y="3609"/>
                  <a:pt x="23980" y="3629"/>
                </a:cubicBezTo>
                <a:cubicBezTo>
                  <a:pt x="24040" y="3649"/>
                  <a:pt x="24114" y="3723"/>
                  <a:pt x="24214" y="3850"/>
                </a:cubicBezTo>
                <a:cubicBezTo>
                  <a:pt x="24308" y="3977"/>
                  <a:pt x="24355" y="4044"/>
                  <a:pt x="24361" y="4051"/>
                </a:cubicBezTo>
                <a:lnTo>
                  <a:pt x="24676" y="4573"/>
                </a:lnTo>
                <a:cubicBezTo>
                  <a:pt x="24710" y="4453"/>
                  <a:pt x="24750" y="4346"/>
                  <a:pt x="24777" y="4259"/>
                </a:cubicBezTo>
                <a:close/>
                <a:moveTo>
                  <a:pt x="26812" y="5236"/>
                </a:moveTo>
                <a:cubicBezTo>
                  <a:pt x="26893" y="5417"/>
                  <a:pt x="26980" y="5598"/>
                  <a:pt x="27074" y="5792"/>
                </a:cubicBezTo>
                <a:cubicBezTo>
                  <a:pt x="27167" y="5986"/>
                  <a:pt x="27228" y="6107"/>
                  <a:pt x="27248" y="6154"/>
                </a:cubicBezTo>
                <a:cubicBezTo>
                  <a:pt x="27268" y="6200"/>
                  <a:pt x="27308" y="6294"/>
                  <a:pt x="27368" y="6435"/>
                </a:cubicBezTo>
                <a:cubicBezTo>
                  <a:pt x="27428" y="6575"/>
                  <a:pt x="27449" y="6669"/>
                  <a:pt x="27435" y="6723"/>
                </a:cubicBezTo>
                <a:cubicBezTo>
                  <a:pt x="27422" y="6770"/>
                  <a:pt x="27395" y="6817"/>
                  <a:pt x="27348" y="6850"/>
                </a:cubicBezTo>
                <a:cubicBezTo>
                  <a:pt x="27301" y="6884"/>
                  <a:pt x="27248" y="6890"/>
                  <a:pt x="27181" y="6870"/>
                </a:cubicBezTo>
                <a:cubicBezTo>
                  <a:pt x="27127" y="6857"/>
                  <a:pt x="27087" y="6830"/>
                  <a:pt x="27053" y="6783"/>
                </a:cubicBezTo>
                <a:cubicBezTo>
                  <a:pt x="27020" y="6736"/>
                  <a:pt x="26986" y="6663"/>
                  <a:pt x="26953" y="6549"/>
                </a:cubicBezTo>
                <a:cubicBezTo>
                  <a:pt x="26919" y="6435"/>
                  <a:pt x="26846" y="6274"/>
                  <a:pt x="26745" y="6053"/>
                </a:cubicBezTo>
                <a:lnTo>
                  <a:pt x="26591" y="5725"/>
                </a:lnTo>
                <a:cubicBezTo>
                  <a:pt x="26478" y="5906"/>
                  <a:pt x="26370" y="6080"/>
                  <a:pt x="26270" y="6254"/>
                </a:cubicBezTo>
                <a:cubicBezTo>
                  <a:pt x="26169" y="6428"/>
                  <a:pt x="26076" y="6569"/>
                  <a:pt x="25995" y="6683"/>
                </a:cubicBezTo>
                <a:cubicBezTo>
                  <a:pt x="25915" y="6796"/>
                  <a:pt x="25841" y="6897"/>
                  <a:pt x="25761" y="6984"/>
                </a:cubicBezTo>
                <a:cubicBezTo>
                  <a:pt x="25681" y="7071"/>
                  <a:pt x="25614" y="7131"/>
                  <a:pt x="25553" y="7151"/>
                </a:cubicBezTo>
                <a:cubicBezTo>
                  <a:pt x="25493" y="7171"/>
                  <a:pt x="25433" y="7158"/>
                  <a:pt x="25379" y="7105"/>
                </a:cubicBezTo>
                <a:cubicBezTo>
                  <a:pt x="25326" y="7051"/>
                  <a:pt x="25306" y="6997"/>
                  <a:pt x="25319" y="6944"/>
                </a:cubicBezTo>
                <a:cubicBezTo>
                  <a:pt x="25332" y="6890"/>
                  <a:pt x="25373" y="6817"/>
                  <a:pt x="25440" y="6729"/>
                </a:cubicBezTo>
                <a:cubicBezTo>
                  <a:pt x="25513" y="6642"/>
                  <a:pt x="25614" y="6502"/>
                  <a:pt x="25748" y="6294"/>
                </a:cubicBezTo>
                <a:cubicBezTo>
                  <a:pt x="25882" y="6087"/>
                  <a:pt x="25969" y="5953"/>
                  <a:pt x="26009" y="5879"/>
                </a:cubicBezTo>
                <a:lnTo>
                  <a:pt x="26350" y="5270"/>
                </a:lnTo>
                <a:cubicBezTo>
                  <a:pt x="26156" y="4908"/>
                  <a:pt x="26022" y="4674"/>
                  <a:pt x="25955" y="4567"/>
                </a:cubicBezTo>
                <a:cubicBezTo>
                  <a:pt x="25888" y="4459"/>
                  <a:pt x="25815" y="4352"/>
                  <a:pt x="25741" y="4252"/>
                </a:cubicBezTo>
                <a:cubicBezTo>
                  <a:pt x="25667" y="4151"/>
                  <a:pt x="25614" y="4078"/>
                  <a:pt x="25587" y="4038"/>
                </a:cubicBezTo>
                <a:cubicBezTo>
                  <a:pt x="25560" y="3997"/>
                  <a:pt x="25547" y="3950"/>
                  <a:pt x="25547" y="3904"/>
                </a:cubicBezTo>
                <a:cubicBezTo>
                  <a:pt x="25547" y="3857"/>
                  <a:pt x="25580" y="3803"/>
                  <a:pt x="25647" y="3743"/>
                </a:cubicBezTo>
                <a:cubicBezTo>
                  <a:pt x="25721" y="3683"/>
                  <a:pt x="25794" y="3683"/>
                  <a:pt x="25868" y="3750"/>
                </a:cubicBezTo>
                <a:cubicBezTo>
                  <a:pt x="25942" y="3817"/>
                  <a:pt x="26022" y="3917"/>
                  <a:pt x="26109" y="4051"/>
                </a:cubicBezTo>
                <a:lnTo>
                  <a:pt x="26357" y="4433"/>
                </a:lnTo>
                <a:lnTo>
                  <a:pt x="26551" y="4761"/>
                </a:lnTo>
                <a:cubicBezTo>
                  <a:pt x="26618" y="4567"/>
                  <a:pt x="26678" y="4379"/>
                  <a:pt x="26732" y="4212"/>
                </a:cubicBezTo>
                <a:cubicBezTo>
                  <a:pt x="26786" y="4044"/>
                  <a:pt x="26826" y="3897"/>
                  <a:pt x="26852" y="3776"/>
                </a:cubicBezTo>
                <a:cubicBezTo>
                  <a:pt x="26879" y="3656"/>
                  <a:pt x="26906" y="3582"/>
                  <a:pt x="26933" y="3549"/>
                </a:cubicBezTo>
                <a:cubicBezTo>
                  <a:pt x="26960" y="3515"/>
                  <a:pt x="27000" y="3502"/>
                  <a:pt x="27060" y="3488"/>
                </a:cubicBezTo>
                <a:cubicBezTo>
                  <a:pt x="27114" y="3482"/>
                  <a:pt x="27167" y="3495"/>
                  <a:pt x="27214" y="3535"/>
                </a:cubicBezTo>
                <a:cubicBezTo>
                  <a:pt x="27261" y="3575"/>
                  <a:pt x="27281" y="3636"/>
                  <a:pt x="27288" y="3709"/>
                </a:cubicBezTo>
                <a:cubicBezTo>
                  <a:pt x="27288" y="3783"/>
                  <a:pt x="27254" y="3937"/>
                  <a:pt x="27181" y="4171"/>
                </a:cubicBezTo>
                <a:cubicBezTo>
                  <a:pt x="27114" y="4406"/>
                  <a:pt x="26986" y="4761"/>
                  <a:pt x="26812" y="523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iconfont-1101-833503">
            <a:extLst>
              <a:ext uri="{FF2B5EF4-FFF2-40B4-BE49-F238E27FC236}">
                <a16:creationId xmlns:a16="http://schemas.microsoft.com/office/drawing/2014/main" xmlns="" id="{FA74445F-216E-4504-B792-8EF89DC661EE}"/>
              </a:ext>
            </a:extLst>
          </p:cNvPr>
          <p:cNvSpPr/>
          <p:nvPr/>
        </p:nvSpPr>
        <p:spPr>
          <a:xfrm>
            <a:off x="9707821" y="2782949"/>
            <a:ext cx="1451824" cy="395305"/>
          </a:xfrm>
          <a:custGeom>
            <a:avLst/>
            <a:gdLst>
              <a:gd name="T0" fmla="*/ 1290 w 11054"/>
              <a:gd name="T1" fmla="*/ 1267 h 3009"/>
              <a:gd name="T2" fmla="*/ 1189 w 11054"/>
              <a:gd name="T3" fmla="*/ 1679 h 3009"/>
              <a:gd name="T4" fmla="*/ 1583 w 11054"/>
              <a:gd name="T5" fmla="*/ 1785 h 3009"/>
              <a:gd name="T6" fmla="*/ 1452 w 11054"/>
              <a:gd name="T7" fmla="*/ 2382 h 3009"/>
              <a:gd name="T8" fmla="*/ 656 w 11054"/>
              <a:gd name="T9" fmla="*/ 1264 h 3009"/>
              <a:gd name="T10" fmla="*/ 1962 w 11054"/>
              <a:gd name="T11" fmla="*/ 635 h 3009"/>
              <a:gd name="T12" fmla="*/ 1953 w 11054"/>
              <a:gd name="T13" fmla="*/ 98 h 3009"/>
              <a:gd name="T14" fmla="*/ 127 w 11054"/>
              <a:gd name="T15" fmla="*/ 822 h 3009"/>
              <a:gd name="T16" fmla="*/ 676 w 11054"/>
              <a:gd name="T17" fmla="*/ 2813 h 3009"/>
              <a:gd name="T18" fmla="*/ 2187 w 11054"/>
              <a:gd name="T19" fmla="*/ 2636 h 3009"/>
              <a:gd name="T20" fmla="*/ 2092 w 11054"/>
              <a:gd name="T21" fmla="*/ 1267 h 3009"/>
              <a:gd name="T22" fmla="*/ 6320 w 11054"/>
              <a:gd name="T23" fmla="*/ 1141 h 3009"/>
              <a:gd name="T24" fmla="*/ 5485 w 11054"/>
              <a:gd name="T25" fmla="*/ 121 h 3009"/>
              <a:gd name="T26" fmla="*/ 4907 w 11054"/>
              <a:gd name="T27" fmla="*/ 2878 h 3009"/>
              <a:gd name="T28" fmla="*/ 5486 w 11054"/>
              <a:gd name="T29" fmla="*/ 2732 h 3009"/>
              <a:gd name="T30" fmla="*/ 5607 w 11054"/>
              <a:gd name="T31" fmla="*/ 1681 h 3009"/>
              <a:gd name="T32" fmla="*/ 6322 w 11054"/>
              <a:gd name="T33" fmla="*/ 1809 h 3009"/>
              <a:gd name="T34" fmla="*/ 6388 w 11054"/>
              <a:gd name="T35" fmla="*/ 2881 h 3009"/>
              <a:gd name="T36" fmla="*/ 6901 w 11054"/>
              <a:gd name="T37" fmla="*/ 110 h 3009"/>
              <a:gd name="T38" fmla="*/ 6320 w 11054"/>
              <a:gd name="T39" fmla="*/ 438 h 3009"/>
              <a:gd name="T40" fmla="*/ 10210 w 11054"/>
              <a:gd name="T41" fmla="*/ 944 h 3009"/>
              <a:gd name="T42" fmla="*/ 9811 w 11054"/>
              <a:gd name="T43" fmla="*/ 110 h 3009"/>
              <a:gd name="T44" fmla="*/ 9206 w 11054"/>
              <a:gd name="T45" fmla="*/ 262 h 3009"/>
              <a:gd name="T46" fmla="*/ 9462 w 11054"/>
              <a:gd name="T47" fmla="*/ 2886 h 3009"/>
              <a:gd name="T48" fmla="*/ 9932 w 11054"/>
              <a:gd name="T49" fmla="*/ 2878 h 3009"/>
              <a:gd name="T50" fmla="*/ 10965 w 11054"/>
              <a:gd name="T51" fmla="*/ 2430 h 3009"/>
              <a:gd name="T52" fmla="*/ 10415 w 11054"/>
              <a:gd name="T53" fmla="*/ 2233 h 3009"/>
              <a:gd name="T54" fmla="*/ 10044 w 11054"/>
              <a:gd name="T55" fmla="*/ 2460 h 3009"/>
              <a:gd name="T56" fmla="*/ 9790 w 11054"/>
              <a:gd name="T57" fmla="*/ 1934 h 3009"/>
              <a:gd name="T58" fmla="*/ 9922 w 11054"/>
              <a:gd name="T59" fmla="*/ 1450 h 3009"/>
              <a:gd name="T60" fmla="*/ 10415 w 11054"/>
              <a:gd name="T61" fmla="*/ 2233 h 3009"/>
              <a:gd name="T62" fmla="*/ 8926 w 11054"/>
              <a:gd name="T63" fmla="*/ 998 h 3009"/>
              <a:gd name="T64" fmla="*/ 8335 w 11054"/>
              <a:gd name="T65" fmla="*/ 1120 h 3009"/>
              <a:gd name="T66" fmla="*/ 8096 w 11054"/>
              <a:gd name="T67" fmla="*/ 2460 h 3009"/>
              <a:gd name="T68" fmla="*/ 7776 w 11054"/>
              <a:gd name="T69" fmla="*/ 2240 h 3009"/>
              <a:gd name="T70" fmla="*/ 7774 w 11054"/>
              <a:gd name="T71" fmla="*/ 1000 h 3009"/>
              <a:gd name="T72" fmla="*/ 7185 w 11054"/>
              <a:gd name="T73" fmla="*/ 1087 h 3009"/>
              <a:gd name="T74" fmla="*/ 7514 w 11054"/>
              <a:gd name="T75" fmla="*/ 2880 h 3009"/>
              <a:gd name="T76" fmla="*/ 8511 w 11054"/>
              <a:gd name="T77" fmla="*/ 2787 h 3009"/>
              <a:gd name="T78" fmla="*/ 8787 w 11054"/>
              <a:gd name="T79" fmla="*/ 2891 h 3009"/>
              <a:gd name="T80" fmla="*/ 8926 w 11054"/>
              <a:gd name="T81" fmla="*/ 1143 h 3009"/>
              <a:gd name="T82" fmla="*/ 4192 w 11054"/>
              <a:gd name="T83" fmla="*/ 2177 h 3009"/>
              <a:gd name="T84" fmla="*/ 4298 w 11054"/>
              <a:gd name="T85" fmla="*/ 1480 h 3009"/>
              <a:gd name="T86" fmla="*/ 4629 w 11054"/>
              <a:gd name="T87" fmla="*/ 1135 h 3009"/>
              <a:gd name="T88" fmla="*/ 4516 w 11054"/>
              <a:gd name="T89" fmla="*/ 991 h 3009"/>
              <a:gd name="T90" fmla="*/ 4186 w 11054"/>
              <a:gd name="T91" fmla="*/ 459 h 3009"/>
              <a:gd name="T92" fmla="*/ 3617 w 11054"/>
              <a:gd name="T93" fmla="*/ 890 h 3009"/>
              <a:gd name="T94" fmla="*/ 3295 w 11054"/>
              <a:gd name="T95" fmla="*/ 1290 h 3009"/>
              <a:gd name="T96" fmla="*/ 3617 w 11054"/>
              <a:gd name="T97" fmla="*/ 1617 h 3009"/>
              <a:gd name="T98" fmla="*/ 4043 w 11054"/>
              <a:gd name="T99" fmla="*/ 2908 h 3009"/>
              <a:gd name="T100" fmla="*/ 4642 w 11054"/>
              <a:gd name="T101" fmla="*/ 2619 h 3009"/>
              <a:gd name="T102" fmla="*/ 2996 w 11054"/>
              <a:gd name="T103" fmla="*/ 996 h 3009"/>
              <a:gd name="T104" fmla="*/ 2504 w 11054"/>
              <a:gd name="T105" fmla="*/ 1082 h 3009"/>
              <a:gd name="T106" fmla="*/ 2568 w 11054"/>
              <a:gd name="T107" fmla="*/ 2880 h 3009"/>
              <a:gd name="T108" fmla="*/ 3084 w 11054"/>
              <a:gd name="T109" fmla="*/ 1079 h 3009"/>
              <a:gd name="T110" fmla="*/ 2797 w 11054"/>
              <a:gd name="T111" fmla="*/ 174 h 3009"/>
              <a:gd name="T112" fmla="*/ 2792 w 11054"/>
              <a:gd name="T113" fmla="*/ 833 h 3009"/>
              <a:gd name="T114" fmla="*/ 2797 w 11054"/>
              <a:gd name="T115" fmla="*/ 174 h 3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054" h="3009">
                <a:moveTo>
                  <a:pt x="2092" y="1267"/>
                </a:moveTo>
                <a:cubicBezTo>
                  <a:pt x="1824" y="1271"/>
                  <a:pt x="1557" y="1271"/>
                  <a:pt x="1290" y="1267"/>
                </a:cubicBezTo>
                <a:cubicBezTo>
                  <a:pt x="1208" y="1266"/>
                  <a:pt x="1187" y="1301"/>
                  <a:pt x="1190" y="1374"/>
                </a:cubicBezTo>
                <a:cubicBezTo>
                  <a:pt x="1193" y="1475"/>
                  <a:pt x="1194" y="1577"/>
                  <a:pt x="1189" y="1679"/>
                </a:cubicBezTo>
                <a:cubicBezTo>
                  <a:pt x="1185" y="1766"/>
                  <a:pt x="1224" y="1790"/>
                  <a:pt x="1304" y="1786"/>
                </a:cubicBezTo>
                <a:cubicBezTo>
                  <a:pt x="1395" y="1781"/>
                  <a:pt x="1488" y="1785"/>
                  <a:pt x="1583" y="1785"/>
                </a:cubicBezTo>
                <a:lnTo>
                  <a:pt x="1583" y="2357"/>
                </a:lnTo>
                <a:cubicBezTo>
                  <a:pt x="1534" y="2367"/>
                  <a:pt x="1493" y="2377"/>
                  <a:pt x="1452" y="2382"/>
                </a:cubicBezTo>
                <a:cubicBezTo>
                  <a:pt x="1056" y="2437"/>
                  <a:pt x="783" y="2292"/>
                  <a:pt x="705" y="1944"/>
                </a:cubicBezTo>
                <a:cubicBezTo>
                  <a:pt x="655" y="1724"/>
                  <a:pt x="636" y="1488"/>
                  <a:pt x="656" y="1264"/>
                </a:cubicBezTo>
                <a:cubicBezTo>
                  <a:pt x="706" y="713"/>
                  <a:pt x="975" y="503"/>
                  <a:pt x="1596" y="570"/>
                </a:cubicBezTo>
                <a:cubicBezTo>
                  <a:pt x="1713" y="583"/>
                  <a:pt x="1828" y="611"/>
                  <a:pt x="1962" y="635"/>
                </a:cubicBezTo>
                <a:cubicBezTo>
                  <a:pt x="1993" y="506"/>
                  <a:pt x="2013" y="385"/>
                  <a:pt x="2052" y="270"/>
                </a:cubicBezTo>
                <a:cubicBezTo>
                  <a:pt x="2087" y="164"/>
                  <a:pt x="2051" y="112"/>
                  <a:pt x="1953" y="98"/>
                </a:cubicBezTo>
                <a:cubicBezTo>
                  <a:pt x="1707" y="62"/>
                  <a:pt x="1459" y="0"/>
                  <a:pt x="1214" y="7"/>
                </a:cubicBezTo>
                <a:cubicBezTo>
                  <a:pt x="617" y="24"/>
                  <a:pt x="280" y="286"/>
                  <a:pt x="127" y="822"/>
                </a:cubicBezTo>
                <a:cubicBezTo>
                  <a:pt x="2" y="1259"/>
                  <a:pt x="0" y="1702"/>
                  <a:pt x="121" y="2140"/>
                </a:cubicBezTo>
                <a:cubicBezTo>
                  <a:pt x="205" y="2444"/>
                  <a:pt x="378" y="2691"/>
                  <a:pt x="676" y="2813"/>
                </a:cubicBezTo>
                <a:cubicBezTo>
                  <a:pt x="1154" y="3009"/>
                  <a:pt x="1635" y="2996"/>
                  <a:pt x="2102" y="2768"/>
                </a:cubicBezTo>
                <a:cubicBezTo>
                  <a:pt x="2143" y="2748"/>
                  <a:pt x="2187" y="2681"/>
                  <a:pt x="2187" y="2636"/>
                </a:cubicBezTo>
                <a:cubicBezTo>
                  <a:pt x="2194" y="2216"/>
                  <a:pt x="2190" y="1795"/>
                  <a:pt x="2192" y="1375"/>
                </a:cubicBezTo>
                <a:cubicBezTo>
                  <a:pt x="2192" y="1302"/>
                  <a:pt x="2173" y="1267"/>
                  <a:pt x="2092" y="1267"/>
                </a:cubicBezTo>
                <a:close/>
                <a:moveTo>
                  <a:pt x="6320" y="438"/>
                </a:moveTo>
                <a:lnTo>
                  <a:pt x="6320" y="1141"/>
                </a:lnTo>
                <a:lnTo>
                  <a:pt x="5485" y="1141"/>
                </a:lnTo>
                <a:lnTo>
                  <a:pt x="5485" y="121"/>
                </a:lnTo>
                <a:lnTo>
                  <a:pt x="4907" y="121"/>
                </a:lnTo>
                <a:lnTo>
                  <a:pt x="4907" y="2878"/>
                </a:lnTo>
                <a:lnTo>
                  <a:pt x="5486" y="2878"/>
                </a:lnTo>
                <a:lnTo>
                  <a:pt x="5486" y="2732"/>
                </a:lnTo>
                <a:cubicBezTo>
                  <a:pt x="5486" y="2422"/>
                  <a:pt x="5490" y="2112"/>
                  <a:pt x="5484" y="1803"/>
                </a:cubicBezTo>
                <a:cubicBezTo>
                  <a:pt x="5483" y="1707"/>
                  <a:pt x="5513" y="1678"/>
                  <a:pt x="5607" y="1681"/>
                </a:cubicBezTo>
                <a:cubicBezTo>
                  <a:pt x="5802" y="1687"/>
                  <a:pt x="5998" y="1688"/>
                  <a:pt x="6193" y="1681"/>
                </a:cubicBezTo>
                <a:cubicBezTo>
                  <a:pt x="6292" y="1677"/>
                  <a:pt x="6324" y="1707"/>
                  <a:pt x="6322" y="1809"/>
                </a:cubicBezTo>
                <a:cubicBezTo>
                  <a:pt x="6315" y="2131"/>
                  <a:pt x="6317" y="2454"/>
                  <a:pt x="6321" y="2776"/>
                </a:cubicBezTo>
                <a:cubicBezTo>
                  <a:pt x="6322" y="2813"/>
                  <a:pt x="6363" y="2879"/>
                  <a:pt x="6388" y="2881"/>
                </a:cubicBezTo>
                <a:cubicBezTo>
                  <a:pt x="6556" y="2890"/>
                  <a:pt x="6725" y="2885"/>
                  <a:pt x="6901" y="2885"/>
                </a:cubicBezTo>
                <a:lnTo>
                  <a:pt x="6901" y="110"/>
                </a:lnTo>
                <a:lnTo>
                  <a:pt x="6655" y="110"/>
                </a:lnTo>
                <a:cubicBezTo>
                  <a:pt x="6320" y="110"/>
                  <a:pt x="6320" y="110"/>
                  <a:pt x="6320" y="438"/>
                </a:cubicBezTo>
                <a:close/>
                <a:moveTo>
                  <a:pt x="11001" y="1548"/>
                </a:moveTo>
                <a:cubicBezTo>
                  <a:pt x="10921" y="1111"/>
                  <a:pt x="10637" y="893"/>
                  <a:pt x="10210" y="944"/>
                </a:cubicBezTo>
                <a:cubicBezTo>
                  <a:pt x="10078" y="960"/>
                  <a:pt x="9950" y="1009"/>
                  <a:pt x="9811" y="1046"/>
                </a:cubicBezTo>
                <a:lnTo>
                  <a:pt x="9811" y="110"/>
                </a:lnTo>
                <a:cubicBezTo>
                  <a:pt x="9651" y="110"/>
                  <a:pt x="9507" y="117"/>
                  <a:pt x="9365" y="108"/>
                </a:cubicBezTo>
                <a:cubicBezTo>
                  <a:pt x="9244" y="100"/>
                  <a:pt x="9205" y="137"/>
                  <a:pt x="9206" y="262"/>
                </a:cubicBezTo>
                <a:cubicBezTo>
                  <a:pt x="9212" y="1055"/>
                  <a:pt x="9208" y="1848"/>
                  <a:pt x="9210" y="2640"/>
                </a:cubicBezTo>
                <a:cubicBezTo>
                  <a:pt x="9210" y="2923"/>
                  <a:pt x="9169" y="2884"/>
                  <a:pt x="9462" y="2886"/>
                </a:cubicBezTo>
                <a:cubicBezTo>
                  <a:pt x="9558" y="2887"/>
                  <a:pt x="9678" y="2921"/>
                  <a:pt x="9666" y="2755"/>
                </a:cubicBezTo>
                <a:cubicBezTo>
                  <a:pt x="9764" y="2801"/>
                  <a:pt x="9844" y="2850"/>
                  <a:pt x="9932" y="2878"/>
                </a:cubicBezTo>
                <a:cubicBezTo>
                  <a:pt x="10023" y="2908"/>
                  <a:pt x="10120" y="2930"/>
                  <a:pt x="10216" y="2935"/>
                </a:cubicBezTo>
                <a:cubicBezTo>
                  <a:pt x="10614" y="2959"/>
                  <a:pt x="10866" y="2824"/>
                  <a:pt x="10965" y="2430"/>
                </a:cubicBezTo>
                <a:cubicBezTo>
                  <a:pt x="11038" y="2139"/>
                  <a:pt x="11054" y="1843"/>
                  <a:pt x="11001" y="1548"/>
                </a:cubicBezTo>
                <a:close/>
                <a:moveTo>
                  <a:pt x="10415" y="2233"/>
                </a:moveTo>
                <a:cubicBezTo>
                  <a:pt x="10394" y="2395"/>
                  <a:pt x="10297" y="2463"/>
                  <a:pt x="10133" y="2465"/>
                </a:cubicBezTo>
                <a:cubicBezTo>
                  <a:pt x="10103" y="2465"/>
                  <a:pt x="10073" y="2464"/>
                  <a:pt x="10044" y="2460"/>
                </a:cubicBezTo>
                <a:cubicBezTo>
                  <a:pt x="9808" y="2423"/>
                  <a:pt x="9790" y="2402"/>
                  <a:pt x="9790" y="2163"/>
                </a:cubicBezTo>
                <a:lnTo>
                  <a:pt x="9790" y="1934"/>
                </a:lnTo>
                <a:cubicBezTo>
                  <a:pt x="9790" y="1837"/>
                  <a:pt x="9799" y="1738"/>
                  <a:pt x="9788" y="1642"/>
                </a:cubicBezTo>
                <a:cubicBezTo>
                  <a:pt x="9776" y="1532"/>
                  <a:pt x="9823" y="1482"/>
                  <a:pt x="9922" y="1450"/>
                </a:cubicBezTo>
                <a:cubicBezTo>
                  <a:pt x="10226" y="1353"/>
                  <a:pt x="10393" y="1449"/>
                  <a:pt x="10427" y="1765"/>
                </a:cubicBezTo>
                <a:cubicBezTo>
                  <a:pt x="10443" y="1919"/>
                  <a:pt x="10434" y="2079"/>
                  <a:pt x="10415" y="2233"/>
                </a:cubicBezTo>
                <a:close/>
                <a:moveTo>
                  <a:pt x="8926" y="1143"/>
                </a:moveTo>
                <a:lnTo>
                  <a:pt x="8926" y="998"/>
                </a:lnTo>
                <a:cubicBezTo>
                  <a:pt x="8762" y="998"/>
                  <a:pt x="8611" y="1002"/>
                  <a:pt x="8460" y="996"/>
                </a:cubicBezTo>
                <a:cubicBezTo>
                  <a:pt x="8366" y="993"/>
                  <a:pt x="8334" y="1024"/>
                  <a:pt x="8335" y="1120"/>
                </a:cubicBezTo>
                <a:cubicBezTo>
                  <a:pt x="8340" y="1472"/>
                  <a:pt x="8337" y="1824"/>
                  <a:pt x="8337" y="2176"/>
                </a:cubicBezTo>
                <a:cubicBezTo>
                  <a:pt x="8337" y="2396"/>
                  <a:pt x="8315" y="2423"/>
                  <a:pt x="8096" y="2460"/>
                </a:cubicBezTo>
                <a:cubicBezTo>
                  <a:pt x="8067" y="2465"/>
                  <a:pt x="8037" y="2465"/>
                  <a:pt x="8008" y="2465"/>
                </a:cubicBezTo>
                <a:cubicBezTo>
                  <a:pt x="7853" y="2462"/>
                  <a:pt x="7782" y="2396"/>
                  <a:pt x="7776" y="2240"/>
                </a:cubicBezTo>
                <a:cubicBezTo>
                  <a:pt x="7771" y="2109"/>
                  <a:pt x="7774" y="1977"/>
                  <a:pt x="7774" y="1845"/>
                </a:cubicBezTo>
                <a:cubicBezTo>
                  <a:pt x="7774" y="1570"/>
                  <a:pt x="7774" y="1295"/>
                  <a:pt x="7774" y="1000"/>
                </a:cubicBezTo>
                <a:cubicBezTo>
                  <a:pt x="7587" y="1000"/>
                  <a:pt x="7410" y="998"/>
                  <a:pt x="7234" y="1004"/>
                </a:cubicBezTo>
                <a:cubicBezTo>
                  <a:pt x="7216" y="1005"/>
                  <a:pt x="7185" y="1058"/>
                  <a:pt x="7185" y="1087"/>
                </a:cubicBezTo>
                <a:cubicBezTo>
                  <a:pt x="7184" y="1533"/>
                  <a:pt x="7179" y="1978"/>
                  <a:pt x="7192" y="2423"/>
                </a:cubicBezTo>
                <a:cubicBezTo>
                  <a:pt x="7198" y="2636"/>
                  <a:pt x="7298" y="2818"/>
                  <a:pt x="7514" y="2880"/>
                </a:cubicBezTo>
                <a:cubicBezTo>
                  <a:pt x="7665" y="2923"/>
                  <a:pt x="7832" y="2945"/>
                  <a:pt x="7987" y="2929"/>
                </a:cubicBezTo>
                <a:cubicBezTo>
                  <a:pt x="8163" y="2910"/>
                  <a:pt x="8333" y="2838"/>
                  <a:pt x="8511" y="2787"/>
                </a:cubicBezTo>
                <a:cubicBezTo>
                  <a:pt x="8505" y="2886"/>
                  <a:pt x="8571" y="2902"/>
                  <a:pt x="8660" y="2891"/>
                </a:cubicBezTo>
                <a:cubicBezTo>
                  <a:pt x="8702" y="2887"/>
                  <a:pt x="8746" y="2886"/>
                  <a:pt x="8787" y="2891"/>
                </a:cubicBezTo>
                <a:cubicBezTo>
                  <a:pt x="8903" y="2907"/>
                  <a:pt x="8930" y="2855"/>
                  <a:pt x="8929" y="2746"/>
                </a:cubicBezTo>
                <a:cubicBezTo>
                  <a:pt x="8924" y="2212"/>
                  <a:pt x="8926" y="1677"/>
                  <a:pt x="8926" y="1143"/>
                </a:cubicBezTo>
                <a:close/>
                <a:moveTo>
                  <a:pt x="4483" y="2460"/>
                </a:moveTo>
                <a:cubicBezTo>
                  <a:pt x="4267" y="2478"/>
                  <a:pt x="4194" y="2396"/>
                  <a:pt x="4192" y="2177"/>
                </a:cubicBezTo>
                <a:cubicBezTo>
                  <a:pt x="4191" y="1982"/>
                  <a:pt x="4195" y="1786"/>
                  <a:pt x="4190" y="1591"/>
                </a:cubicBezTo>
                <a:cubicBezTo>
                  <a:pt x="4189" y="1511"/>
                  <a:pt x="4212" y="1478"/>
                  <a:pt x="4298" y="1480"/>
                </a:cubicBezTo>
                <a:cubicBezTo>
                  <a:pt x="4402" y="1482"/>
                  <a:pt x="4553" y="1508"/>
                  <a:pt x="4599" y="1452"/>
                </a:cubicBezTo>
                <a:cubicBezTo>
                  <a:pt x="4655" y="1385"/>
                  <a:pt x="4623" y="1244"/>
                  <a:pt x="4629" y="1135"/>
                </a:cubicBezTo>
                <a:cubicBezTo>
                  <a:pt x="4630" y="1123"/>
                  <a:pt x="4628" y="1110"/>
                  <a:pt x="4629" y="1097"/>
                </a:cubicBezTo>
                <a:cubicBezTo>
                  <a:pt x="4638" y="1012"/>
                  <a:pt x="4597" y="986"/>
                  <a:pt x="4516" y="991"/>
                </a:cubicBezTo>
                <a:cubicBezTo>
                  <a:pt x="4412" y="996"/>
                  <a:pt x="4308" y="992"/>
                  <a:pt x="4186" y="992"/>
                </a:cubicBezTo>
                <a:lnTo>
                  <a:pt x="4186" y="459"/>
                </a:lnTo>
                <a:lnTo>
                  <a:pt x="3614" y="459"/>
                </a:lnTo>
                <a:cubicBezTo>
                  <a:pt x="3614" y="612"/>
                  <a:pt x="3607" y="751"/>
                  <a:pt x="3617" y="890"/>
                </a:cubicBezTo>
                <a:cubicBezTo>
                  <a:pt x="3623" y="988"/>
                  <a:pt x="3582" y="1022"/>
                  <a:pt x="3495" y="1041"/>
                </a:cubicBezTo>
                <a:cubicBezTo>
                  <a:pt x="3294" y="1086"/>
                  <a:pt x="3294" y="1089"/>
                  <a:pt x="3295" y="1290"/>
                </a:cubicBezTo>
                <a:cubicBezTo>
                  <a:pt x="3296" y="1498"/>
                  <a:pt x="3265" y="1486"/>
                  <a:pt x="3484" y="1479"/>
                </a:cubicBezTo>
                <a:cubicBezTo>
                  <a:pt x="3593" y="1475"/>
                  <a:pt x="3618" y="1515"/>
                  <a:pt x="3617" y="1617"/>
                </a:cubicBezTo>
                <a:cubicBezTo>
                  <a:pt x="3612" y="1880"/>
                  <a:pt x="3611" y="2143"/>
                  <a:pt x="3623" y="2406"/>
                </a:cubicBezTo>
                <a:cubicBezTo>
                  <a:pt x="3635" y="2677"/>
                  <a:pt x="3779" y="2846"/>
                  <a:pt x="4043" y="2908"/>
                </a:cubicBezTo>
                <a:cubicBezTo>
                  <a:pt x="4137" y="2929"/>
                  <a:pt x="4237" y="2935"/>
                  <a:pt x="4333" y="2932"/>
                </a:cubicBezTo>
                <a:cubicBezTo>
                  <a:pt x="4639" y="2923"/>
                  <a:pt x="4633" y="2920"/>
                  <a:pt x="4642" y="2619"/>
                </a:cubicBezTo>
                <a:cubicBezTo>
                  <a:pt x="4645" y="2494"/>
                  <a:pt x="4621" y="2449"/>
                  <a:pt x="4483" y="2460"/>
                </a:cubicBezTo>
                <a:close/>
                <a:moveTo>
                  <a:pt x="2996" y="996"/>
                </a:moveTo>
                <a:cubicBezTo>
                  <a:pt x="2861" y="987"/>
                  <a:pt x="2725" y="986"/>
                  <a:pt x="2590" y="996"/>
                </a:cubicBezTo>
                <a:cubicBezTo>
                  <a:pt x="2558" y="998"/>
                  <a:pt x="2504" y="1052"/>
                  <a:pt x="2504" y="1082"/>
                </a:cubicBezTo>
                <a:cubicBezTo>
                  <a:pt x="2498" y="1654"/>
                  <a:pt x="2499" y="2226"/>
                  <a:pt x="2503" y="2798"/>
                </a:cubicBezTo>
                <a:cubicBezTo>
                  <a:pt x="2503" y="2827"/>
                  <a:pt x="2544" y="2879"/>
                  <a:pt x="2568" y="2880"/>
                </a:cubicBezTo>
                <a:cubicBezTo>
                  <a:pt x="2736" y="2887"/>
                  <a:pt x="2905" y="2884"/>
                  <a:pt x="3088" y="2884"/>
                </a:cubicBezTo>
                <a:cubicBezTo>
                  <a:pt x="3088" y="2265"/>
                  <a:pt x="3090" y="1672"/>
                  <a:pt x="3084" y="1079"/>
                </a:cubicBezTo>
                <a:cubicBezTo>
                  <a:pt x="3084" y="1050"/>
                  <a:pt x="3029" y="998"/>
                  <a:pt x="2996" y="996"/>
                </a:cubicBezTo>
                <a:close/>
                <a:moveTo>
                  <a:pt x="2797" y="174"/>
                </a:moveTo>
                <a:cubicBezTo>
                  <a:pt x="2613" y="174"/>
                  <a:pt x="2471" y="320"/>
                  <a:pt x="2474" y="506"/>
                </a:cubicBezTo>
                <a:cubicBezTo>
                  <a:pt x="2476" y="684"/>
                  <a:pt x="2617" y="829"/>
                  <a:pt x="2792" y="833"/>
                </a:cubicBezTo>
                <a:cubicBezTo>
                  <a:pt x="2968" y="837"/>
                  <a:pt x="3122" y="683"/>
                  <a:pt x="3123" y="503"/>
                </a:cubicBezTo>
                <a:cubicBezTo>
                  <a:pt x="3124" y="318"/>
                  <a:pt x="2980" y="173"/>
                  <a:pt x="2797" y="17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iconfont-1101-844392">
            <a:extLst>
              <a:ext uri="{FF2B5EF4-FFF2-40B4-BE49-F238E27FC236}">
                <a16:creationId xmlns:a16="http://schemas.microsoft.com/office/drawing/2014/main" xmlns="" id="{A1320F7D-BA5C-44EF-B2B4-587553D74C4F}"/>
              </a:ext>
            </a:extLst>
          </p:cNvPr>
          <p:cNvSpPr/>
          <p:nvPr/>
        </p:nvSpPr>
        <p:spPr>
          <a:xfrm>
            <a:off x="9707821" y="4177895"/>
            <a:ext cx="1451824" cy="580844"/>
          </a:xfrm>
          <a:custGeom>
            <a:avLst/>
            <a:gdLst>
              <a:gd name="T0" fmla="*/ 4321 w 10674"/>
              <a:gd name="T1" fmla="*/ 462 h 4270"/>
              <a:gd name="T2" fmla="*/ 3416 w 10674"/>
              <a:gd name="T3" fmla="*/ 450 h 4270"/>
              <a:gd name="T4" fmla="*/ 1937 w 10674"/>
              <a:gd name="T5" fmla="*/ 2008 h 4270"/>
              <a:gd name="T6" fmla="*/ 1560 w 10674"/>
              <a:gd name="T7" fmla="*/ 798 h 4270"/>
              <a:gd name="T8" fmla="*/ 2479 w 10674"/>
              <a:gd name="T9" fmla="*/ 412 h 4270"/>
              <a:gd name="T10" fmla="*/ 544 w 10674"/>
              <a:gd name="T11" fmla="*/ 297 h 4270"/>
              <a:gd name="T12" fmla="*/ 0 w 10674"/>
              <a:gd name="T13" fmla="*/ 0 h 4270"/>
              <a:gd name="T14" fmla="*/ 272 w 10674"/>
              <a:gd name="T15" fmla="*/ 792 h 4270"/>
              <a:gd name="T16" fmla="*/ 998 w 10674"/>
              <a:gd name="T17" fmla="*/ 2014 h 4270"/>
              <a:gd name="T18" fmla="*/ 24 w 10674"/>
              <a:gd name="T19" fmla="*/ 2389 h 4270"/>
              <a:gd name="T20" fmla="*/ 0 w 10674"/>
              <a:gd name="T21" fmla="*/ 3967 h 4270"/>
              <a:gd name="T22" fmla="*/ 1433 w 10674"/>
              <a:gd name="T23" fmla="*/ 2969 h 4270"/>
              <a:gd name="T24" fmla="*/ 3842 w 10674"/>
              <a:gd name="T25" fmla="*/ 4269 h 4270"/>
              <a:gd name="T26" fmla="*/ 5125 w 10674"/>
              <a:gd name="T27" fmla="*/ 906 h 4270"/>
              <a:gd name="T28" fmla="*/ 3492 w 10674"/>
              <a:gd name="T29" fmla="*/ 3805 h 4270"/>
              <a:gd name="T30" fmla="*/ 1589 w 10674"/>
              <a:gd name="T31" fmla="*/ 2366 h 4270"/>
              <a:gd name="T32" fmla="*/ 2353 w 10674"/>
              <a:gd name="T33" fmla="*/ 2349 h 4270"/>
              <a:gd name="T34" fmla="*/ 2797 w 10674"/>
              <a:gd name="T35" fmla="*/ 1272 h 4270"/>
              <a:gd name="T36" fmla="*/ 3844 w 10674"/>
              <a:gd name="T37" fmla="*/ 842 h 4270"/>
              <a:gd name="T38" fmla="*/ 3844 w 10674"/>
              <a:gd name="T39" fmla="*/ 3826 h 4270"/>
              <a:gd name="T40" fmla="*/ 3578 w 10674"/>
              <a:gd name="T41" fmla="*/ 2280 h 4270"/>
              <a:gd name="T42" fmla="*/ 4010 w 10674"/>
              <a:gd name="T43" fmla="*/ 2280 h 4270"/>
              <a:gd name="T44" fmla="*/ 3578 w 10674"/>
              <a:gd name="T45" fmla="*/ 2280 h 4270"/>
              <a:gd name="T46" fmla="*/ 4342 w 10674"/>
              <a:gd name="T47" fmla="*/ 2280 h 4270"/>
              <a:gd name="T48" fmla="*/ 4775 w 10674"/>
              <a:gd name="T49" fmla="*/ 2280 h 4270"/>
              <a:gd name="T50" fmla="*/ 4342 w 10674"/>
              <a:gd name="T51" fmla="*/ 2280 h 4270"/>
              <a:gd name="T52" fmla="*/ 2819 w 10674"/>
              <a:gd name="T53" fmla="*/ 2280 h 4270"/>
              <a:gd name="T54" fmla="*/ 3251 w 10674"/>
              <a:gd name="T55" fmla="*/ 2280 h 4270"/>
              <a:gd name="T56" fmla="*/ 2819 w 10674"/>
              <a:gd name="T57" fmla="*/ 2280 h 4270"/>
              <a:gd name="T58" fmla="*/ 7497 w 10674"/>
              <a:gd name="T59" fmla="*/ 247 h 4270"/>
              <a:gd name="T60" fmla="*/ 9153 w 10674"/>
              <a:gd name="T61" fmla="*/ 374 h 4270"/>
              <a:gd name="T62" fmla="*/ 9286 w 10674"/>
              <a:gd name="T63" fmla="*/ 38 h 4270"/>
              <a:gd name="T64" fmla="*/ 9885 w 10674"/>
              <a:gd name="T65" fmla="*/ 419 h 4270"/>
              <a:gd name="T66" fmla="*/ 10674 w 10674"/>
              <a:gd name="T67" fmla="*/ 821 h 4270"/>
              <a:gd name="T68" fmla="*/ 8667 w 10674"/>
              <a:gd name="T69" fmla="*/ 1169 h 4270"/>
              <a:gd name="T70" fmla="*/ 10674 w 10674"/>
              <a:gd name="T71" fmla="*/ 1562 h 4270"/>
              <a:gd name="T72" fmla="*/ 8664 w 10674"/>
              <a:gd name="T73" fmla="*/ 1949 h 4270"/>
              <a:gd name="T74" fmla="*/ 10674 w 10674"/>
              <a:gd name="T75" fmla="*/ 2345 h 4270"/>
              <a:gd name="T76" fmla="*/ 8676 w 10674"/>
              <a:gd name="T77" fmla="*/ 2695 h 4270"/>
              <a:gd name="T78" fmla="*/ 10674 w 10674"/>
              <a:gd name="T79" fmla="*/ 3079 h 4270"/>
              <a:gd name="T80" fmla="*/ 10278 w 10674"/>
              <a:gd name="T81" fmla="*/ 3950 h 4270"/>
              <a:gd name="T82" fmla="*/ 10674 w 10674"/>
              <a:gd name="T83" fmla="*/ 4252 h 4270"/>
              <a:gd name="T84" fmla="*/ 8392 w 10674"/>
              <a:gd name="T85" fmla="*/ 3457 h 4270"/>
              <a:gd name="T86" fmla="*/ 6127 w 10674"/>
              <a:gd name="T87" fmla="*/ 4252 h 4270"/>
              <a:gd name="T88" fmla="*/ 6561 w 10674"/>
              <a:gd name="T89" fmla="*/ 3950 h 4270"/>
              <a:gd name="T90" fmla="*/ 6127 w 10674"/>
              <a:gd name="T91" fmla="*/ 3097 h 4270"/>
              <a:gd name="T92" fmla="*/ 8113 w 10674"/>
              <a:gd name="T93" fmla="*/ 2701 h 4270"/>
              <a:gd name="T94" fmla="*/ 6109 w 10674"/>
              <a:gd name="T95" fmla="*/ 2336 h 4270"/>
              <a:gd name="T96" fmla="*/ 8101 w 10674"/>
              <a:gd name="T97" fmla="*/ 1946 h 4270"/>
              <a:gd name="T98" fmla="*/ 6109 w 10674"/>
              <a:gd name="T99" fmla="*/ 1562 h 4270"/>
              <a:gd name="T100" fmla="*/ 8107 w 10674"/>
              <a:gd name="T101" fmla="*/ 1160 h 4270"/>
              <a:gd name="T102" fmla="*/ 6109 w 10674"/>
              <a:gd name="T103" fmla="*/ 799 h 4270"/>
              <a:gd name="T104" fmla="*/ 6906 w 10674"/>
              <a:gd name="T105" fmla="*/ 419 h 4270"/>
              <a:gd name="T106" fmla="*/ 7497 w 10674"/>
              <a:gd name="T107" fmla="*/ 17 h 4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674" h="4270">
                <a:moveTo>
                  <a:pt x="5125" y="906"/>
                </a:moveTo>
                <a:cubicBezTo>
                  <a:pt x="4921" y="704"/>
                  <a:pt x="4688" y="541"/>
                  <a:pt x="4321" y="462"/>
                </a:cubicBezTo>
                <a:cubicBezTo>
                  <a:pt x="4168" y="423"/>
                  <a:pt x="4007" y="402"/>
                  <a:pt x="3842" y="402"/>
                </a:cubicBezTo>
                <a:cubicBezTo>
                  <a:pt x="3696" y="402"/>
                  <a:pt x="3553" y="419"/>
                  <a:pt x="3416" y="450"/>
                </a:cubicBezTo>
                <a:cubicBezTo>
                  <a:pt x="2879" y="553"/>
                  <a:pt x="2532" y="849"/>
                  <a:pt x="2311" y="1156"/>
                </a:cubicBezTo>
                <a:cubicBezTo>
                  <a:pt x="2122" y="1400"/>
                  <a:pt x="1991" y="1691"/>
                  <a:pt x="1937" y="2008"/>
                </a:cubicBezTo>
                <a:lnTo>
                  <a:pt x="1572" y="2008"/>
                </a:lnTo>
                <a:lnTo>
                  <a:pt x="1560" y="798"/>
                </a:lnTo>
                <a:lnTo>
                  <a:pt x="2479" y="798"/>
                </a:lnTo>
                <a:lnTo>
                  <a:pt x="2479" y="412"/>
                </a:lnTo>
                <a:cubicBezTo>
                  <a:pt x="2479" y="412"/>
                  <a:pt x="1004" y="418"/>
                  <a:pt x="768" y="412"/>
                </a:cubicBezTo>
                <a:cubicBezTo>
                  <a:pt x="532" y="405"/>
                  <a:pt x="544" y="297"/>
                  <a:pt x="544" y="297"/>
                </a:cubicBezTo>
                <a:lnTo>
                  <a:pt x="543" y="0"/>
                </a:lnTo>
                <a:lnTo>
                  <a:pt x="0" y="0"/>
                </a:lnTo>
                <a:lnTo>
                  <a:pt x="0" y="478"/>
                </a:lnTo>
                <a:cubicBezTo>
                  <a:pt x="0" y="768"/>
                  <a:pt x="272" y="792"/>
                  <a:pt x="272" y="792"/>
                </a:cubicBezTo>
                <a:lnTo>
                  <a:pt x="998" y="786"/>
                </a:lnTo>
                <a:lnTo>
                  <a:pt x="998" y="2014"/>
                </a:lnTo>
                <a:lnTo>
                  <a:pt x="31" y="2014"/>
                </a:lnTo>
                <a:lnTo>
                  <a:pt x="24" y="2389"/>
                </a:lnTo>
                <a:lnTo>
                  <a:pt x="998" y="2389"/>
                </a:lnTo>
                <a:cubicBezTo>
                  <a:pt x="1022" y="3738"/>
                  <a:pt x="0" y="3967"/>
                  <a:pt x="0" y="3967"/>
                </a:cubicBezTo>
                <a:lnTo>
                  <a:pt x="0" y="4220"/>
                </a:lnTo>
                <a:cubicBezTo>
                  <a:pt x="1167" y="4106"/>
                  <a:pt x="1433" y="2969"/>
                  <a:pt x="1433" y="2969"/>
                </a:cubicBezTo>
                <a:cubicBezTo>
                  <a:pt x="2193" y="4009"/>
                  <a:pt x="3147" y="4222"/>
                  <a:pt x="3554" y="4258"/>
                </a:cubicBezTo>
                <a:cubicBezTo>
                  <a:pt x="3656" y="4268"/>
                  <a:pt x="3744" y="4269"/>
                  <a:pt x="3842" y="4269"/>
                </a:cubicBezTo>
                <a:cubicBezTo>
                  <a:pt x="4808" y="4269"/>
                  <a:pt x="5728" y="3402"/>
                  <a:pt x="5726" y="2334"/>
                </a:cubicBezTo>
                <a:cubicBezTo>
                  <a:pt x="5726" y="1756"/>
                  <a:pt x="5495" y="1270"/>
                  <a:pt x="5125" y="906"/>
                </a:cubicBezTo>
                <a:close/>
                <a:moveTo>
                  <a:pt x="3844" y="3826"/>
                </a:moveTo>
                <a:cubicBezTo>
                  <a:pt x="3723" y="3826"/>
                  <a:pt x="3633" y="3824"/>
                  <a:pt x="3492" y="3805"/>
                </a:cubicBezTo>
                <a:cubicBezTo>
                  <a:pt x="3163" y="3760"/>
                  <a:pt x="2666" y="3604"/>
                  <a:pt x="2225" y="3168"/>
                </a:cubicBezTo>
                <a:cubicBezTo>
                  <a:pt x="2225" y="3168"/>
                  <a:pt x="1734" y="2670"/>
                  <a:pt x="1589" y="2366"/>
                </a:cubicBezTo>
                <a:lnTo>
                  <a:pt x="2352" y="2366"/>
                </a:lnTo>
                <a:cubicBezTo>
                  <a:pt x="2352" y="2366"/>
                  <a:pt x="2352" y="2360"/>
                  <a:pt x="2353" y="2349"/>
                </a:cubicBezTo>
                <a:cubicBezTo>
                  <a:pt x="2353" y="2344"/>
                  <a:pt x="2352" y="2339"/>
                  <a:pt x="2352" y="2334"/>
                </a:cubicBezTo>
                <a:cubicBezTo>
                  <a:pt x="2352" y="1918"/>
                  <a:pt x="2523" y="1542"/>
                  <a:pt x="2797" y="1272"/>
                </a:cubicBezTo>
                <a:cubicBezTo>
                  <a:pt x="2937" y="1124"/>
                  <a:pt x="3122" y="998"/>
                  <a:pt x="3366" y="922"/>
                </a:cubicBezTo>
                <a:cubicBezTo>
                  <a:pt x="3516" y="871"/>
                  <a:pt x="3676" y="842"/>
                  <a:pt x="3844" y="842"/>
                </a:cubicBezTo>
                <a:cubicBezTo>
                  <a:pt x="4668" y="842"/>
                  <a:pt x="5272" y="1510"/>
                  <a:pt x="5272" y="2334"/>
                </a:cubicBezTo>
                <a:cubicBezTo>
                  <a:pt x="5272" y="3158"/>
                  <a:pt x="4668" y="3826"/>
                  <a:pt x="3844" y="3826"/>
                </a:cubicBezTo>
                <a:close/>
                <a:moveTo>
                  <a:pt x="3794" y="2280"/>
                </a:moveTo>
                <a:close/>
                <a:moveTo>
                  <a:pt x="3578" y="2280"/>
                </a:moveTo>
                <a:cubicBezTo>
                  <a:pt x="3578" y="2400"/>
                  <a:pt x="3674" y="2497"/>
                  <a:pt x="3794" y="2497"/>
                </a:cubicBezTo>
                <a:cubicBezTo>
                  <a:pt x="3913" y="2497"/>
                  <a:pt x="4010" y="2400"/>
                  <a:pt x="4010" y="2280"/>
                </a:cubicBezTo>
                <a:cubicBezTo>
                  <a:pt x="4010" y="2161"/>
                  <a:pt x="3913" y="2064"/>
                  <a:pt x="3794" y="2064"/>
                </a:cubicBezTo>
                <a:cubicBezTo>
                  <a:pt x="3674" y="2064"/>
                  <a:pt x="3578" y="2161"/>
                  <a:pt x="3578" y="2280"/>
                </a:cubicBezTo>
                <a:close/>
                <a:moveTo>
                  <a:pt x="4559" y="2280"/>
                </a:moveTo>
                <a:close/>
                <a:moveTo>
                  <a:pt x="4342" y="2280"/>
                </a:moveTo>
                <a:cubicBezTo>
                  <a:pt x="4342" y="2400"/>
                  <a:pt x="4439" y="2497"/>
                  <a:pt x="4559" y="2497"/>
                </a:cubicBezTo>
                <a:cubicBezTo>
                  <a:pt x="4678" y="2497"/>
                  <a:pt x="4775" y="2400"/>
                  <a:pt x="4775" y="2280"/>
                </a:cubicBezTo>
                <a:cubicBezTo>
                  <a:pt x="4775" y="2161"/>
                  <a:pt x="4678" y="2064"/>
                  <a:pt x="4559" y="2064"/>
                </a:cubicBezTo>
                <a:cubicBezTo>
                  <a:pt x="4439" y="2064"/>
                  <a:pt x="4342" y="2161"/>
                  <a:pt x="4342" y="2280"/>
                </a:cubicBezTo>
                <a:close/>
                <a:moveTo>
                  <a:pt x="3035" y="2280"/>
                </a:moveTo>
                <a:close/>
                <a:moveTo>
                  <a:pt x="2819" y="2280"/>
                </a:moveTo>
                <a:cubicBezTo>
                  <a:pt x="2819" y="2400"/>
                  <a:pt x="2916" y="2497"/>
                  <a:pt x="3035" y="2497"/>
                </a:cubicBezTo>
                <a:cubicBezTo>
                  <a:pt x="3155" y="2497"/>
                  <a:pt x="3251" y="2400"/>
                  <a:pt x="3251" y="2280"/>
                </a:cubicBezTo>
                <a:cubicBezTo>
                  <a:pt x="3251" y="2161"/>
                  <a:pt x="3155" y="2064"/>
                  <a:pt x="3035" y="2064"/>
                </a:cubicBezTo>
                <a:cubicBezTo>
                  <a:pt x="2916" y="2064"/>
                  <a:pt x="2819" y="2161"/>
                  <a:pt x="2819" y="2280"/>
                </a:cubicBezTo>
                <a:close/>
                <a:moveTo>
                  <a:pt x="7497" y="17"/>
                </a:moveTo>
                <a:lnTo>
                  <a:pt x="7497" y="247"/>
                </a:lnTo>
                <a:cubicBezTo>
                  <a:pt x="7497" y="247"/>
                  <a:pt x="7500" y="377"/>
                  <a:pt x="7630" y="374"/>
                </a:cubicBezTo>
                <a:lnTo>
                  <a:pt x="9153" y="374"/>
                </a:lnTo>
                <a:cubicBezTo>
                  <a:pt x="9153" y="374"/>
                  <a:pt x="9283" y="365"/>
                  <a:pt x="9286" y="244"/>
                </a:cubicBezTo>
                <a:lnTo>
                  <a:pt x="9286" y="38"/>
                </a:lnTo>
                <a:lnTo>
                  <a:pt x="9885" y="38"/>
                </a:lnTo>
                <a:lnTo>
                  <a:pt x="9885" y="419"/>
                </a:lnTo>
                <a:lnTo>
                  <a:pt x="10674" y="419"/>
                </a:lnTo>
                <a:lnTo>
                  <a:pt x="10674" y="821"/>
                </a:lnTo>
                <a:lnTo>
                  <a:pt x="8670" y="821"/>
                </a:lnTo>
                <a:lnTo>
                  <a:pt x="8667" y="1169"/>
                </a:lnTo>
                <a:lnTo>
                  <a:pt x="10674" y="1169"/>
                </a:lnTo>
                <a:lnTo>
                  <a:pt x="10674" y="1562"/>
                </a:lnTo>
                <a:lnTo>
                  <a:pt x="8664" y="1562"/>
                </a:lnTo>
                <a:lnTo>
                  <a:pt x="8664" y="1949"/>
                </a:lnTo>
                <a:lnTo>
                  <a:pt x="10674" y="1949"/>
                </a:lnTo>
                <a:lnTo>
                  <a:pt x="10674" y="2345"/>
                </a:lnTo>
                <a:lnTo>
                  <a:pt x="8679" y="2345"/>
                </a:lnTo>
                <a:lnTo>
                  <a:pt x="8676" y="2695"/>
                </a:lnTo>
                <a:lnTo>
                  <a:pt x="10674" y="2695"/>
                </a:lnTo>
                <a:lnTo>
                  <a:pt x="10674" y="3079"/>
                </a:lnTo>
                <a:lnTo>
                  <a:pt x="8806" y="3079"/>
                </a:lnTo>
                <a:cubicBezTo>
                  <a:pt x="8806" y="3079"/>
                  <a:pt x="9178" y="3959"/>
                  <a:pt x="10278" y="3950"/>
                </a:cubicBezTo>
                <a:lnTo>
                  <a:pt x="10674" y="3950"/>
                </a:lnTo>
                <a:lnTo>
                  <a:pt x="10674" y="4252"/>
                </a:lnTo>
                <a:lnTo>
                  <a:pt x="10181" y="4252"/>
                </a:lnTo>
                <a:cubicBezTo>
                  <a:pt x="10181" y="4252"/>
                  <a:pt x="9154" y="4270"/>
                  <a:pt x="8392" y="3457"/>
                </a:cubicBezTo>
                <a:cubicBezTo>
                  <a:pt x="8392" y="3457"/>
                  <a:pt x="7798" y="4214"/>
                  <a:pt x="6647" y="4252"/>
                </a:cubicBezTo>
                <a:lnTo>
                  <a:pt x="6127" y="4252"/>
                </a:lnTo>
                <a:lnTo>
                  <a:pt x="6127" y="3949"/>
                </a:lnTo>
                <a:lnTo>
                  <a:pt x="6561" y="3950"/>
                </a:lnTo>
                <a:cubicBezTo>
                  <a:pt x="6561" y="3950"/>
                  <a:pt x="7442" y="3955"/>
                  <a:pt x="7999" y="3097"/>
                </a:cubicBezTo>
                <a:lnTo>
                  <a:pt x="6127" y="3097"/>
                </a:lnTo>
                <a:lnTo>
                  <a:pt x="6127" y="2700"/>
                </a:lnTo>
                <a:lnTo>
                  <a:pt x="8113" y="2701"/>
                </a:lnTo>
                <a:lnTo>
                  <a:pt x="8115" y="2336"/>
                </a:lnTo>
                <a:lnTo>
                  <a:pt x="6109" y="2336"/>
                </a:lnTo>
                <a:lnTo>
                  <a:pt x="6109" y="1946"/>
                </a:lnTo>
                <a:lnTo>
                  <a:pt x="8101" y="1946"/>
                </a:lnTo>
                <a:lnTo>
                  <a:pt x="8098" y="1563"/>
                </a:lnTo>
                <a:lnTo>
                  <a:pt x="6109" y="1562"/>
                </a:lnTo>
                <a:lnTo>
                  <a:pt x="6109" y="1161"/>
                </a:lnTo>
                <a:lnTo>
                  <a:pt x="8107" y="1160"/>
                </a:lnTo>
                <a:lnTo>
                  <a:pt x="8106" y="804"/>
                </a:lnTo>
                <a:lnTo>
                  <a:pt x="6109" y="799"/>
                </a:lnTo>
                <a:lnTo>
                  <a:pt x="6109" y="416"/>
                </a:lnTo>
                <a:lnTo>
                  <a:pt x="6906" y="419"/>
                </a:lnTo>
                <a:lnTo>
                  <a:pt x="6907" y="17"/>
                </a:lnTo>
                <a:lnTo>
                  <a:pt x="7497" y="1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iconfont-1101-833693">
            <a:extLst>
              <a:ext uri="{FF2B5EF4-FFF2-40B4-BE49-F238E27FC236}">
                <a16:creationId xmlns:a16="http://schemas.microsoft.com/office/drawing/2014/main" xmlns="" id="{8DBECB5C-3957-4D23-A6EC-EECF6BD8A49F}"/>
              </a:ext>
            </a:extLst>
          </p:cNvPr>
          <p:cNvSpPr/>
          <p:nvPr/>
        </p:nvSpPr>
        <p:spPr>
          <a:xfrm>
            <a:off x="1556760" y="4182870"/>
            <a:ext cx="1451824" cy="570895"/>
          </a:xfrm>
          <a:custGeom>
            <a:avLst/>
            <a:gdLst>
              <a:gd name="T0" fmla="*/ 13345 w 27773"/>
              <a:gd name="T1" fmla="*/ 9141 h 10919"/>
              <a:gd name="T2" fmla="*/ 11770 w 27773"/>
              <a:gd name="T3" fmla="*/ 6138 h 10919"/>
              <a:gd name="T4" fmla="*/ 13999 w 27773"/>
              <a:gd name="T5" fmla="*/ 5084 h 10919"/>
              <a:gd name="T6" fmla="*/ 13936 w 27773"/>
              <a:gd name="T7" fmla="*/ 3073 h 10919"/>
              <a:gd name="T8" fmla="*/ 13015 w 27773"/>
              <a:gd name="T9" fmla="*/ 2552 h 10919"/>
              <a:gd name="T10" fmla="*/ 14597 w 27773"/>
              <a:gd name="T11" fmla="*/ 2552 h 10919"/>
              <a:gd name="T12" fmla="*/ 16924 w 27773"/>
              <a:gd name="T13" fmla="*/ 2545 h 10919"/>
              <a:gd name="T14" fmla="*/ 18239 w 27773"/>
              <a:gd name="T15" fmla="*/ 3066 h 10919"/>
              <a:gd name="T16" fmla="*/ 16270 w 27773"/>
              <a:gd name="T17" fmla="*/ 3073 h 10919"/>
              <a:gd name="T18" fmla="*/ 17409 w 27773"/>
              <a:gd name="T19" fmla="*/ 5259 h 10919"/>
              <a:gd name="T20" fmla="*/ 16530 w 27773"/>
              <a:gd name="T21" fmla="*/ 6659 h 10919"/>
              <a:gd name="T22" fmla="*/ 18443 w 27773"/>
              <a:gd name="T23" fmla="*/ 8234 h 10919"/>
              <a:gd name="T24" fmla="*/ 18281 w 27773"/>
              <a:gd name="T25" fmla="*/ 8909 h 10919"/>
              <a:gd name="T26" fmla="*/ 14751 w 27773"/>
              <a:gd name="T27" fmla="*/ 7657 h 10919"/>
              <a:gd name="T28" fmla="*/ 15869 w 27773"/>
              <a:gd name="T29" fmla="*/ 4057 h 10919"/>
              <a:gd name="T30" fmla="*/ 21973 w 27773"/>
              <a:gd name="T31" fmla="*/ 4985 h 10919"/>
              <a:gd name="T32" fmla="*/ 21712 w 27773"/>
              <a:gd name="T33" fmla="*/ 6398 h 10919"/>
              <a:gd name="T34" fmla="*/ 21431 w 27773"/>
              <a:gd name="T35" fmla="*/ 8037 h 10919"/>
              <a:gd name="T36" fmla="*/ 21185 w 27773"/>
              <a:gd name="T37" fmla="*/ 6820 h 10919"/>
              <a:gd name="T38" fmla="*/ 21213 w 27773"/>
              <a:gd name="T39" fmla="*/ 5414 h 10919"/>
              <a:gd name="T40" fmla="*/ 21480 w 27773"/>
              <a:gd name="T41" fmla="*/ 4992 h 10919"/>
              <a:gd name="T42" fmla="*/ 22352 w 27773"/>
              <a:gd name="T43" fmla="*/ 4127 h 10919"/>
              <a:gd name="T44" fmla="*/ 21740 w 27773"/>
              <a:gd name="T45" fmla="*/ 3164 h 10919"/>
              <a:gd name="T46" fmla="*/ 21016 w 27773"/>
              <a:gd name="T47" fmla="*/ 2742 h 10919"/>
              <a:gd name="T48" fmla="*/ 20355 w 27773"/>
              <a:gd name="T49" fmla="*/ 3797 h 10919"/>
              <a:gd name="T50" fmla="*/ 21347 w 27773"/>
              <a:gd name="T51" fmla="*/ 2644 h 10919"/>
              <a:gd name="T52" fmla="*/ 24876 w 27773"/>
              <a:gd name="T53" fmla="*/ 2545 h 10919"/>
              <a:gd name="T54" fmla="*/ 25994 w 27773"/>
              <a:gd name="T55" fmla="*/ 8480 h 10919"/>
              <a:gd name="T56" fmla="*/ 24476 w 27773"/>
              <a:gd name="T57" fmla="*/ 4753 h 10919"/>
              <a:gd name="T58" fmla="*/ 24314 w 27773"/>
              <a:gd name="T59" fmla="*/ 7882 h 10919"/>
              <a:gd name="T60" fmla="*/ 24588 w 27773"/>
              <a:gd name="T61" fmla="*/ 8712 h 10919"/>
              <a:gd name="T62" fmla="*/ 23266 w 27773"/>
              <a:gd name="T63" fmla="*/ 8353 h 10919"/>
              <a:gd name="T64" fmla="*/ 23294 w 27773"/>
              <a:gd name="T65" fmla="*/ 4458 h 10919"/>
              <a:gd name="T66" fmla="*/ 21944 w 27773"/>
              <a:gd name="T67" fmla="*/ 8677 h 10919"/>
              <a:gd name="T68" fmla="*/ 22802 w 27773"/>
              <a:gd name="T69" fmla="*/ 2447 h 10919"/>
              <a:gd name="T70" fmla="*/ 24876 w 27773"/>
              <a:gd name="T71" fmla="*/ 2545 h 10919"/>
              <a:gd name="T72" fmla="*/ 26817 w 27773"/>
              <a:gd name="T73" fmla="*/ 3298 h 10919"/>
              <a:gd name="T74" fmla="*/ 25959 w 27773"/>
              <a:gd name="T75" fmla="*/ 2876 h 10919"/>
              <a:gd name="T76" fmla="*/ 27703 w 27773"/>
              <a:gd name="T77" fmla="*/ 4950 h 10919"/>
              <a:gd name="T78" fmla="*/ 27703 w 27773"/>
              <a:gd name="T79" fmla="*/ 6525 h 10919"/>
              <a:gd name="T80" fmla="*/ 26782 w 27773"/>
              <a:gd name="T81" fmla="*/ 9190 h 10919"/>
              <a:gd name="T82" fmla="*/ 25502 w 27773"/>
              <a:gd name="T83" fmla="*/ 7017 h 10919"/>
              <a:gd name="T84" fmla="*/ 25137 w 27773"/>
              <a:gd name="T85" fmla="*/ 5449 h 10919"/>
              <a:gd name="T86" fmla="*/ 26845 w 27773"/>
              <a:gd name="T87" fmla="*/ 3410 h 10919"/>
              <a:gd name="T88" fmla="*/ 26297 w 27773"/>
              <a:gd name="T89" fmla="*/ 4486 h 10919"/>
              <a:gd name="T90" fmla="*/ 25734 w 27773"/>
              <a:gd name="T91" fmla="*/ 3466 h 10919"/>
              <a:gd name="T92" fmla="*/ 26226 w 27773"/>
              <a:gd name="T93" fmla="*/ 1455 h 10919"/>
              <a:gd name="T94" fmla="*/ 3115 w 27773"/>
              <a:gd name="T95" fmla="*/ 351 h 10919"/>
              <a:gd name="T96" fmla="*/ 2559 w 27773"/>
              <a:gd name="T97" fmla="*/ 7812 h 10919"/>
              <a:gd name="T98" fmla="*/ 10216 w 27773"/>
              <a:gd name="T99" fmla="*/ 5210 h 10919"/>
              <a:gd name="T100" fmla="*/ 10673 w 27773"/>
              <a:gd name="T101" fmla="*/ 7636 h 10919"/>
              <a:gd name="T102" fmla="*/ 10505 w 27773"/>
              <a:gd name="T103" fmla="*/ 520 h 10919"/>
              <a:gd name="T104" fmla="*/ 2840 w 27773"/>
              <a:gd name="T105" fmla="*/ 8023 h 109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7773" h="10919">
                <a:moveTo>
                  <a:pt x="13999" y="5084"/>
                </a:moveTo>
                <a:lnTo>
                  <a:pt x="13999" y="7952"/>
                </a:lnTo>
                <a:cubicBezTo>
                  <a:pt x="13999" y="8304"/>
                  <a:pt x="14013" y="8698"/>
                  <a:pt x="14034" y="9141"/>
                </a:cubicBezTo>
                <a:lnTo>
                  <a:pt x="13345" y="9141"/>
                </a:lnTo>
                <a:cubicBezTo>
                  <a:pt x="13366" y="8726"/>
                  <a:pt x="13380" y="8325"/>
                  <a:pt x="13380" y="7952"/>
                </a:cubicBezTo>
                <a:lnTo>
                  <a:pt x="13380" y="5709"/>
                </a:lnTo>
                <a:cubicBezTo>
                  <a:pt x="13008" y="6061"/>
                  <a:pt x="12600" y="6391"/>
                  <a:pt x="12164" y="6701"/>
                </a:cubicBezTo>
                <a:cubicBezTo>
                  <a:pt x="12051" y="6504"/>
                  <a:pt x="11925" y="6314"/>
                  <a:pt x="11770" y="6138"/>
                </a:cubicBezTo>
                <a:cubicBezTo>
                  <a:pt x="12143" y="5941"/>
                  <a:pt x="12586" y="5597"/>
                  <a:pt x="13106" y="5098"/>
                </a:cubicBezTo>
                <a:cubicBezTo>
                  <a:pt x="13619" y="4605"/>
                  <a:pt x="13950" y="4212"/>
                  <a:pt x="14076" y="3930"/>
                </a:cubicBezTo>
                <a:cubicBezTo>
                  <a:pt x="14273" y="4085"/>
                  <a:pt x="14540" y="4219"/>
                  <a:pt x="14871" y="4324"/>
                </a:cubicBezTo>
                <a:cubicBezTo>
                  <a:pt x="14590" y="4500"/>
                  <a:pt x="14308" y="4753"/>
                  <a:pt x="13999" y="5084"/>
                </a:cubicBezTo>
                <a:close/>
                <a:moveTo>
                  <a:pt x="14590" y="3073"/>
                </a:moveTo>
                <a:cubicBezTo>
                  <a:pt x="14590" y="3312"/>
                  <a:pt x="14604" y="3565"/>
                  <a:pt x="14625" y="3832"/>
                </a:cubicBezTo>
                <a:lnTo>
                  <a:pt x="13901" y="3832"/>
                </a:lnTo>
                <a:cubicBezTo>
                  <a:pt x="13922" y="3565"/>
                  <a:pt x="13936" y="3319"/>
                  <a:pt x="13936" y="3073"/>
                </a:cubicBezTo>
                <a:lnTo>
                  <a:pt x="13015" y="3073"/>
                </a:lnTo>
                <a:cubicBezTo>
                  <a:pt x="12642" y="3073"/>
                  <a:pt x="12269" y="3087"/>
                  <a:pt x="11897" y="3108"/>
                </a:cubicBezTo>
                <a:lnTo>
                  <a:pt x="11897" y="2517"/>
                </a:lnTo>
                <a:cubicBezTo>
                  <a:pt x="12269" y="2538"/>
                  <a:pt x="12642" y="2552"/>
                  <a:pt x="13015" y="2552"/>
                </a:cubicBezTo>
                <a:lnTo>
                  <a:pt x="13936" y="2552"/>
                </a:lnTo>
                <a:cubicBezTo>
                  <a:pt x="13936" y="2201"/>
                  <a:pt x="13922" y="1891"/>
                  <a:pt x="13901" y="1631"/>
                </a:cubicBezTo>
                <a:lnTo>
                  <a:pt x="14660" y="1631"/>
                </a:lnTo>
                <a:cubicBezTo>
                  <a:pt x="14618" y="1898"/>
                  <a:pt x="14597" y="2201"/>
                  <a:pt x="14597" y="2552"/>
                </a:cubicBezTo>
                <a:lnTo>
                  <a:pt x="16270" y="2552"/>
                </a:lnTo>
                <a:lnTo>
                  <a:pt x="16270" y="1554"/>
                </a:lnTo>
                <a:lnTo>
                  <a:pt x="16959" y="1554"/>
                </a:lnTo>
                <a:cubicBezTo>
                  <a:pt x="16938" y="1821"/>
                  <a:pt x="16924" y="2144"/>
                  <a:pt x="16924" y="2545"/>
                </a:cubicBezTo>
                <a:lnTo>
                  <a:pt x="18239" y="2545"/>
                </a:lnTo>
                <a:cubicBezTo>
                  <a:pt x="18633" y="2545"/>
                  <a:pt x="18977" y="2531"/>
                  <a:pt x="19258" y="2510"/>
                </a:cubicBezTo>
                <a:lnTo>
                  <a:pt x="19258" y="3101"/>
                </a:lnTo>
                <a:cubicBezTo>
                  <a:pt x="18970" y="3080"/>
                  <a:pt x="18633" y="3066"/>
                  <a:pt x="18239" y="3066"/>
                </a:cubicBezTo>
                <a:lnTo>
                  <a:pt x="16924" y="3066"/>
                </a:lnTo>
                <a:cubicBezTo>
                  <a:pt x="16924" y="3262"/>
                  <a:pt x="16938" y="3516"/>
                  <a:pt x="16959" y="3825"/>
                </a:cubicBezTo>
                <a:lnTo>
                  <a:pt x="16270" y="3825"/>
                </a:lnTo>
                <a:lnTo>
                  <a:pt x="16270" y="3073"/>
                </a:lnTo>
                <a:lnTo>
                  <a:pt x="14590" y="3073"/>
                </a:lnTo>
                <a:close/>
                <a:moveTo>
                  <a:pt x="16537" y="5013"/>
                </a:moveTo>
                <a:lnTo>
                  <a:pt x="16537" y="5934"/>
                </a:lnTo>
                <a:cubicBezTo>
                  <a:pt x="16776" y="5801"/>
                  <a:pt x="17072" y="5576"/>
                  <a:pt x="17409" y="5259"/>
                </a:cubicBezTo>
                <a:cubicBezTo>
                  <a:pt x="17747" y="4943"/>
                  <a:pt x="18000" y="4662"/>
                  <a:pt x="18147" y="4416"/>
                </a:cubicBezTo>
                <a:cubicBezTo>
                  <a:pt x="18344" y="4591"/>
                  <a:pt x="18583" y="4746"/>
                  <a:pt x="18872" y="4880"/>
                </a:cubicBezTo>
                <a:cubicBezTo>
                  <a:pt x="18605" y="5034"/>
                  <a:pt x="18344" y="5238"/>
                  <a:pt x="18077" y="5491"/>
                </a:cubicBezTo>
                <a:cubicBezTo>
                  <a:pt x="17810" y="5744"/>
                  <a:pt x="17297" y="6131"/>
                  <a:pt x="16530" y="6659"/>
                </a:cubicBezTo>
                <a:lnTo>
                  <a:pt x="16530" y="8016"/>
                </a:lnTo>
                <a:cubicBezTo>
                  <a:pt x="16530" y="8255"/>
                  <a:pt x="16671" y="8381"/>
                  <a:pt x="16959" y="8381"/>
                </a:cubicBezTo>
                <a:lnTo>
                  <a:pt x="17979" y="8381"/>
                </a:lnTo>
                <a:cubicBezTo>
                  <a:pt x="18197" y="8381"/>
                  <a:pt x="18351" y="8332"/>
                  <a:pt x="18443" y="8234"/>
                </a:cubicBezTo>
                <a:cubicBezTo>
                  <a:pt x="18527" y="8135"/>
                  <a:pt x="18605" y="7889"/>
                  <a:pt x="18675" y="7495"/>
                </a:cubicBezTo>
                <a:cubicBezTo>
                  <a:pt x="18893" y="7650"/>
                  <a:pt x="19125" y="7748"/>
                  <a:pt x="19364" y="7791"/>
                </a:cubicBezTo>
                <a:cubicBezTo>
                  <a:pt x="19209" y="8318"/>
                  <a:pt x="19062" y="8634"/>
                  <a:pt x="18921" y="8747"/>
                </a:cubicBezTo>
                <a:cubicBezTo>
                  <a:pt x="18780" y="8859"/>
                  <a:pt x="18562" y="8909"/>
                  <a:pt x="18281" y="8909"/>
                </a:cubicBezTo>
                <a:lnTo>
                  <a:pt x="16664" y="8909"/>
                </a:lnTo>
                <a:cubicBezTo>
                  <a:pt x="16158" y="8909"/>
                  <a:pt x="15905" y="8733"/>
                  <a:pt x="15905" y="8381"/>
                </a:cubicBezTo>
                <a:lnTo>
                  <a:pt x="15905" y="7031"/>
                </a:lnTo>
                <a:cubicBezTo>
                  <a:pt x="15687" y="7165"/>
                  <a:pt x="15300" y="7369"/>
                  <a:pt x="14751" y="7657"/>
                </a:cubicBezTo>
                <a:cubicBezTo>
                  <a:pt x="14639" y="7460"/>
                  <a:pt x="14484" y="7270"/>
                  <a:pt x="14287" y="7094"/>
                </a:cubicBezTo>
                <a:cubicBezTo>
                  <a:pt x="14751" y="6961"/>
                  <a:pt x="15286" y="6708"/>
                  <a:pt x="15905" y="6335"/>
                </a:cubicBezTo>
                <a:lnTo>
                  <a:pt x="15905" y="5013"/>
                </a:lnTo>
                <a:cubicBezTo>
                  <a:pt x="15905" y="4641"/>
                  <a:pt x="15890" y="4324"/>
                  <a:pt x="15869" y="4057"/>
                </a:cubicBezTo>
                <a:lnTo>
                  <a:pt x="16558" y="4057"/>
                </a:lnTo>
                <a:cubicBezTo>
                  <a:pt x="16544" y="4324"/>
                  <a:pt x="16537" y="4641"/>
                  <a:pt x="16537" y="5013"/>
                </a:cubicBezTo>
                <a:close/>
                <a:moveTo>
                  <a:pt x="22352" y="4127"/>
                </a:moveTo>
                <a:cubicBezTo>
                  <a:pt x="22254" y="4345"/>
                  <a:pt x="22127" y="4634"/>
                  <a:pt x="21973" y="4985"/>
                </a:cubicBezTo>
                <a:cubicBezTo>
                  <a:pt x="22282" y="4985"/>
                  <a:pt x="22500" y="4971"/>
                  <a:pt x="22633" y="4950"/>
                </a:cubicBezTo>
                <a:lnTo>
                  <a:pt x="22633" y="5442"/>
                </a:lnTo>
                <a:cubicBezTo>
                  <a:pt x="22345" y="5421"/>
                  <a:pt x="22043" y="5407"/>
                  <a:pt x="21712" y="5407"/>
                </a:cubicBezTo>
                <a:lnTo>
                  <a:pt x="21712" y="6398"/>
                </a:lnTo>
                <a:cubicBezTo>
                  <a:pt x="22001" y="6398"/>
                  <a:pt x="22275" y="6384"/>
                  <a:pt x="22535" y="6363"/>
                </a:cubicBezTo>
                <a:lnTo>
                  <a:pt x="22535" y="6855"/>
                </a:lnTo>
                <a:cubicBezTo>
                  <a:pt x="22226" y="6834"/>
                  <a:pt x="21944" y="6820"/>
                  <a:pt x="21677" y="6820"/>
                </a:cubicBezTo>
                <a:cubicBezTo>
                  <a:pt x="21656" y="7284"/>
                  <a:pt x="21572" y="7685"/>
                  <a:pt x="21431" y="8037"/>
                </a:cubicBezTo>
                <a:cubicBezTo>
                  <a:pt x="21290" y="8388"/>
                  <a:pt x="21065" y="8782"/>
                  <a:pt x="20756" y="9225"/>
                </a:cubicBezTo>
                <a:cubicBezTo>
                  <a:pt x="20622" y="9091"/>
                  <a:pt x="20447" y="8993"/>
                  <a:pt x="20229" y="8930"/>
                </a:cubicBezTo>
                <a:cubicBezTo>
                  <a:pt x="20538" y="8620"/>
                  <a:pt x="20770" y="8283"/>
                  <a:pt x="20918" y="7910"/>
                </a:cubicBezTo>
                <a:cubicBezTo>
                  <a:pt x="21072" y="7537"/>
                  <a:pt x="21157" y="7172"/>
                  <a:pt x="21185" y="6820"/>
                </a:cubicBezTo>
                <a:cubicBezTo>
                  <a:pt x="20918" y="6820"/>
                  <a:pt x="20622" y="6834"/>
                  <a:pt x="20292" y="6855"/>
                </a:cubicBezTo>
                <a:lnTo>
                  <a:pt x="20292" y="6363"/>
                </a:lnTo>
                <a:cubicBezTo>
                  <a:pt x="20601" y="6384"/>
                  <a:pt x="20904" y="6398"/>
                  <a:pt x="21213" y="6398"/>
                </a:cubicBezTo>
                <a:lnTo>
                  <a:pt x="21213" y="5414"/>
                </a:lnTo>
                <a:cubicBezTo>
                  <a:pt x="20819" y="5414"/>
                  <a:pt x="20496" y="5428"/>
                  <a:pt x="20257" y="5449"/>
                </a:cubicBezTo>
                <a:lnTo>
                  <a:pt x="20257" y="4957"/>
                </a:lnTo>
                <a:cubicBezTo>
                  <a:pt x="20545" y="4978"/>
                  <a:pt x="20805" y="4992"/>
                  <a:pt x="21051" y="4992"/>
                </a:cubicBezTo>
                <a:lnTo>
                  <a:pt x="21480" y="4992"/>
                </a:lnTo>
                <a:cubicBezTo>
                  <a:pt x="21614" y="4683"/>
                  <a:pt x="21719" y="4402"/>
                  <a:pt x="21811" y="4134"/>
                </a:cubicBezTo>
                <a:cubicBezTo>
                  <a:pt x="21895" y="3867"/>
                  <a:pt x="21965" y="3621"/>
                  <a:pt x="22008" y="3375"/>
                </a:cubicBezTo>
                <a:cubicBezTo>
                  <a:pt x="22226" y="3487"/>
                  <a:pt x="22423" y="3551"/>
                  <a:pt x="22598" y="3572"/>
                </a:cubicBezTo>
                <a:cubicBezTo>
                  <a:pt x="22535" y="3719"/>
                  <a:pt x="22451" y="3909"/>
                  <a:pt x="22352" y="4127"/>
                </a:cubicBezTo>
                <a:close/>
                <a:moveTo>
                  <a:pt x="21740" y="2742"/>
                </a:moveTo>
                <a:cubicBezTo>
                  <a:pt x="22029" y="2742"/>
                  <a:pt x="22324" y="2728"/>
                  <a:pt x="22633" y="2707"/>
                </a:cubicBezTo>
                <a:lnTo>
                  <a:pt x="22633" y="3199"/>
                </a:lnTo>
                <a:cubicBezTo>
                  <a:pt x="22458" y="3178"/>
                  <a:pt x="22162" y="3164"/>
                  <a:pt x="21740" y="3164"/>
                </a:cubicBezTo>
                <a:lnTo>
                  <a:pt x="21016" y="3164"/>
                </a:lnTo>
                <a:cubicBezTo>
                  <a:pt x="20840" y="3164"/>
                  <a:pt x="20587" y="3178"/>
                  <a:pt x="20257" y="3199"/>
                </a:cubicBezTo>
                <a:lnTo>
                  <a:pt x="20257" y="2707"/>
                </a:lnTo>
                <a:cubicBezTo>
                  <a:pt x="20496" y="2728"/>
                  <a:pt x="20749" y="2742"/>
                  <a:pt x="21016" y="2742"/>
                </a:cubicBezTo>
                <a:lnTo>
                  <a:pt x="21740" y="2742"/>
                </a:lnTo>
                <a:close/>
                <a:moveTo>
                  <a:pt x="21382" y="4458"/>
                </a:moveTo>
                <a:cubicBezTo>
                  <a:pt x="21206" y="4570"/>
                  <a:pt x="21051" y="4669"/>
                  <a:pt x="20918" y="4753"/>
                </a:cubicBezTo>
                <a:cubicBezTo>
                  <a:pt x="20742" y="4380"/>
                  <a:pt x="20552" y="4064"/>
                  <a:pt x="20355" y="3797"/>
                </a:cubicBezTo>
                <a:cubicBezTo>
                  <a:pt x="20531" y="3734"/>
                  <a:pt x="20665" y="3642"/>
                  <a:pt x="20749" y="3530"/>
                </a:cubicBezTo>
                <a:cubicBezTo>
                  <a:pt x="20911" y="3705"/>
                  <a:pt x="21115" y="4015"/>
                  <a:pt x="21382" y="4458"/>
                </a:cubicBezTo>
                <a:close/>
                <a:moveTo>
                  <a:pt x="21839" y="2377"/>
                </a:moveTo>
                <a:cubicBezTo>
                  <a:pt x="21726" y="2419"/>
                  <a:pt x="21565" y="2510"/>
                  <a:pt x="21347" y="2644"/>
                </a:cubicBezTo>
                <a:cubicBezTo>
                  <a:pt x="21283" y="2426"/>
                  <a:pt x="21115" y="2130"/>
                  <a:pt x="20855" y="1751"/>
                </a:cubicBezTo>
                <a:cubicBezTo>
                  <a:pt x="21030" y="1666"/>
                  <a:pt x="21171" y="1575"/>
                  <a:pt x="21283" y="1484"/>
                </a:cubicBezTo>
                <a:cubicBezTo>
                  <a:pt x="21544" y="1863"/>
                  <a:pt x="21733" y="2159"/>
                  <a:pt x="21839" y="2377"/>
                </a:cubicBezTo>
                <a:close/>
                <a:moveTo>
                  <a:pt x="24876" y="2545"/>
                </a:moveTo>
                <a:lnTo>
                  <a:pt x="24876" y="4064"/>
                </a:lnTo>
                <a:cubicBezTo>
                  <a:pt x="24876" y="4528"/>
                  <a:pt x="24898" y="5020"/>
                  <a:pt x="24940" y="5548"/>
                </a:cubicBezTo>
                <a:cubicBezTo>
                  <a:pt x="24982" y="6012"/>
                  <a:pt x="25094" y="6518"/>
                  <a:pt x="25270" y="7080"/>
                </a:cubicBezTo>
                <a:cubicBezTo>
                  <a:pt x="25446" y="7643"/>
                  <a:pt x="25685" y="8107"/>
                  <a:pt x="25994" y="8480"/>
                </a:cubicBezTo>
                <a:cubicBezTo>
                  <a:pt x="25819" y="8543"/>
                  <a:pt x="25643" y="8655"/>
                  <a:pt x="25467" y="8810"/>
                </a:cubicBezTo>
                <a:cubicBezTo>
                  <a:pt x="25228" y="8374"/>
                  <a:pt x="25031" y="7931"/>
                  <a:pt x="24890" y="7488"/>
                </a:cubicBezTo>
                <a:cubicBezTo>
                  <a:pt x="24750" y="7052"/>
                  <a:pt x="24651" y="6644"/>
                  <a:pt x="24609" y="6272"/>
                </a:cubicBezTo>
                <a:cubicBezTo>
                  <a:pt x="24546" y="5836"/>
                  <a:pt x="24497" y="5330"/>
                  <a:pt x="24476" y="4753"/>
                </a:cubicBezTo>
                <a:cubicBezTo>
                  <a:pt x="24455" y="4184"/>
                  <a:pt x="24440" y="3480"/>
                  <a:pt x="24440" y="2644"/>
                </a:cubicBezTo>
                <a:lnTo>
                  <a:pt x="24047" y="2707"/>
                </a:lnTo>
                <a:lnTo>
                  <a:pt x="23983" y="8044"/>
                </a:lnTo>
                <a:cubicBezTo>
                  <a:pt x="24138" y="7980"/>
                  <a:pt x="24251" y="7924"/>
                  <a:pt x="24314" y="7882"/>
                </a:cubicBezTo>
                <a:cubicBezTo>
                  <a:pt x="24272" y="7769"/>
                  <a:pt x="24215" y="7629"/>
                  <a:pt x="24152" y="7453"/>
                </a:cubicBezTo>
                <a:cubicBezTo>
                  <a:pt x="24237" y="7411"/>
                  <a:pt x="24363" y="7355"/>
                  <a:pt x="24518" y="7291"/>
                </a:cubicBezTo>
                <a:cubicBezTo>
                  <a:pt x="24715" y="7798"/>
                  <a:pt x="24869" y="8191"/>
                  <a:pt x="24982" y="8480"/>
                </a:cubicBezTo>
                <a:cubicBezTo>
                  <a:pt x="24848" y="8543"/>
                  <a:pt x="24715" y="8620"/>
                  <a:pt x="24588" y="8712"/>
                </a:cubicBezTo>
                <a:lnTo>
                  <a:pt x="24455" y="8318"/>
                </a:lnTo>
                <a:cubicBezTo>
                  <a:pt x="24258" y="8402"/>
                  <a:pt x="24096" y="8480"/>
                  <a:pt x="23976" y="8550"/>
                </a:cubicBezTo>
                <a:cubicBezTo>
                  <a:pt x="23857" y="8613"/>
                  <a:pt x="23716" y="8705"/>
                  <a:pt x="23562" y="8817"/>
                </a:cubicBezTo>
                <a:cubicBezTo>
                  <a:pt x="23449" y="8620"/>
                  <a:pt x="23351" y="8466"/>
                  <a:pt x="23266" y="8353"/>
                </a:cubicBezTo>
                <a:cubicBezTo>
                  <a:pt x="23484" y="8241"/>
                  <a:pt x="23597" y="8058"/>
                  <a:pt x="23597" y="7791"/>
                </a:cubicBezTo>
                <a:lnTo>
                  <a:pt x="23660" y="2777"/>
                </a:lnTo>
                <a:cubicBezTo>
                  <a:pt x="23569" y="2777"/>
                  <a:pt x="23449" y="2791"/>
                  <a:pt x="23294" y="2812"/>
                </a:cubicBezTo>
                <a:lnTo>
                  <a:pt x="23294" y="4458"/>
                </a:lnTo>
                <a:cubicBezTo>
                  <a:pt x="23294" y="4964"/>
                  <a:pt x="23280" y="5527"/>
                  <a:pt x="23259" y="6138"/>
                </a:cubicBezTo>
                <a:cubicBezTo>
                  <a:pt x="23238" y="6581"/>
                  <a:pt x="23168" y="7038"/>
                  <a:pt x="23048" y="7523"/>
                </a:cubicBezTo>
                <a:cubicBezTo>
                  <a:pt x="22929" y="8009"/>
                  <a:pt x="22725" y="8501"/>
                  <a:pt x="22437" y="9007"/>
                </a:cubicBezTo>
                <a:cubicBezTo>
                  <a:pt x="22282" y="8852"/>
                  <a:pt x="22120" y="8740"/>
                  <a:pt x="21944" y="8677"/>
                </a:cubicBezTo>
                <a:cubicBezTo>
                  <a:pt x="22254" y="8283"/>
                  <a:pt x="22472" y="7833"/>
                  <a:pt x="22605" y="7327"/>
                </a:cubicBezTo>
                <a:cubicBezTo>
                  <a:pt x="22739" y="6820"/>
                  <a:pt x="22816" y="6293"/>
                  <a:pt x="22837" y="5744"/>
                </a:cubicBezTo>
                <a:lnTo>
                  <a:pt x="22837" y="3930"/>
                </a:lnTo>
                <a:cubicBezTo>
                  <a:pt x="22837" y="3319"/>
                  <a:pt x="22823" y="2819"/>
                  <a:pt x="22802" y="2447"/>
                </a:cubicBezTo>
                <a:cubicBezTo>
                  <a:pt x="23069" y="2468"/>
                  <a:pt x="23386" y="2433"/>
                  <a:pt x="23758" y="2348"/>
                </a:cubicBezTo>
                <a:cubicBezTo>
                  <a:pt x="24131" y="2264"/>
                  <a:pt x="24525" y="2130"/>
                  <a:pt x="24947" y="1955"/>
                </a:cubicBezTo>
                <a:cubicBezTo>
                  <a:pt x="25010" y="2109"/>
                  <a:pt x="25122" y="2285"/>
                  <a:pt x="25277" y="2482"/>
                </a:cubicBezTo>
                <a:cubicBezTo>
                  <a:pt x="25073" y="2503"/>
                  <a:pt x="24940" y="2524"/>
                  <a:pt x="24876" y="2545"/>
                </a:cubicBezTo>
                <a:close/>
                <a:moveTo>
                  <a:pt x="26817" y="2876"/>
                </a:moveTo>
                <a:cubicBezTo>
                  <a:pt x="27105" y="2876"/>
                  <a:pt x="27422" y="2862"/>
                  <a:pt x="27773" y="2841"/>
                </a:cubicBezTo>
                <a:lnTo>
                  <a:pt x="27773" y="3333"/>
                </a:lnTo>
                <a:cubicBezTo>
                  <a:pt x="27619" y="3312"/>
                  <a:pt x="27302" y="3298"/>
                  <a:pt x="26817" y="3298"/>
                </a:cubicBezTo>
                <a:lnTo>
                  <a:pt x="25861" y="3298"/>
                </a:lnTo>
                <a:cubicBezTo>
                  <a:pt x="25594" y="3298"/>
                  <a:pt x="25355" y="3312"/>
                  <a:pt x="25137" y="3333"/>
                </a:cubicBezTo>
                <a:lnTo>
                  <a:pt x="25137" y="2841"/>
                </a:lnTo>
                <a:cubicBezTo>
                  <a:pt x="25425" y="2862"/>
                  <a:pt x="25699" y="2876"/>
                  <a:pt x="25959" y="2876"/>
                </a:cubicBezTo>
                <a:lnTo>
                  <a:pt x="26817" y="2876"/>
                </a:lnTo>
                <a:close/>
                <a:moveTo>
                  <a:pt x="27197" y="4226"/>
                </a:moveTo>
                <a:cubicBezTo>
                  <a:pt x="27077" y="4514"/>
                  <a:pt x="26972" y="4767"/>
                  <a:pt x="26880" y="4985"/>
                </a:cubicBezTo>
                <a:cubicBezTo>
                  <a:pt x="27147" y="4985"/>
                  <a:pt x="27422" y="4971"/>
                  <a:pt x="27703" y="4950"/>
                </a:cubicBezTo>
                <a:lnTo>
                  <a:pt x="27703" y="5442"/>
                </a:lnTo>
                <a:cubicBezTo>
                  <a:pt x="27351" y="5421"/>
                  <a:pt x="27035" y="5407"/>
                  <a:pt x="26747" y="5407"/>
                </a:cubicBezTo>
                <a:lnTo>
                  <a:pt x="26747" y="6560"/>
                </a:lnTo>
                <a:cubicBezTo>
                  <a:pt x="27119" y="6560"/>
                  <a:pt x="27436" y="6546"/>
                  <a:pt x="27703" y="6525"/>
                </a:cubicBezTo>
                <a:lnTo>
                  <a:pt x="27703" y="7017"/>
                </a:lnTo>
                <a:cubicBezTo>
                  <a:pt x="27436" y="6996"/>
                  <a:pt x="27119" y="6982"/>
                  <a:pt x="26747" y="6982"/>
                </a:cubicBezTo>
                <a:lnTo>
                  <a:pt x="26747" y="8170"/>
                </a:lnTo>
                <a:cubicBezTo>
                  <a:pt x="26747" y="8459"/>
                  <a:pt x="26761" y="8796"/>
                  <a:pt x="26782" y="9190"/>
                </a:cubicBezTo>
                <a:lnTo>
                  <a:pt x="26191" y="9190"/>
                </a:lnTo>
                <a:cubicBezTo>
                  <a:pt x="26212" y="8796"/>
                  <a:pt x="26226" y="8444"/>
                  <a:pt x="26226" y="8135"/>
                </a:cubicBezTo>
                <a:lnTo>
                  <a:pt x="26226" y="6982"/>
                </a:lnTo>
                <a:cubicBezTo>
                  <a:pt x="25938" y="6982"/>
                  <a:pt x="25699" y="6996"/>
                  <a:pt x="25502" y="7017"/>
                </a:cubicBezTo>
                <a:lnTo>
                  <a:pt x="25502" y="6525"/>
                </a:lnTo>
                <a:cubicBezTo>
                  <a:pt x="25565" y="6546"/>
                  <a:pt x="25812" y="6560"/>
                  <a:pt x="26226" y="6560"/>
                </a:cubicBezTo>
                <a:lnTo>
                  <a:pt x="26226" y="5414"/>
                </a:lnTo>
                <a:cubicBezTo>
                  <a:pt x="25854" y="5414"/>
                  <a:pt x="25488" y="5428"/>
                  <a:pt x="25137" y="5449"/>
                </a:cubicBezTo>
                <a:lnTo>
                  <a:pt x="25137" y="4957"/>
                </a:lnTo>
                <a:cubicBezTo>
                  <a:pt x="25467" y="4978"/>
                  <a:pt x="25882" y="4992"/>
                  <a:pt x="26388" y="4992"/>
                </a:cubicBezTo>
                <a:cubicBezTo>
                  <a:pt x="26473" y="4753"/>
                  <a:pt x="26557" y="4514"/>
                  <a:pt x="26634" y="4282"/>
                </a:cubicBezTo>
                <a:cubicBezTo>
                  <a:pt x="26712" y="4050"/>
                  <a:pt x="26782" y="3762"/>
                  <a:pt x="26845" y="3410"/>
                </a:cubicBezTo>
                <a:cubicBezTo>
                  <a:pt x="26979" y="3502"/>
                  <a:pt x="27197" y="3586"/>
                  <a:pt x="27506" y="3677"/>
                </a:cubicBezTo>
                <a:cubicBezTo>
                  <a:pt x="27422" y="3755"/>
                  <a:pt x="27316" y="3937"/>
                  <a:pt x="27197" y="4226"/>
                </a:cubicBezTo>
                <a:close/>
                <a:moveTo>
                  <a:pt x="25734" y="3466"/>
                </a:moveTo>
                <a:cubicBezTo>
                  <a:pt x="26022" y="3952"/>
                  <a:pt x="26205" y="4289"/>
                  <a:pt x="26297" y="4486"/>
                </a:cubicBezTo>
                <a:cubicBezTo>
                  <a:pt x="26163" y="4549"/>
                  <a:pt x="26008" y="4648"/>
                  <a:pt x="25833" y="4781"/>
                </a:cubicBezTo>
                <a:cubicBezTo>
                  <a:pt x="25678" y="4387"/>
                  <a:pt x="25502" y="4043"/>
                  <a:pt x="25305" y="3762"/>
                </a:cubicBezTo>
                <a:lnTo>
                  <a:pt x="25572" y="3628"/>
                </a:lnTo>
                <a:lnTo>
                  <a:pt x="25734" y="3466"/>
                </a:lnTo>
                <a:close/>
                <a:moveTo>
                  <a:pt x="26986" y="2348"/>
                </a:moveTo>
                <a:cubicBezTo>
                  <a:pt x="26810" y="2461"/>
                  <a:pt x="26655" y="2566"/>
                  <a:pt x="26522" y="2679"/>
                </a:cubicBezTo>
                <a:cubicBezTo>
                  <a:pt x="26346" y="2412"/>
                  <a:pt x="26107" y="2116"/>
                  <a:pt x="25797" y="1786"/>
                </a:cubicBezTo>
                <a:cubicBezTo>
                  <a:pt x="25952" y="1702"/>
                  <a:pt x="26093" y="1589"/>
                  <a:pt x="26226" y="1455"/>
                </a:cubicBezTo>
                <a:cubicBezTo>
                  <a:pt x="26557" y="1828"/>
                  <a:pt x="26810" y="2123"/>
                  <a:pt x="26986" y="2348"/>
                </a:cubicBezTo>
                <a:close/>
                <a:moveTo>
                  <a:pt x="2890" y="3902"/>
                </a:moveTo>
                <a:cubicBezTo>
                  <a:pt x="3712" y="1420"/>
                  <a:pt x="5688" y="809"/>
                  <a:pt x="5688" y="809"/>
                </a:cubicBezTo>
                <a:cubicBezTo>
                  <a:pt x="5688" y="809"/>
                  <a:pt x="4570" y="450"/>
                  <a:pt x="3115" y="351"/>
                </a:cubicBezTo>
                <a:cubicBezTo>
                  <a:pt x="1962" y="274"/>
                  <a:pt x="401" y="520"/>
                  <a:pt x="401" y="520"/>
                </a:cubicBezTo>
                <a:cubicBezTo>
                  <a:pt x="401" y="520"/>
                  <a:pt x="0" y="4816"/>
                  <a:pt x="2475" y="7727"/>
                </a:cubicBezTo>
                <a:cubicBezTo>
                  <a:pt x="2496" y="7755"/>
                  <a:pt x="2531" y="7791"/>
                  <a:pt x="2559" y="7819"/>
                </a:cubicBezTo>
                <a:lnTo>
                  <a:pt x="2559" y="7812"/>
                </a:lnTo>
                <a:cubicBezTo>
                  <a:pt x="2538" y="6996"/>
                  <a:pt x="2412" y="5323"/>
                  <a:pt x="2890" y="3902"/>
                </a:cubicBezTo>
                <a:lnTo>
                  <a:pt x="2890" y="3902"/>
                </a:lnTo>
                <a:close/>
                <a:moveTo>
                  <a:pt x="10673" y="7636"/>
                </a:moveTo>
                <a:cubicBezTo>
                  <a:pt x="10561" y="6434"/>
                  <a:pt x="10216" y="5210"/>
                  <a:pt x="10216" y="5210"/>
                </a:cubicBezTo>
                <a:cubicBezTo>
                  <a:pt x="10216" y="5210"/>
                  <a:pt x="9548" y="6975"/>
                  <a:pt x="7439" y="7812"/>
                </a:cubicBezTo>
                <a:cubicBezTo>
                  <a:pt x="5906" y="8423"/>
                  <a:pt x="4078" y="8487"/>
                  <a:pt x="3213" y="8466"/>
                </a:cubicBezTo>
                <a:cubicBezTo>
                  <a:pt x="6117" y="10919"/>
                  <a:pt x="10505" y="10617"/>
                  <a:pt x="10505" y="10617"/>
                </a:cubicBezTo>
                <a:cubicBezTo>
                  <a:pt x="10505" y="10617"/>
                  <a:pt x="10793" y="8873"/>
                  <a:pt x="10673" y="7636"/>
                </a:cubicBezTo>
                <a:lnTo>
                  <a:pt x="10673" y="7636"/>
                </a:lnTo>
                <a:close/>
                <a:moveTo>
                  <a:pt x="2840" y="8023"/>
                </a:moveTo>
                <a:cubicBezTo>
                  <a:pt x="2840" y="8023"/>
                  <a:pt x="6616" y="8613"/>
                  <a:pt x="8859" y="6377"/>
                </a:cubicBezTo>
                <a:cubicBezTo>
                  <a:pt x="11109" y="4141"/>
                  <a:pt x="10505" y="520"/>
                  <a:pt x="10505" y="520"/>
                </a:cubicBezTo>
                <a:cubicBezTo>
                  <a:pt x="10505" y="520"/>
                  <a:pt x="6532" y="0"/>
                  <a:pt x="4493" y="2025"/>
                </a:cubicBezTo>
                <a:cubicBezTo>
                  <a:pt x="2461" y="4057"/>
                  <a:pt x="2840" y="8023"/>
                  <a:pt x="2840" y="8023"/>
                </a:cubicBezTo>
                <a:lnTo>
                  <a:pt x="2840" y="8023"/>
                </a:lnTo>
                <a:close/>
                <a:moveTo>
                  <a:pt x="2840" y="8023"/>
                </a:move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iconfont-1101-829661">
            <a:extLst>
              <a:ext uri="{FF2B5EF4-FFF2-40B4-BE49-F238E27FC236}">
                <a16:creationId xmlns:a16="http://schemas.microsoft.com/office/drawing/2014/main" xmlns="" id="{C59E601B-AC62-47EF-9735-F094627EE2ED}"/>
              </a:ext>
            </a:extLst>
          </p:cNvPr>
          <p:cNvSpPr/>
          <p:nvPr/>
        </p:nvSpPr>
        <p:spPr>
          <a:xfrm>
            <a:off x="1579088" y="2742576"/>
            <a:ext cx="1451824" cy="476054"/>
          </a:xfrm>
          <a:custGeom>
            <a:avLst/>
            <a:gdLst>
              <a:gd name="T0" fmla="*/ 4194 w 11245"/>
              <a:gd name="T1" fmla="*/ 735 h 3687"/>
              <a:gd name="T2" fmla="*/ 429 w 11245"/>
              <a:gd name="T3" fmla="*/ 706 h 3687"/>
              <a:gd name="T4" fmla="*/ 2290 w 11245"/>
              <a:gd name="T5" fmla="*/ 0 h 3687"/>
              <a:gd name="T6" fmla="*/ 387 w 11245"/>
              <a:gd name="T7" fmla="*/ 2956 h 3687"/>
              <a:gd name="T8" fmla="*/ 4143 w 11245"/>
              <a:gd name="T9" fmla="*/ 2999 h 3687"/>
              <a:gd name="T10" fmla="*/ 3590 w 11245"/>
              <a:gd name="T11" fmla="*/ 3616 h 3687"/>
              <a:gd name="T12" fmla="*/ 3943 w 11245"/>
              <a:gd name="T13" fmla="*/ 886 h 3687"/>
              <a:gd name="T14" fmla="*/ 3171 w 11245"/>
              <a:gd name="T15" fmla="*/ 2795 h 3687"/>
              <a:gd name="T16" fmla="*/ 2698 w 11245"/>
              <a:gd name="T17" fmla="*/ 886 h 3687"/>
              <a:gd name="T18" fmla="*/ 10468 w 11245"/>
              <a:gd name="T19" fmla="*/ 1732 h 3687"/>
              <a:gd name="T20" fmla="*/ 10722 w 11245"/>
              <a:gd name="T21" fmla="*/ 1560 h 3687"/>
              <a:gd name="T22" fmla="*/ 9759 w 11245"/>
              <a:gd name="T23" fmla="*/ 2558 h 3687"/>
              <a:gd name="T24" fmla="*/ 11025 w 11245"/>
              <a:gd name="T25" fmla="*/ 2257 h 3687"/>
              <a:gd name="T26" fmla="*/ 9671 w 11245"/>
              <a:gd name="T27" fmla="*/ 2718 h 3687"/>
              <a:gd name="T28" fmla="*/ 2079 w 11245"/>
              <a:gd name="T29" fmla="*/ 1844 h 3687"/>
              <a:gd name="T30" fmla="*/ 2446 w 11245"/>
              <a:gd name="T31" fmla="*/ 2799 h 3687"/>
              <a:gd name="T32" fmla="*/ 4224 w 11245"/>
              <a:gd name="T33" fmla="*/ 885 h 3687"/>
              <a:gd name="T34" fmla="*/ 4158 w 11245"/>
              <a:gd name="T35" fmla="*/ 2737 h 3687"/>
              <a:gd name="T36" fmla="*/ 7225 w 11245"/>
              <a:gd name="T37" fmla="*/ 1781 h 3687"/>
              <a:gd name="T38" fmla="*/ 8813 w 11245"/>
              <a:gd name="T39" fmla="*/ 1863 h 3687"/>
              <a:gd name="T40" fmla="*/ 8239 w 11245"/>
              <a:gd name="T41" fmla="*/ 2602 h 3687"/>
              <a:gd name="T42" fmla="*/ 0 w 11245"/>
              <a:gd name="T43" fmla="*/ 2150 h 3687"/>
              <a:gd name="T44" fmla="*/ 369 w 11245"/>
              <a:gd name="T45" fmla="*/ 2795 h 3687"/>
              <a:gd name="T46" fmla="*/ 8889 w 11245"/>
              <a:gd name="T47" fmla="*/ 1047 h 3687"/>
              <a:gd name="T48" fmla="*/ 7338 w 11245"/>
              <a:gd name="T49" fmla="*/ 1637 h 3687"/>
              <a:gd name="T50" fmla="*/ 7904 w 11245"/>
              <a:gd name="T51" fmla="*/ 1227 h 3687"/>
              <a:gd name="T52" fmla="*/ 8025 w 11245"/>
              <a:gd name="T53" fmla="*/ 1007 h 3687"/>
              <a:gd name="T54" fmla="*/ 10722 w 11245"/>
              <a:gd name="T55" fmla="*/ 1368 h 3687"/>
              <a:gd name="T56" fmla="*/ 9917 w 11245"/>
              <a:gd name="T57" fmla="*/ 1501 h 3687"/>
              <a:gd name="T58" fmla="*/ 9332 w 11245"/>
              <a:gd name="T59" fmla="*/ 1161 h 3687"/>
              <a:gd name="T60" fmla="*/ 10060 w 11245"/>
              <a:gd name="T61" fmla="*/ 964 h 3687"/>
              <a:gd name="T62" fmla="*/ 10730 w 11245"/>
              <a:gd name="T63" fmla="*/ 1019 h 3687"/>
              <a:gd name="T64" fmla="*/ 10771 w 11245"/>
              <a:gd name="T65" fmla="*/ 1257 h 3687"/>
              <a:gd name="T66" fmla="*/ 51 w 11245"/>
              <a:gd name="T67" fmla="*/ 885 h 3687"/>
              <a:gd name="T68" fmla="*/ 8956 w 11245"/>
              <a:gd name="T69" fmla="*/ 1645 h 3687"/>
              <a:gd name="T70" fmla="*/ 8972 w 11245"/>
              <a:gd name="T71" fmla="*/ 1460 h 3687"/>
              <a:gd name="T72" fmla="*/ 6338 w 11245"/>
              <a:gd name="T73" fmla="*/ 2465 h 3687"/>
              <a:gd name="T74" fmla="*/ 5873 w 11245"/>
              <a:gd name="T75" fmla="*/ 1899 h 3687"/>
              <a:gd name="T76" fmla="*/ 6778 w 11245"/>
              <a:gd name="T77" fmla="*/ 1347 h 3687"/>
              <a:gd name="T78" fmla="*/ 6747 w 11245"/>
              <a:gd name="T79" fmla="*/ 901 h 3687"/>
              <a:gd name="T80" fmla="*/ 5507 w 11245"/>
              <a:gd name="T81" fmla="*/ 1348 h 3687"/>
              <a:gd name="T82" fmla="*/ 5408 w 11245"/>
              <a:gd name="T83" fmla="*/ 1847 h 3687"/>
              <a:gd name="T84" fmla="*/ 5220 w 11245"/>
              <a:gd name="T85" fmla="*/ 2586 h 3687"/>
              <a:gd name="T86" fmla="*/ 5340 w 11245"/>
              <a:gd name="T87" fmla="*/ 2625 h 3687"/>
              <a:gd name="T88" fmla="*/ 7006 w 11245"/>
              <a:gd name="T89" fmla="*/ 2701 h 3687"/>
              <a:gd name="T90" fmla="*/ 6147 w 11245"/>
              <a:gd name="T91" fmla="*/ 1336 h 3687"/>
              <a:gd name="T92" fmla="*/ 6748 w 11245"/>
              <a:gd name="T93" fmla="*/ 1592 h 3687"/>
              <a:gd name="T94" fmla="*/ 5691 w 11245"/>
              <a:gd name="T95" fmla="*/ 1346 h 3687"/>
              <a:gd name="T96" fmla="*/ 5332 w 11245"/>
              <a:gd name="T97" fmla="*/ 1666 h 3687"/>
              <a:gd name="T98" fmla="*/ 6114 w 11245"/>
              <a:gd name="T99" fmla="*/ 2383 h 3687"/>
              <a:gd name="T100" fmla="*/ 6143 w 11245"/>
              <a:gd name="T101" fmla="*/ 2380 h 3687"/>
              <a:gd name="T102" fmla="*/ 1792 w 11245"/>
              <a:gd name="T103" fmla="*/ 2482 h 3687"/>
              <a:gd name="T104" fmla="*/ 709 w 11245"/>
              <a:gd name="T105" fmla="*/ 2503 h 3687"/>
              <a:gd name="T106" fmla="*/ 1851 w 11245"/>
              <a:gd name="T107" fmla="*/ 2907 h 3687"/>
              <a:gd name="T108" fmla="*/ 1249 w 11245"/>
              <a:gd name="T109" fmla="*/ 1065 h 3687"/>
              <a:gd name="T110" fmla="*/ 7934 w 11245"/>
              <a:gd name="T111" fmla="*/ 1974 h 3687"/>
              <a:gd name="T112" fmla="*/ 8470 w 11245"/>
              <a:gd name="T113" fmla="*/ 2390 h 3687"/>
              <a:gd name="T114" fmla="*/ 7576 w 11245"/>
              <a:gd name="T115" fmla="*/ 2298 h 3687"/>
              <a:gd name="T116" fmla="*/ 7631 w 11245"/>
              <a:gd name="T117" fmla="*/ 2353 h 3687"/>
              <a:gd name="T118" fmla="*/ 7824 w 11245"/>
              <a:gd name="T119" fmla="*/ 2353 h 3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245" h="3687">
                <a:moveTo>
                  <a:pt x="2290" y="0"/>
                </a:moveTo>
                <a:cubicBezTo>
                  <a:pt x="2708" y="1"/>
                  <a:pt x="3124" y="18"/>
                  <a:pt x="3539" y="66"/>
                </a:cubicBezTo>
                <a:cubicBezTo>
                  <a:pt x="3758" y="91"/>
                  <a:pt x="3977" y="120"/>
                  <a:pt x="4189" y="186"/>
                </a:cubicBezTo>
                <a:cubicBezTo>
                  <a:pt x="4454" y="269"/>
                  <a:pt x="4553" y="441"/>
                  <a:pt x="4578" y="692"/>
                </a:cubicBezTo>
                <a:cubicBezTo>
                  <a:pt x="4581" y="720"/>
                  <a:pt x="4571" y="735"/>
                  <a:pt x="4541" y="735"/>
                </a:cubicBezTo>
                <a:cubicBezTo>
                  <a:pt x="4425" y="735"/>
                  <a:pt x="4309" y="734"/>
                  <a:pt x="4194" y="735"/>
                </a:cubicBezTo>
                <a:cubicBezTo>
                  <a:pt x="4170" y="735"/>
                  <a:pt x="4157" y="726"/>
                  <a:pt x="4149" y="703"/>
                </a:cubicBezTo>
                <a:cubicBezTo>
                  <a:pt x="4099" y="559"/>
                  <a:pt x="3997" y="477"/>
                  <a:pt x="3846" y="463"/>
                </a:cubicBezTo>
                <a:cubicBezTo>
                  <a:pt x="3574" y="438"/>
                  <a:pt x="3302" y="408"/>
                  <a:pt x="3029" y="395"/>
                </a:cubicBezTo>
                <a:cubicBezTo>
                  <a:pt x="2724" y="380"/>
                  <a:pt x="2419" y="377"/>
                  <a:pt x="2113" y="378"/>
                </a:cubicBezTo>
                <a:cubicBezTo>
                  <a:pt x="1662" y="379"/>
                  <a:pt x="1212" y="404"/>
                  <a:pt x="764" y="457"/>
                </a:cubicBezTo>
                <a:cubicBezTo>
                  <a:pt x="602" y="476"/>
                  <a:pt x="486" y="547"/>
                  <a:pt x="429" y="706"/>
                </a:cubicBezTo>
                <a:cubicBezTo>
                  <a:pt x="425" y="719"/>
                  <a:pt x="403" y="733"/>
                  <a:pt x="389" y="733"/>
                </a:cubicBezTo>
                <a:cubicBezTo>
                  <a:pt x="273" y="736"/>
                  <a:pt x="157" y="734"/>
                  <a:pt x="41" y="735"/>
                </a:cubicBezTo>
                <a:cubicBezTo>
                  <a:pt x="4" y="735"/>
                  <a:pt x="1" y="715"/>
                  <a:pt x="4" y="685"/>
                </a:cubicBezTo>
                <a:cubicBezTo>
                  <a:pt x="33" y="397"/>
                  <a:pt x="163" y="245"/>
                  <a:pt x="446" y="170"/>
                </a:cubicBezTo>
                <a:cubicBezTo>
                  <a:pt x="665" y="112"/>
                  <a:pt x="889" y="81"/>
                  <a:pt x="1113" y="58"/>
                </a:cubicBezTo>
                <a:cubicBezTo>
                  <a:pt x="1504" y="16"/>
                  <a:pt x="1897" y="1"/>
                  <a:pt x="2290" y="0"/>
                </a:cubicBezTo>
                <a:close/>
                <a:moveTo>
                  <a:pt x="2292" y="3687"/>
                </a:moveTo>
                <a:cubicBezTo>
                  <a:pt x="1836" y="3687"/>
                  <a:pt x="1380" y="3666"/>
                  <a:pt x="927" y="3608"/>
                </a:cubicBezTo>
                <a:cubicBezTo>
                  <a:pt x="737" y="3583"/>
                  <a:pt x="548" y="3556"/>
                  <a:pt x="367" y="3493"/>
                </a:cubicBezTo>
                <a:cubicBezTo>
                  <a:pt x="112" y="3405"/>
                  <a:pt x="25" y="3228"/>
                  <a:pt x="3" y="2993"/>
                </a:cubicBezTo>
                <a:cubicBezTo>
                  <a:pt x="0" y="2965"/>
                  <a:pt x="12" y="2953"/>
                  <a:pt x="40" y="2953"/>
                </a:cubicBezTo>
                <a:cubicBezTo>
                  <a:pt x="156" y="2954"/>
                  <a:pt x="271" y="2953"/>
                  <a:pt x="387" y="2956"/>
                </a:cubicBezTo>
                <a:cubicBezTo>
                  <a:pt x="402" y="2956"/>
                  <a:pt x="425" y="2969"/>
                  <a:pt x="429" y="2982"/>
                </a:cubicBezTo>
                <a:cubicBezTo>
                  <a:pt x="487" y="3149"/>
                  <a:pt x="613" y="3214"/>
                  <a:pt x="780" y="3233"/>
                </a:cubicBezTo>
                <a:cubicBezTo>
                  <a:pt x="1252" y="3288"/>
                  <a:pt x="1727" y="3308"/>
                  <a:pt x="2202" y="3311"/>
                </a:cubicBezTo>
                <a:cubicBezTo>
                  <a:pt x="2667" y="3315"/>
                  <a:pt x="3131" y="3298"/>
                  <a:pt x="3594" y="3255"/>
                </a:cubicBezTo>
                <a:cubicBezTo>
                  <a:pt x="3691" y="3246"/>
                  <a:pt x="3789" y="3234"/>
                  <a:pt x="3886" y="3218"/>
                </a:cubicBezTo>
                <a:cubicBezTo>
                  <a:pt x="4014" y="3196"/>
                  <a:pt x="4099" y="3119"/>
                  <a:pt x="4143" y="2999"/>
                </a:cubicBezTo>
                <a:cubicBezTo>
                  <a:pt x="4157" y="2963"/>
                  <a:pt x="4175" y="2953"/>
                  <a:pt x="4211" y="2954"/>
                </a:cubicBezTo>
                <a:cubicBezTo>
                  <a:pt x="4318" y="2955"/>
                  <a:pt x="4426" y="2954"/>
                  <a:pt x="4534" y="2953"/>
                </a:cubicBezTo>
                <a:cubicBezTo>
                  <a:pt x="4562" y="2953"/>
                  <a:pt x="4583" y="2959"/>
                  <a:pt x="4579" y="2993"/>
                </a:cubicBezTo>
                <a:cubicBezTo>
                  <a:pt x="4564" y="3128"/>
                  <a:pt x="4533" y="3255"/>
                  <a:pt x="4435" y="3358"/>
                </a:cubicBezTo>
                <a:cubicBezTo>
                  <a:pt x="4364" y="3432"/>
                  <a:pt x="4276" y="3475"/>
                  <a:pt x="4180" y="3505"/>
                </a:cubicBezTo>
                <a:cubicBezTo>
                  <a:pt x="3987" y="3563"/>
                  <a:pt x="3789" y="3592"/>
                  <a:pt x="3590" y="3616"/>
                </a:cubicBezTo>
                <a:cubicBezTo>
                  <a:pt x="3159" y="3668"/>
                  <a:pt x="2726" y="3686"/>
                  <a:pt x="2292" y="3687"/>
                </a:cubicBezTo>
                <a:close/>
                <a:moveTo>
                  <a:pt x="3331" y="1509"/>
                </a:moveTo>
                <a:cubicBezTo>
                  <a:pt x="3398" y="1337"/>
                  <a:pt x="3461" y="1175"/>
                  <a:pt x="3524" y="1014"/>
                </a:cubicBezTo>
                <a:cubicBezTo>
                  <a:pt x="3536" y="983"/>
                  <a:pt x="3545" y="950"/>
                  <a:pt x="3562" y="921"/>
                </a:cubicBezTo>
                <a:cubicBezTo>
                  <a:pt x="3571" y="905"/>
                  <a:pt x="3592" y="887"/>
                  <a:pt x="3608" y="887"/>
                </a:cubicBezTo>
                <a:cubicBezTo>
                  <a:pt x="3720" y="884"/>
                  <a:pt x="3831" y="885"/>
                  <a:pt x="3943" y="886"/>
                </a:cubicBezTo>
                <a:cubicBezTo>
                  <a:pt x="3990" y="887"/>
                  <a:pt x="4001" y="906"/>
                  <a:pt x="3983" y="953"/>
                </a:cubicBezTo>
                <a:cubicBezTo>
                  <a:pt x="3842" y="1316"/>
                  <a:pt x="3700" y="1679"/>
                  <a:pt x="3560" y="2042"/>
                </a:cubicBezTo>
                <a:cubicBezTo>
                  <a:pt x="3551" y="2065"/>
                  <a:pt x="3547" y="2092"/>
                  <a:pt x="3547" y="2116"/>
                </a:cubicBezTo>
                <a:cubicBezTo>
                  <a:pt x="3546" y="2322"/>
                  <a:pt x="3547" y="2528"/>
                  <a:pt x="3546" y="2734"/>
                </a:cubicBezTo>
                <a:cubicBezTo>
                  <a:pt x="3546" y="2789"/>
                  <a:pt x="3540" y="2795"/>
                  <a:pt x="3486" y="2795"/>
                </a:cubicBezTo>
                <a:cubicBezTo>
                  <a:pt x="3381" y="2796"/>
                  <a:pt x="3276" y="2796"/>
                  <a:pt x="3171" y="2795"/>
                </a:cubicBezTo>
                <a:cubicBezTo>
                  <a:pt x="3117" y="2795"/>
                  <a:pt x="3111" y="2789"/>
                  <a:pt x="3111" y="2734"/>
                </a:cubicBezTo>
                <a:cubicBezTo>
                  <a:pt x="3111" y="2528"/>
                  <a:pt x="3112" y="2322"/>
                  <a:pt x="3111" y="2116"/>
                </a:cubicBezTo>
                <a:cubicBezTo>
                  <a:pt x="3111" y="2093"/>
                  <a:pt x="3106" y="2068"/>
                  <a:pt x="3098" y="2046"/>
                </a:cubicBezTo>
                <a:cubicBezTo>
                  <a:pt x="2959" y="1686"/>
                  <a:pt x="2820" y="1327"/>
                  <a:pt x="2680" y="968"/>
                </a:cubicBezTo>
                <a:cubicBezTo>
                  <a:pt x="2675" y="955"/>
                  <a:pt x="2669" y="943"/>
                  <a:pt x="2667" y="930"/>
                </a:cubicBezTo>
                <a:cubicBezTo>
                  <a:pt x="2661" y="905"/>
                  <a:pt x="2669" y="886"/>
                  <a:pt x="2698" y="886"/>
                </a:cubicBezTo>
                <a:cubicBezTo>
                  <a:pt x="2818" y="886"/>
                  <a:pt x="2938" y="886"/>
                  <a:pt x="3057" y="885"/>
                </a:cubicBezTo>
                <a:cubicBezTo>
                  <a:pt x="3087" y="885"/>
                  <a:pt x="3095" y="906"/>
                  <a:pt x="3103" y="928"/>
                </a:cubicBezTo>
                <a:cubicBezTo>
                  <a:pt x="3172" y="1105"/>
                  <a:pt x="3241" y="1281"/>
                  <a:pt x="3310" y="1457"/>
                </a:cubicBezTo>
                <a:cubicBezTo>
                  <a:pt x="3315" y="1471"/>
                  <a:pt x="3321" y="1484"/>
                  <a:pt x="3331" y="1509"/>
                </a:cubicBezTo>
                <a:close/>
                <a:moveTo>
                  <a:pt x="10511" y="1732"/>
                </a:moveTo>
                <a:lnTo>
                  <a:pt x="10468" y="1732"/>
                </a:lnTo>
                <a:cubicBezTo>
                  <a:pt x="10172" y="1732"/>
                  <a:pt x="9876" y="1732"/>
                  <a:pt x="9579" y="1732"/>
                </a:cubicBezTo>
                <a:cubicBezTo>
                  <a:pt x="9554" y="1732"/>
                  <a:pt x="9528" y="1731"/>
                  <a:pt x="9503" y="1726"/>
                </a:cubicBezTo>
                <a:cubicBezTo>
                  <a:pt x="9462" y="1717"/>
                  <a:pt x="9435" y="1682"/>
                  <a:pt x="9435" y="1642"/>
                </a:cubicBezTo>
                <a:cubicBezTo>
                  <a:pt x="9436" y="1600"/>
                  <a:pt x="9461" y="1571"/>
                  <a:pt x="9506" y="1562"/>
                </a:cubicBezTo>
                <a:cubicBezTo>
                  <a:pt x="9519" y="1559"/>
                  <a:pt x="9533" y="1559"/>
                  <a:pt x="9547" y="1559"/>
                </a:cubicBezTo>
                <a:cubicBezTo>
                  <a:pt x="9938" y="1559"/>
                  <a:pt x="10330" y="1559"/>
                  <a:pt x="10722" y="1560"/>
                </a:cubicBezTo>
                <a:cubicBezTo>
                  <a:pt x="10752" y="1560"/>
                  <a:pt x="10785" y="1565"/>
                  <a:pt x="10812" y="1577"/>
                </a:cubicBezTo>
                <a:cubicBezTo>
                  <a:pt x="10880" y="1604"/>
                  <a:pt x="10898" y="1677"/>
                  <a:pt x="10851" y="1732"/>
                </a:cubicBezTo>
                <a:cubicBezTo>
                  <a:pt x="10828" y="1759"/>
                  <a:pt x="10797" y="1781"/>
                  <a:pt x="10767" y="1800"/>
                </a:cubicBezTo>
                <a:cubicBezTo>
                  <a:pt x="10457" y="2005"/>
                  <a:pt x="10146" y="2208"/>
                  <a:pt x="9836" y="2413"/>
                </a:cubicBezTo>
                <a:cubicBezTo>
                  <a:pt x="9805" y="2433"/>
                  <a:pt x="9775" y="2456"/>
                  <a:pt x="9746" y="2481"/>
                </a:cubicBezTo>
                <a:cubicBezTo>
                  <a:pt x="9713" y="2509"/>
                  <a:pt x="9718" y="2545"/>
                  <a:pt x="9759" y="2558"/>
                </a:cubicBezTo>
                <a:cubicBezTo>
                  <a:pt x="9806" y="2572"/>
                  <a:pt x="9856" y="2584"/>
                  <a:pt x="9905" y="2584"/>
                </a:cubicBezTo>
                <a:cubicBezTo>
                  <a:pt x="10208" y="2588"/>
                  <a:pt x="10511" y="2589"/>
                  <a:pt x="10814" y="2589"/>
                </a:cubicBezTo>
                <a:cubicBezTo>
                  <a:pt x="10894" y="2589"/>
                  <a:pt x="10926" y="2557"/>
                  <a:pt x="10933" y="2477"/>
                </a:cubicBezTo>
                <a:cubicBezTo>
                  <a:pt x="10935" y="2448"/>
                  <a:pt x="10933" y="2418"/>
                  <a:pt x="10934" y="2388"/>
                </a:cubicBezTo>
                <a:cubicBezTo>
                  <a:pt x="10935" y="2368"/>
                  <a:pt x="10936" y="2348"/>
                  <a:pt x="10941" y="2328"/>
                </a:cubicBezTo>
                <a:cubicBezTo>
                  <a:pt x="10952" y="2288"/>
                  <a:pt x="10986" y="2258"/>
                  <a:pt x="11025" y="2257"/>
                </a:cubicBezTo>
                <a:cubicBezTo>
                  <a:pt x="11066" y="2256"/>
                  <a:pt x="11094" y="2279"/>
                  <a:pt x="11108" y="2316"/>
                </a:cubicBezTo>
                <a:cubicBezTo>
                  <a:pt x="11137" y="2392"/>
                  <a:pt x="11128" y="2470"/>
                  <a:pt x="11113" y="2547"/>
                </a:cubicBezTo>
                <a:cubicBezTo>
                  <a:pt x="11083" y="2695"/>
                  <a:pt x="10997" y="2767"/>
                  <a:pt x="10844" y="2775"/>
                </a:cubicBezTo>
                <a:cubicBezTo>
                  <a:pt x="10782" y="2778"/>
                  <a:pt x="10720" y="2777"/>
                  <a:pt x="10658" y="2777"/>
                </a:cubicBezTo>
                <a:cubicBezTo>
                  <a:pt x="10418" y="2774"/>
                  <a:pt x="10179" y="2775"/>
                  <a:pt x="9939" y="2766"/>
                </a:cubicBezTo>
                <a:cubicBezTo>
                  <a:pt x="9849" y="2763"/>
                  <a:pt x="9756" y="2747"/>
                  <a:pt x="9671" y="2718"/>
                </a:cubicBezTo>
                <a:cubicBezTo>
                  <a:pt x="9479" y="2655"/>
                  <a:pt x="9445" y="2493"/>
                  <a:pt x="9589" y="2351"/>
                </a:cubicBezTo>
                <a:cubicBezTo>
                  <a:pt x="9709" y="2233"/>
                  <a:pt x="9853" y="2148"/>
                  <a:pt x="9995" y="2060"/>
                </a:cubicBezTo>
                <a:cubicBezTo>
                  <a:pt x="10155" y="1961"/>
                  <a:pt x="10316" y="1864"/>
                  <a:pt x="10477" y="1766"/>
                </a:cubicBezTo>
                <a:cubicBezTo>
                  <a:pt x="10489" y="1758"/>
                  <a:pt x="10501" y="1750"/>
                  <a:pt x="10513" y="1742"/>
                </a:cubicBezTo>
                <a:cubicBezTo>
                  <a:pt x="10513" y="1739"/>
                  <a:pt x="10512" y="1735"/>
                  <a:pt x="10511" y="1732"/>
                </a:cubicBezTo>
                <a:close/>
                <a:moveTo>
                  <a:pt x="2079" y="1844"/>
                </a:moveTo>
                <a:cubicBezTo>
                  <a:pt x="2079" y="1546"/>
                  <a:pt x="2079" y="1248"/>
                  <a:pt x="2079" y="951"/>
                </a:cubicBezTo>
                <a:cubicBezTo>
                  <a:pt x="2079" y="895"/>
                  <a:pt x="2085" y="889"/>
                  <a:pt x="2142" y="889"/>
                </a:cubicBezTo>
                <a:cubicBezTo>
                  <a:pt x="2243" y="889"/>
                  <a:pt x="2344" y="889"/>
                  <a:pt x="2445" y="889"/>
                </a:cubicBezTo>
                <a:cubicBezTo>
                  <a:pt x="2493" y="889"/>
                  <a:pt x="2502" y="897"/>
                  <a:pt x="2502" y="944"/>
                </a:cubicBezTo>
                <a:cubicBezTo>
                  <a:pt x="2502" y="1543"/>
                  <a:pt x="2502" y="2142"/>
                  <a:pt x="2502" y="2741"/>
                </a:cubicBezTo>
                <a:cubicBezTo>
                  <a:pt x="2502" y="2789"/>
                  <a:pt x="2493" y="2798"/>
                  <a:pt x="2446" y="2799"/>
                </a:cubicBezTo>
                <a:cubicBezTo>
                  <a:pt x="2345" y="2799"/>
                  <a:pt x="2244" y="2799"/>
                  <a:pt x="2143" y="2799"/>
                </a:cubicBezTo>
                <a:cubicBezTo>
                  <a:pt x="2087" y="2798"/>
                  <a:pt x="2079" y="2791"/>
                  <a:pt x="2079" y="2736"/>
                </a:cubicBezTo>
                <a:cubicBezTo>
                  <a:pt x="2079" y="2439"/>
                  <a:pt x="2079" y="2141"/>
                  <a:pt x="2079" y="1844"/>
                </a:cubicBezTo>
                <a:close/>
                <a:moveTo>
                  <a:pt x="4158" y="1836"/>
                </a:moveTo>
                <a:cubicBezTo>
                  <a:pt x="4158" y="1542"/>
                  <a:pt x="4158" y="1247"/>
                  <a:pt x="4158" y="952"/>
                </a:cubicBezTo>
                <a:cubicBezTo>
                  <a:pt x="4158" y="891"/>
                  <a:pt x="4163" y="885"/>
                  <a:pt x="4224" y="885"/>
                </a:cubicBezTo>
                <a:cubicBezTo>
                  <a:pt x="4325" y="885"/>
                  <a:pt x="4426" y="885"/>
                  <a:pt x="4527" y="885"/>
                </a:cubicBezTo>
                <a:cubicBezTo>
                  <a:pt x="4572" y="885"/>
                  <a:pt x="4581" y="894"/>
                  <a:pt x="4581" y="940"/>
                </a:cubicBezTo>
                <a:cubicBezTo>
                  <a:pt x="4581" y="1540"/>
                  <a:pt x="4581" y="2140"/>
                  <a:pt x="4581" y="2741"/>
                </a:cubicBezTo>
                <a:cubicBezTo>
                  <a:pt x="4581" y="2787"/>
                  <a:pt x="4573" y="2795"/>
                  <a:pt x="4527" y="2795"/>
                </a:cubicBezTo>
                <a:cubicBezTo>
                  <a:pt x="4423" y="2796"/>
                  <a:pt x="4319" y="2796"/>
                  <a:pt x="4216" y="2795"/>
                </a:cubicBezTo>
                <a:cubicBezTo>
                  <a:pt x="4165" y="2795"/>
                  <a:pt x="4158" y="2788"/>
                  <a:pt x="4158" y="2737"/>
                </a:cubicBezTo>
                <a:cubicBezTo>
                  <a:pt x="4158" y="2437"/>
                  <a:pt x="4158" y="2136"/>
                  <a:pt x="4158" y="1836"/>
                </a:cubicBezTo>
                <a:close/>
                <a:moveTo>
                  <a:pt x="8631" y="1863"/>
                </a:moveTo>
                <a:lnTo>
                  <a:pt x="8573" y="1863"/>
                </a:lnTo>
                <a:cubicBezTo>
                  <a:pt x="8164" y="1863"/>
                  <a:pt x="7755" y="1863"/>
                  <a:pt x="7345" y="1862"/>
                </a:cubicBezTo>
                <a:cubicBezTo>
                  <a:pt x="7327" y="1862"/>
                  <a:pt x="7308" y="1861"/>
                  <a:pt x="7290" y="1857"/>
                </a:cubicBezTo>
                <a:cubicBezTo>
                  <a:pt x="7247" y="1847"/>
                  <a:pt x="7226" y="1821"/>
                  <a:pt x="7225" y="1781"/>
                </a:cubicBezTo>
                <a:cubicBezTo>
                  <a:pt x="7223" y="1736"/>
                  <a:pt x="7246" y="1700"/>
                  <a:pt x="7287" y="1689"/>
                </a:cubicBezTo>
                <a:cubicBezTo>
                  <a:pt x="7308" y="1683"/>
                  <a:pt x="7330" y="1681"/>
                  <a:pt x="7351" y="1681"/>
                </a:cubicBezTo>
                <a:cubicBezTo>
                  <a:pt x="7900" y="1681"/>
                  <a:pt x="8449" y="1681"/>
                  <a:pt x="8998" y="1681"/>
                </a:cubicBezTo>
                <a:cubicBezTo>
                  <a:pt x="9079" y="1681"/>
                  <a:pt x="9120" y="1716"/>
                  <a:pt x="9114" y="1780"/>
                </a:cubicBezTo>
                <a:cubicBezTo>
                  <a:pt x="9110" y="1831"/>
                  <a:pt x="9075" y="1861"/>
                  <a:pt x="9017" y="1862"/>
                </a:cubicBezTo>
                <a:cubicBezTo>
                  <a:pt x="8952" y="1864"/>
                  <a:pt x="8886" y="1863"/>
                  <a:pt x="8813" y="1863"/>
                </a:cubicBezTo>
                <a:lnTo>
                  <a:pt x="8813" y="1907"/>
                </a:lnTo>
                <a:cubicBezTo>
                  <a:pt x="8813" y="2128"/>
                  <a:pt x="8813" y="2349"/>
                  <a:pt x="8813" y="2570"/>
                </a:cubicBezTo>
                <a:cubicBezTo>
                  <a:pt x="8813" y="2706"/>
                  <a:pt x="8751" y="2780"/>
                  <a:pt x="8616" y="2800"/>
                </a:cubicBezTo>
                <a:cubicBezTo>
                  <a:pt x="8481" y="2820"/>
                  <a:pt x="8347" y="2801"/>
                  <a:pt x="8215" y="2774"/>
                </a:cubicBezTo>
                <a:cubicBezTo>
                  <a:pt x="8168" y="2764"/>
                  <a:pt x="8148" y="2730"/>
                  <a:pt x="8154" y="2684"/>
                </a:cubicBezTo>
                <a:cubicBezTo>
                  <a:pt x="8161" y="2635"/>
                  <a:pt x="8194" y="2600"/>
                  <a:pt x="8239" y="2602"/>
                </a:cubicBezTo>
                <a:cubicBezTo>
                  <a:pt x="8285" y="2605"/>
                  <a:pt x="8332" y="2616"/>
                  <a:pt x="8378" y="2620"/>
                </a:cubicBezTo>
                <a:cubicBezTo>
                  <a:pt x="8436" y="2624"/>
                  <a:pt x="8494" y="2628"/>
                  <a:pt x="8551" y="2625"/>
                </a:cubicBezTo>
                <a:cubicBezTo>
                  <a:pt x="8613" y="2622"/>
                  <a:pt x="8631" y="2599"/>
                  <a:pt x="8631" y="2538"/>
                </a:cubicBezTo>
                <a:cubicBezTo>
                  <a:pt x="8631" y="2328"/>
                  <a:pt x="8631" y="2118"/>
                  <a:pt x="8631" y="1908"/>
                </a:cubicBezTo>
                <a:cubicBezTo>
                  <a:pt x="8631" y="1895"/>
                  <a:pt x="8631" y="1882"/>
                  <a:pt x="8631" y="1863"/>
                </a:cubicBezTo>
                <a:close/>
                <a:moveTo>
                  <a:pt x="0" y="2150"/>
                </a:moveTo>
                <a:cubicBezTo>
                  <a:pt x="0" y="1958"/>
                  <a:pt x="0" y="1765"/>
                  <a:pt x="0" y="1572"/>
                </a:cubicBezTo>
                <a:cubicBezTo>
                  <a:pt x="0" y="1517"/>
                  <a:pt x="6" y="1511"/>
                  <a:pt x="64" y="1511"/>
                </a:cubicBezTo>
                <a:cubicBezTo>
                  <a:pt x="165" y="1511"/>
                  <a:pt x="266" y="1511"/>
                  <a:pt x="367" y="1511"/>
                </a:cubicBezTo>
                <a:cubicBezTo>
                  <a:pt x="416" y="1511"/>
                  <a:pt x="424" y="1519"/>
                  <a:pt x="424" y="1566"/>
                </a:cubicBezTo>
                <a:cubicBezTo>
                  <a:pt x="424" y="1956"/>
                  <a:pt x="424" y="2347"/>
                  <a:pt x="424" y="2737"/>
                </a:cubicBezTo>
                <a:cubicBezTo>
                  <a:pt x="424" y="2787"/>
                  <a:pt x="417" y="2795"/>
                  <a:pt x="369" y="2795"/>
                </a:cubicBezTo>
                <a:cubicBezTo>
                  <a:pt x="264" y="2796"/>
                  <a:pt x="159" y="2796"/>
                  <a:pt x="54" y="2795"/>
                </a:cubicBezTo>
                <a:cubicBezTo>
                  <a:pt x="8" y="2795"/>
                  <a:pt x="1" y="2787"/>
                  <a:pt x="0" y="2740"/>
                </a:cubicBezTo>
                <a:cubicBezTo>
                  <a:pt x="0" y="2543"/>
                  <a:pt x="0" y="2347"/>
                  <a:pt x="0" y="2150"/>
                </a:cubicBezTo>
                <a:close/>
                <a:moveTo>
                  <a:pt x="8215" y="1047"/>
                </a:moveTo>
                <a:lnTo>
                  <a:pt x="8263" y="1047"/>
                </a:lnTo>
                <a:cubicBezTo>
                  <a:pt x="8472" y="1047"/>
                  <a:pt x="8680" y="1046"/>
                  <a:pt x="8889" y="1047"/>
                </a:cubicBezTo>
                <a:cubicBezTo>
                  <a:pt x="8960" y="1047"/>
                  <a:pt x="8987" y="1076"/>
                  <a:pt x="8983" y="1146"/>
                </a:cubicBezTo>
                <a:cubicBezTo>
                  <a:pt x="8980" y="1201"/>
                  <a:pt x="8952" y="1227"/>
                  <a:pt x="8890" y="1227"/>
                </a:cubicBezTo>
                <a:cubicBezTo>
                  <a:pt x="8674" y="1227"/>
                  <a:pt x="8459" y="1229"/>
                  <a:pt x="8243" y="1226"/>
                </a:cubicBezTo>
                <a:cubicBezTo>
                  <a:pt x="8192" y="1225"/>
                  <a:pt x="8164" y="1238"/>
                  <a:pt x="8136" y="1284"/>
                </a:cubicBezTo>
                <a:cubicBezTo>
                  <a:pt x="8049" y="1432"/>
                  <a:pt x="7907" y="1511"/>
                  <a:pt x="7750" y="1564"/>
                </a:cubicBezTo>
                <a:cubicBezTo>
                  <a:pt x="7616" y="1608"/>
                  <a:pt x="7478" y="1627"/>
                  <a:pt x="7338" y="1637"/>
                </a:cubicBezTo>
                <a:cubicBezTo>
                  <a:pt x="7279" y="1641"/>
                  <a:pt x="7239" y="1611"/>
                  <a:pt x="7233" y="1564"/>
                </a:cubicBezTo>
                <a:cubicBezTo>
                  <a:pt x="7226" y="1514"/>
                  <a:pt x="7259" y="1469"/>
                  <a:pt x="7318" y="1460"/>
                </a:cubicBezTo>
                <a:cubicBezTo>
                  <a:pt x="7400" y="1448"/>
                  <a:pt x="7484" y="1442"/>
                  <a:pt x="7566" y="1430"/>
                </a:cubicBezTo>
                <a:cubicBezTo>
                  <a:pt x="7699" y="1409"/>
                  <a:pt x="7825" y="1369"/>
                  <a:pt x="7922" y="1267"/>
                </a:cubicBezTo>
                <a:cubicBezTo>
                  <a:pt x="7932" y="1257"/>
                  <a:pt x="7940" y="1246"/>
                  <a:pt x="7956" y="1227"/>
                </a:cubicBezTo>
                <a:lnTo>
                  <a:pt x="7904" y="1227"/>
                </a:lnTo>
                <a:cubicBezTo>
                  <a:pt x="7738" y="1227"/>
                  <a:pt x="7573" y="1228"/>
                  <a:pt x="7407" y="1227"/>
                </a:cubicBezTo>
                <a:cubicBezTo>
                  <a:pt x="7330" y="1226"/>
                  <a:pt x="7295" y="1186"/>
                  <a:pt x="7305" y="1116"/>
                </a:cubicBezTo>
                <a:cubicBezTo>
                  <a:pt x="7310" y="1080"/>
                  <a:pt x="7331" y="1057"/>
                  <a:pt x="7366" y="1051"/>
                </a:cubicBezTo>
                <a:cubicBezTo>
                  <a:pt x="7384" y="1047"/>
                  <a:pt x="7404" y="1047"/>
                  <a:pt x="7422" y="1047"/>
                </a:cubicBezTo>
                <a:cubicBezTo>
                  <a:pt x="7608" y="1046"/>
                  <a:pt x="7794" y="1046"/>
                  <a:pt x="7980" y="1047"/>
                </a:cubicBezTo>
                <a:cubicBezTo>
                  <a:pt x="8011" y="1047"/>
                  <a:pt x="8024" y="1039"/>
                  <a:pt x="8025" y="1007"/>
                </a:cubicBezTo>
                <a:cubicBezTo>
                  <a:pt x="8026" y="990"/>
                  <a:pt x="8030" y="973"/>
                  <a:pt x="8034" y="956"/>
                </a:cubicBezTo>
                <a:cubicBezTo>
                  <a:pt x="8048" y="895"/>
                  <a:pt x="8093" y="866"/>
                  <a:pt x="8154" y="877"/>
                </a:cubicBezTo>
                <a:cubicBezTo>
                  <a:pt x="8206" y="887"/>
                  <a:pt x="8228" y="923"/>
                  <a:pt x="8220" y="987"/>
                </a:cubicBezTo>
                <a:cubicBezTo>
                  <a:pt x="8218" y="1005"/>
                  <a:pt x="8217" y="1024"/>
                  <a:pt x="8215" y="1047"/>
                </a:cubicBezTo>
                <a:close/>
                <a:moveTo>
                  <a:pt x="10722" y="1257"/>
                </a:moveTo>
                <a:lnTo>
                  <a:pt x="10722" y="1368"/>
                </a:lnTo>
                <a:cubicBezTo>
                  <a:pt x="10722" y="1487"/>
                  <a:pt x="10708" y="1511"/>
                  <a:pt x="10637" y="1511"/>
                </a:cubicBezTo>
                <a:cubicBezTo>
                  <a:pt x="10564" y="1511"/>
                  <a:pt x="10550" y="1487"/>
                  <a:pt x="10550" y="1366"/>
                </a:cubicBezTo>
                <a:lnTo>
                  <a:pt x="10550" y="1259"/>
                </a:lnTo>
                <a:lnTo>
                  <a:pt x="10053" y="1259"/>
                </a:lnTo>
                <a:cubicBezTo>
                  <a:pt x="10053" y="1313"/>
                  <a:pt x="10053" y="1367"/>
                  <a:pt x="10053" y="1420"/>
                </a:cubicBezTo>
                <a:cubicBezTo>
                  <a:pt x="10052" y="1499"/>
                  <a:pt x="9988" y="1537"/>
                  <a:pt x="9917" y="1501"/>
                </a:cubicBezTo>
                <a:cubicBezTo>
                  <a:pt x="9887" y="1486"/>
                  <a:pt x="9881" y="1460"/>
                  <a:pt x="9881" y="1430"/>
                </a:cubicBezTo>
                <a:cubicBezTo>
                  <a:pt x="9880" y="1375"/>
                  <a:pt x="9880" y="1320"/>
                  <a:pt x="9879" y="1265"/>
                </a:cubicBezTo>
                <a:cubicBezTo>
                  <a:pt x="9879" y="1264"/>
                  <a:pt x="9877" y="1263"/>
                  <a:pt x="9873" y="1257"/>
                </a:cubicBezTo>
                <a:lnTo>
                  <a:pt x="9781" y="1257"/>
                </a:lnTo>
                <a:cubicBezTo>
                  <a:pt x="9661" y="1257"/>
                  <a:pt x="9541" y="1258"/>
                  <a:pt x="9422" y="1257"/>
                </a:cubicBezTo>
                <a:cubicBezTo>
                  <a:pt x="9356" y="1257"/>
                  <a:pt x="9328" y="1226"/>
                  <a:pt x="9332" y="1161"/>
                </a:cubicBezTo>
                <a:cubicBezTo>
                  <a:pt x="9335" y="1109"/>
                  <a:pt x="9361" y="1084"/>
                  <a:pt x="9420" y="1084"/>
                </a:cubicBezTo>
                <a:cubicBezTo>
                  <a:pt x="9538" y="1083"/>
                  <a:pt x="9657" y="1084"/>
                  <a:pt x="9775" y="1084"/>
                </a:cubicBezTo>
                <a:lnTo>
                  <a:pt x="9881" y="1084"/>
                </a:lnTo>
                <a:cubicBezTo>
                  <a:pt x="9881" y="1042"/>
                  <a:pt x="9880" y="1003"/>
                  <a:pt x="9881" y="964"/>
                </a:cubicBezTo>
                <a:cubicBezTo>
                  <a:pt x="9883" y="902"/>
                  <a:pt x="9912" y="875"/>
                  <a:pt x="9975" y="876"/>
                </a:cubicBezTo>
                <a:cubicBezTo>
                  <a:pt x="10034" y="878"/>
                  <a:pt x="10059" y="903"/>
                  <a:pt x="10060" y="964"/>
                </a:cubicBezTo>
                <a:cubicBezTo>
                  <a:pt x="10061" y="1002"/>
                  <a:pt x="10060" y="1039"/>
                  <a:pt x="10060" y="1080"/>
                </a:cubicBezTo>
                <a:lnTo>
                  <a:pt x="10550" y="1080"/>
                </a:lnTo>
                <a:cubicBezTo>
                  <a:pt x="10550" y="1039"/>
                  <a:pt x="10549" y="999"/>
                  <a:pt x="10550" y="959"/>
                </a:cubicBezTo>
                <a:cubicBezTo>
                  <a:pt x="10551" y="903"/>
                  <a:pt x="10581" y="877"/>
                  <a:pt x="10642" y="876"/>
                </a:cubicBezTo>
                <a:cubicBezTo>
                  <a:pt x="10700" y="876"/>
                  <a:pt x="10726" y="901"/>
                  <a:pt x="10728" y="958"/>
                </a:cubicBezTo>
                <a:cubicBezTo>
                  <a:pt x="10729" y="978"/>
                  <a:pt x="10730" y="998"/>
                  <a:pt x="10730" y="1019"/>
                </a:cubicBezTo>
                <a:cubicBezTo>
                  <a:pt x="10730" y="1038"/>
                  <a:pt x="10730" y="1058"/>
                  <a:pt x="10730" y="1081"/>
                </a:cubicBezTo>
                <a:cubicBezTo>
                  <a:pt x="10747" y="1082"/>
                  <a:pt x="10761" y="1083"/>
                  <a:pt x="10775" y="1083"/>
                </a:cubicBezTo>
                <a:cubicBezTo>
                  <a:pt x="10899" y="1084"/>
                  <a:pt x="11023" y="1083"/>
                  <a:pt x="11147" y="1084"/>
                </a:cubicBezTo>
                <a:cubicBezTo>
                  <a:pt x="11210" y="1084"/>
                  <a:pt x="11245" y="1116"/>
                  <a:pt x="11245" y="1170"/>
                </a:cubicBezTo>
                <a:cubicBezTo>
                  <a:pt x="11245" y="1225"/>
                  <a:pt x="11209" y="1257"/>
                  <a:pt x="11147" y="1257"/>
                </a:cubicBezTo>
                <a:cubicBezTo>
                  <a:pt x="11022" y="1257"/>
                  <a:pt x="10896" y="1257"/>
                  <a:pt x="10771" y="1257"/>
                </a:cubicBezTo>
                <a:cubicBezTo>
                  <a:pt x="10757" y="1257"/>
                  <a:pt x="10742" y="1257"/>
                  <a:pt x="10722" y="1257"/>
                </a:cubicBezTo>
                <a:close/>
                <a:moveTo>
                  <a:pt x="210" y="1307"/>
                </a:moveTo>
                <a:cubicBezTo>
                  <a:pt x="156" y="1307"/>
                  <a:pt x="102" y="1307"/>
                  <a:pt x="48" y="1307"/>
                </a:cubicBezTo>
                <a:cubicBezTo>
                  <a:pt x="15" y="1308"/>
                  <a:pt x="0" y="1292"/>
                  <a:pt x="0" y="1258"/>
                </a:cubicBezTo>
                <a:cubicBezTo>
                  <a:pt x="1" y="1151"/>
                  <a:pt x="1" y="1043"/>
                  <a:pt x="0" y="935"/>
                </a:cubicBezTo>
                <a:cubicBezTo>
                  <a:pt x="0" y="899"/>
                  <a:pt x="16" y="885"/>
                  <a:pt x="51" y="885"/>
                </a:cubicBezTo>
                <a:cubicBezTo>
                  <a:pt x="159" y="885"/>
                  <a:pt x="266" y="886"/>
                  <a:pt x="374" y="885"/>
                </a:cubicBezTo>
                <a:cubicBezTo>
                  <a:pt x="410" y="884"/>
                  <a:pt x="425" y="901"/>
                  <a:pt x="424" y="936"/>
                </a:cubicBezTo>
                <a:cubicBezTo>
                  <a:pt x="424" y="1044"/>
                  <a:pt x="424" y="1151"/>
                  <a:pt x="424" y="1259"/>
                </a:cubicBezTo>
                <a:cubicBezTo>
                  <a:pt x="425" y="1293"/>
                  <a:pt x="409" y="1308"/>
                  <a:pt x="375" y="1308"/>
                </a:cubicBezTo>
                <a:cubicBezTo>
                  <a:pt x="320" y="1307"/>
                  <a:pt x="265" y="1307"/>
                  <a:pt x="210" y="1307"/>
                </a:cubicBezTo>
                <a:close/>
                <a:moveTo>
                  <a:pt x="8956" y="1645"/>
                </a:moveTo>
                <a:cubicBezTo>
                  <a:pt x="8951" y="1644"/>
                  <a:pt x="8934" y="1643"/>
                  <a:pt x="8920" y="1636"/>
                </a:cubicBezTo>
                <a:cubicBezTo>
                  <a:pt x="8755" y="1551"/>
                  <a:pt x="8574" y="1512"/>
                  <a:pt x="8396" y="1468"/>
                </a:cubicBezTo>
                <a:cubicBezTo>
                  <a:pt x="8352" y="1457"/>
                  <a:pt x="8307" y="1448"/>
                  <a:pt x="8263" y="1435"/>
                </a:cubicBezTo>
                <a:cubicBezTo>
                  <a:pt x="8207" y="1418"/>
                  <a:pt x="8177" y="1374"/>
                  <a:pt x="8188" y="1327"/>
                </a:cubicBezTo>
                <a:cubicBezTo>
                  <a:pt x="8198" y="1278"/>
                  <a:pt x="8244" y="1248"/>
                  <a:pt x="8303" y="1259"/>
                </a:cubicBezTo>
                <a:cubicBezTo>
                  <a:pt x="8533" y="1302"/>
                  <a:pt x="8760" y="1354"/>
                  <a:pt x="8972" y="1460"/>
                </a:cubicBezTo>
                <a:cubicBezTo>
                  <a:pt x="9009" y="1478"/>
                  <a:pt x="9041" y="1500"/>
                  <a:pt x="9049" y="1545"/>
                </a:cubicBezTo>
                <a:cubicBezTo>
                  <a:pt x="9061" y="1605"/>
                  <a:pt x="9028" y="1646"/>
                  <a:pt x="8956" y="1645"/>
                </a:cubicBezTo>
                <a:close/>
                <a:moveTo>
                  <a:pt x="6909" y="2601"/>
                </a:moveTo>
                <a:cubicBezTo>
                  <a:pt x="6810" y="2590"/>
                  <a:pt x="6711" y="2580"/>
                  <a:pt x="6614" y="2560"/>
                </a:cubicBezTo>
                <a:cubicBezTo>
                  <a:pt x="6520" y="2540"/>
                  <a:pt x="6429" y="2506"/>
                  <a:pt x="6337" y="2479"/>
                </a:cubicBezTo>
                <a:cubicBezTo>
                  <a:pt x="6338" y="2474"/>
                  <a:pt x="6338" y="2470"/>
                  <a:pt x="6338" y="2465"/>
                </a:cubicBezTo>
                <a:cubicBezTo>
                  <a:pt x="6353" y="2453"/>
                  <a:pt x="6369" y="2440"/>
                  <a:pt x="6384" y="2427"/>
                </a:cubicBezTo>
                <a:cubicBezTo>
                  <a:pt x="6479" y="2346"/>
                  <a:pt x="6561" y="2254"/>
                  <a:pt x="6612" y="2138"/>
                </a:cubicBezTo>
                <a:cubicBezTo>
                  <a:pt x="6669" y="2010"/>
                  <a:pt x="6625" y="1945"/>
                  <a:pt x="6485" y="1945"/>
                </a:cubicBezTo>
                <a:cubicBezTo>
                  <a:pt x="6291" y="1945"/>
                  <a:pt x="6098" y="1945"/>
                  <a:pt x="5904" y="1945"/>
                </a:cubicBezTo>
                <a:lnTo>
                  <a:pt x="5856" y="1945"/>
                </a:lnTo>
                <a:cubicBezTo>
                  <a:pt x="5863" y="1926"/>
                  <a:pt x="5870" y="1913"/>
                  <a:pt x="5873" y="1899"/>
                </a:cubicBezTo>
                <a:cubicBezTo>
                  <a:pt x="5881" y="1856"/>
                  <a:pt x="5905" y="1845"/>
                  <a:pt x="5949" y="1846"/>
                </a:cubicBezTo>
                <a:cubicBezTo>
                  <a:pt x="6183" y="1848"/>
                  <a:pt x="6417" y="1847"/>
                  <a:pt x="6652" y="1847"/>
                </a:cubicBezTo>
                <a:cubicBezTo>
                  <a:pt x="6714" y="1847"/>
                  <a:pt x="6768" y="1836"/>
                  <a:pt x="6788" y="1768"/>
                </a:cubicBezTo>
                <a:cubicBezTo>
                  <a:pt x="6859" y="1782"/>
                  <a:pt x="6901" y="1766"/>
                  <a:pt x="6916" y="1709"/>
                </a:cubicBezTo>
                <a:cubicBezTo>
                  <a:pt x="6933" y="1644"/>
                  <a:pt x="6948" y="1577"/>
                  <a:pt x="6947" y="1511"/>
                </a:cubicBezTo>
                <a:cubicBezTo>
                  <a:pt x="6945" y="1375"/>
                  <a:pt x="6881" y="1342"/>
                  <a:pt x="6778" y="1347"/>
                </a:cubicBezTo>
                <a:cubicBezTo>
                  <a:pt x="6712" y="1350"/>
                  <a:pt x="6646" y="1347"/>
                  <a:pt x="6577" y="1347"/>
                </a:cubicBezTo>
                <a:cubicBezTo>
                  <a:pt x="6605" y="1262"/>
                  <a:pt x="6672" y="1192"/>
                  <a:pt x="6640" y="1097"/>
                </a:cubicBezTo>
                <a:cubicBezTo>
                  <a:pt x="6647" y="1096"/>
                  <a:pt x="6652" y="1094"/>
                  <a:pt x="6657" y="1094"/>
                </a:cubicBezTo>
                <a:cubicBezTo>
                  <a:pt x="6706" y="1085"/>
                  <a:pt x="6756" y="1082"/>
                  <a:pt x="6804" y="1068"/>
                </a:cubicBezTo>
                <a:cubicBezTo>
                  <a:pt x="6868" y="1051"/>
                  <a:pt x="6889" y="973"/>
                  <a:pt x="6844" y="927"/>
                </a:cubicBezTo>
                <a:cubicBezTo>
                  <a:pt x="6817" y="899"/>
                  <a:pt x="6783" y="896"/>
                  <a:pt x="6747" y="901"/>
                </a:cubicBezTo>
                <a:cubicBezTo>
                  <a:pt x="6396" y="958"/>
                  <a:pt x="6044" y="981"/>
                  <a:pt x="5689" y="978"/>
                </a:cubicBezTo>
                <a:cubicBezTo>
                  <a:pt x="5563" y="976"/>
                  <a:pt x="5436" y="971"/>
                  <a:pt x="5310" y="970"/>
                </a:cubicBezTo>
                <a:cubicBezTo>
                  <a:pt x="5253" y="969"/>
                  <a:pt x="5216" y="1000"/>
                  <a:pt x="5212" y="1046"/>
                </a:cubicBezTo>
                <a:cubicBezTo>
                  <a:pt x="5207" y="1093"/>
                  <a:pt x="5236" y="1127"/>
                  <a:pt x="5293" y="1138"/>
                </a:cubicBezTo>
                <a:cubicBezTo>
                  <a:pt x="5327" y="1144"/>
                  <a:pt x="5362" y="1147"/>
                  <a:pt x="5380" y="1149"/>
                </a:cubicBezTo>
                <a:cubicBezTo>
                  <a:pt x="5425" y="1220"/>
                  <a:pt x="5464" y="1281"/>
                  <a:pt x="5507" y="1348"/>
                </a:cubicBezTo>
                <a:cubicBezTo>
                  <a:pt x="5431" y="1348"/>
                  <a:pt x="5362" y="1346"/>
                  <a:pt x="5294" y="1348"/>
                </a:cubicBezTo>
                <a:cubicBezTo>
                  <a:pt x="5201" y="1350"/>
                  <a:pt x="5154" y="1393"/>
                  <a:pt x="5149" y="1485"/>
                </a:cubicBezTo>
                <a:cubicBezTo>
                  <a:pt x="5146" y="1546"/>
                  <a:pt x="5146" y="1607"/>
                  <a:pt x="5149" y="1667"/>
                </a:cubicBezTo>
                <a:cubicBezTo>
                  <a:pt x="5150" y="1721"/>
                  <a:pt x="5182" y="1750"/>
                  <a:pt x="5236" y="1753"/>
                </a:cubicBezTo>
                <a:cubicBezTo>
                  <a:pt x="5249" y="1753"/>
                  <a:pt x="5263" y="1753"/>
                  <a:pt x="5276" y="1753"/>
                </a:cubicBezTo>
                <a:cubicBezTo>
                  <a:pt x="5302" y="1831"/>
                  <a:pt x="5323" y="1847"/>
                  <a:pt x="5408" y="1847"/>
                </a:cubicBezTo>
                <a:cubicBezTo>
                  <a:pt x="5448" y="1847"/>
                  <a:pt x="5489" y="1847"/>
                  <a:pt x="5529" y="1847"/>
                </a:cubicBezTo>
                <a:cubicBezTo>
                  <a:pt x="5578" y="1847"/>
                  <a:pt x="5627" y="1847"/>
                  <a:pt x="5682" y="1847"/>
                </a:cubicBezTo>
                <a:cubicBezTo>
                  <a:pt x="5620" y="1979"/>
                  <a:pt x="5543" y="2092"/>
                  <a:pt x="5447" y="2192"/>
                </a:cubicBezTo>
                <a:cubicBezTo>
                  <a:pt x="5361" y="2282"/>
                  <a:pt x="5260" y="2353"/>
                  <a:pt x="5151" y="2412"/>
                </a:cubicBezTo>
                <a:cubicBezTo>
                  <a:pt x="5095" y="2442"/>
                  <a:pt x="5077" y="2488"/>
                  <a:pt x="5097" y="2536"/>
                </a:cubicBezTo>
                <a:cubicBezTo>
                  <a:pt x="5114" y="2578"/>
                  <a:pt x="5165" y="2601"/>
                  <a:pt x="5220" y="2586"/>
                </a:cubicBezTo>
                <a:cubicBezTo>
                  <a:pt x="5252" y="2577"/>
                  <a:pt x="5284" y="2564"/>
                  <a:pt x="5312" y="2547"/>
                </a:cubicBezTo>
                <a:cubicBezTo>
                  <a:pt x="5427" y="2475"/>
                  <a:pt x="5532" y="2392"/>
                  <a:pt x="5619" y="2287"/>
                </a:cubicBezTo>
                <a:cubicBezTo>
                  <a:pt x="5630" y="2274"/>
                  <a:pt x="5642" y="2262"/>
                  <a:pt x="5650" y="2252"/>
                </a:cubicBezTo>
                <a:cubicBezTo>
                  <a:pt x="5747" y="2338"/>
                  <a:pt x="5841" y="2420"/>
                  <a:pt x="5936" y="2504"/>
                </a:cubicBezTo>
                <a:cubicBezTo>
                  <a:pt x="5816" y="2554"/>
                  <a:pt x="5690" y="2585"/>
                  <a:pt x="5560" y="2601"/>
                </a:cubicBezTo>
                <a:cubicBezTo>
                  <a:pt x="5487" y="2611"/>
                  <a:pt x="5412" y="2613"/>
                  <a:pt x="5340" y="2625"/>
                </a:cubicBezTo>
                <a:cubicBezTo>
                  <a:pt x="5285" y="2634"/>
                  <a:pt x="5254" y="2682"/>
                  <a:pt x="5261" y="2731"/>
                </a:cubicBezTo>
                <a:cubicBezTo>
                  <a:pt x="5268" y="2775"/>
                  <a:pt x="5312" y="2808"/>
                  <a:pt x="5367" y="2804"/>
                </a:cubicBezTo>
                <a:cubicBezTo>
                  <a:pt x="5626" y="2780"/>
                  <a:pt x="5876" y="2725"/>
                  <a:pt x="6109" y="2603"/>
                </a:cubicBezTo>
                <a:cubicBezTo>
                  <a:pt x="6131" y="2591"/>
                  <a:pt x="6150" y="2586"/>
                  <a:pt x="6176" y="2597"/>
                </a:cubicBezTo>
                <a:cubicBezTo>
                  <a:pt x="6405" y="2700"/>
                  <a:pt x="6645" y="2760"/>
                  <a:pt x="6895" y="2783"/>
                </a:cubicBezTo>
                <a:cubicBezTo>
                  <a:pt x="6959" y="2788"/>
                  <a:pt x="7001" y="2758"/>
                  <a:pt x="7006" y="2701"/>
                </a:cubicBezTo>
                <a:cubicBezTo>
                  <a:pt x="7012" y="2644"/>
                  <a:pt x="6974" y="2609"/>
                  <a:pt x="6909" y="2601"/>
                </a:cubicBezTo>
                <a:close/>
                <a:moveTo>
                  <a:pt x="6486" y="1111"/>
                </a:moveTo>
                <a:cubicBezTo>
                  <a:pt x="6458" y="1194"/>
                  <a:pt x="6420" y="1267"/>
                  <a:pt x="6363" y="1329"/>
                </a:cubicBezTo>
                <a:cubicBezTo>
                  <a:pt x="6353" y="1339"/>
                  <a:pt x="6336" y="1346"/>
                  <a:pt x="6322" y="1347"/>
                </a:cubicBezTo>
                <a:cubicBezTo>
                  <a:pt x="6273" y="1349"/>
                  <a:pt x="6225" y="1348"/>
                  <a:pt x="6177" y="1347"/>
                </a:cubicBezTo>
                <a:cubicBezTo>
                  <a:pt x="6166" y="1347"/>
                  <a:pt x="6150" y="1343"/>
                  <a:pt x="6147" y="1336"/>
                </a:cubicBezTo>
                <a:cubicBezTo>
                  <a:pt x="6119" y="1272"/>
                  <a:pt x="6094" y="1208"/>
                  <a:pt x="6067" y="1142"/>
                </a:cubicBezTo>
                <a:cubicBezTo>
                  <a:pt x="6208" y="1131"/>
                  <a:pt x="6346" y="1121"/>
                  <a:pt x="6486" y="1111"/>
                </a:cubicBezTo>
                <a:close/>
                <a:moveTo>
                  <a:pt x="5982" y="1539"/>
                </a:moveTo>
                <a:cubicBezTo>
                  <a:pt x="5995" y="1538"/>
                  <a:pt x="6007" y="1537"/>
                  <a:pt x="6018" y="1537"/>
                </a:cubicBezTo>
                <a:cubicBezTo>
                  <a:pt x="6245" y="1537"/>
                  <a:pt x="6471" y="1537"/>
                  <a:pt x="6697" y="1537"/>
                </a:cubicBezTo>
                <a:cubicBezTo>
                  <a:pt x="6749" y="1537"/>
                  <a:pt x="6751" y="1539"/>
                  <a:pt x="6748" y="1592"/>
                </a:cubicBezTo>
                <a:cubicBezTo>
                  <a:pt x="6747" y="1619"/>
                  <a:pt x="6743" y="1645"/>
                  <a:pt x="6740" y="1668"/>
                </a:cubicBezTo>
                <a:lnTo>
                  <a:pt x="5958" y="1668"/>
                </a:lnTo>
                <a:cubicBezTo>
                  <a:pt x="5967" y="1620"/>
                  <a:pt x="5974" y="1580"/>
                  <a:pt x="5982" y="1539"/>
                </a:cubicBezTo>
                <a:close/>
                <a:moveTo>
                  <a:pt x="5874" y="1155"/>
                </a:moveTo>
                <a:cubicBezTo>
                  <a:pt x="5901" y="1217"/>
                  <a:pt x="5928" y="1280"/>
                  <a:pt x="5956" y="1346"/>
                </a:cubicBezTo>
                <a:lnTo>
                  <a:pt x="5691" y="1346"/>
                </a:lnTo>
                <a:cubicBezTo>
                  <a:pt x="5693" y="1268"/>
                  <a:pt x="5635" y="1220"/>
                  <a:pt x="5599" y="1155"/>
                </a:cubicBezTo>
                <a:lnTo>
                  <a:pt x="5874" y="1155"/>
                </a:lnTo>
                <a:close/>
                <a:moveTo>
                  <a:pt x="5758" y="1649"/>
                </a:moveTo>
                <a:cubicBezTo>
                  <a:pt x="5754" y="1658"/>
                  <a:pt x="5734" y="1665"/>
                  <a:pt x="5722" y="1665"/>
                </a:cubicBezTo>
                <a:cubicBezTo>
                  <a:pt x="5633" y="1666"/>
                  <a:pt x="5544" y="1666"/>
                  <a:pt x="5455" y="1666"/>
                </a:cubicBezTo>
                <a:cubicBezTo>
                  <a:pt x="5415" y="1666"/>
                  <a:pt x="5375" y="1666"/>
                  <a:pt x="5332" y="1666"/>
                </a:cubicBezTo>
                <a:cubicBezTo>
                  <a:pt x="5312" y="1545"/>
                  <a:pt x="5318" y="1537"/>
                  <a:pt x="5437" y="1537"/>
                </a:cubicBezTo>
                <a:cubicBezTo>
                  <a:pt x="5538" y="1537"/>
                  <a:pt x="5639" y="1537"/>
                  <a:pt x="5740" y="1537"/>
                </a:cubicBezTo>
                <a:lnTo>
                  <a:pt x="5792" y="1537"/>
                </a:lnTo>
                <a:cubicBezTo>
                  <a:pt x="5780" y="1579"/>
                  <a:pt x="5771" y="1615"/>
                  <a:pt x="5758" y="1649"/>
                </a:cubicBezTo>
                <a:close/>
                <a:moveTo>
                  <a:pt x="6143" y="2380"/>
                </a:moveTo>
                <a:cubicBezTo>
                  <a:pt x="6136" y="2385"/>
                  <a:pt x="6121" y="2387"/>
                  <a:pt x="6114" y="2383"/>
                </a:cubicBezTo>
                <a:cubicBezTo>
                  <a:pt x="6003" y="2322"/>
                  <a:pt x="5904" y="2248"/>
                  <a:pt x="5824" y="2148"/>
                </a:cubicBezTo>
                <a:cubicBezTo>
                  <a:pt x="5822" y="2146"/>
                  <a:pt x="5822" y="2141"/>
                  <a:pt x="5821" y="2136"/>
                </a:cubicBezTo>
                <a:lnTo>
                  <a:pt x="6385" y="2136"/>
                </a:lnTo>
                <a:cubicBezTo>
                  <a:pt x="6388" y="2139"/>
                  <a:pt x="6392" y="2143"/>
                  <a:pt x="6395" y="2146"/>
                </a:cubicBezTo>
                <a:cubicBezTo>
                  <a:pt x="6380" y="2169"/>
                  <a:pt x="6370" y="2197"/>
                  <a:pt x="6350" y="2214"/>
                </a:cubicBezTo>
                <a:cubicBezTo>
                  <a:pt x="6283" y="2272"/>
                  <a:pt x="6213" y="2326"/>
                  <a:pt x="6143" y="2380"/>
                </a:cubicBezTo>
                <a:close/>
                <a:moveTo>
                  <a:pt x="1851" y="2907"/>
                </a:moveTo>
                <a:cubicBezTo>
                  <a:pt x="1850" y="2793"/>
                  <a:pt x="1863" y="2802"/>
                  <a:pt x="1743" y="2802"/>
                </a:cubicBezTo>
                <a:cubicBezTo>
                  <a:pt x="1691" y="2802"/>
                  <a:pt x="1639" y="2802"/>
                  <a:pt x="1583" y="2802"/>
                </a:cubicBezTo>
                <a:cubicBezTo>
                  <a:pt x="1587" y="2788"/>
                  <a:pt x="1587" y="2786"/>
                  <a:pt x="1588" y="2786"/>
                </a:cubicBezTo>
                <a:cubicBezTo>
                  <a:pt x="1601" y="2778"/>
                  <a:pt x="1613" y="2771"/>
                  <a:pt x="1626" y="2763"/>
                </a:cubicBezTo>
                <a:cubicBezTo>
                  <a:pt x="1735" y="2701"/>
                  <a:pt x="1794" y="2616"/>
                  <a:pt x="1792" y="2482"/>
                </a:cubicBezTo>
                <a:cubicBezTo>
                  <a:pt x="1788" y="2054"/>
                  <a:pt x="1788" y="1626"/>
                  <a:pt x="1792" y="1198"/>
                </a:cubicBezTo>
                <a:cubicBezTo>
                  <a:pt x="1793" y="1073"/>
                  <a:pt x="1739" y="989"/>
                  <a:pt x="1636" y="928"/>
                </a:cubicBezTo>
                <a:cubicBezTo>
                  <a:pt x="1510" y="853"/>
                  <a:pt x="1371" y="828"/>
                  <a:pt x="1226" y="832"/>
                </a:cubicBezTo>
                <a:cubicBezTo>
                  <a:pt x="1078" y="836"/>
                  <a:pt x="938" y="869"/>
                  <a:pt x="817" y="961"/>
                </a:cubicBezTo>
                <a:cubicBezTo>
                  <a:pt x="749" y="1013"/>
                  <a:pt x="709" y="1081"/>
                  <a:pt x="710" y="1171"/>
                </a:cubicBezTo>
                <a:cubicBezTo>
                  <a:pt x="711" y="1615"/>
                  <a:pt x="711" y="2059"/>
                  <a:pt x="709" y="2503"/>
                </a:cubicBezTo>
                <a:cubicBezTo>
                  <a:pt x="709" y="2607"/>
                  <a:pt x="754" y="2681"/>
                  <a:pt x="834" y="2738"/>
                </a:cubicBezTo>
                <a:cubicBezTo>
                  <a:pt x="930" y="2805"/>
                  <a:pt x="1039" y="2839"/>
                  <a:pt x="1154" y="2848"/>
                </a:cubicBezTo>
                <a:cubicBezTo>
                  <a:pt x="1227" y="2854"/>
                  <a:pt x="1301" y="2849"/>
                  <a:pt x="1376" y="2849"/>
                </a:cubicBezTo>
                <a:cubicBezTo>
                  <a:pt x="1391" y="2949"/>
                  <a:pt x="1459" y="2989"/>
                  <a:pt x="1548" y="2997"/>
                </a:cubicBezTo>
                <a:cubicBezTo>
                  <a:pt x="1616" y="3003"/>
                  <a:pt x="1685" y="3002"/>
                  <a:pt x="1753" y="3003"/>
                </a:cubicBezTo>
                <a:cubicBezTo>
                  <a:pt x="1849" y="3004"/>
                  <a:pt x="1852" y="3013"/>
                  <a:pt x="1851" y="2907"/>
                </a:cubicBezTo>
                <a:close/>
                <a:moveTo>
                  <a:pt x="1250" y="2636"/>
                </a:moveTo>
                <a:cubicBezTo>
                  <a:pt x="1169" y="2636"/>
                  <a:pt x="1129" y="2587"/>
                  <a:pt x="1130" y="2518"/>
                </a:cubicBezTo>
                <a:cubicBezTo>
                  <a:pt x="1132" y="2295"/>
                  <a:pt x="1131" y="2072"/>
                  <a:pt x="1131" y="1848"/>
                </a:cubicBezTo>
                <a:lnTo>
                  <a:pt x="1131" y="1848"/>
                </a:lnTo>
                <a:cubicBezTo>
                  <a:pt x="1131" y="1625"/>
                  <a:pt x="1131" y="1401"/>
                  <a:pt x="1131" y="1178"/>
                </a:cubicBezTo>
                <a:cubicBezTo>
                  <a:pt x="1131" y="1104"/>
                  <a:pt x="1171" y="1065"/>
                  <a:pt x="1249" y="1065"/>
                </a:cubicBezTo>
                <a:cubicBezTo>
                  <a:pt x="1332" y="1065"/>
                  <a:pt x="1371" y="1101"/>
                  <a:pt x="1371" y="1179"/>
                </a:cubicBezTo>
                <a:cubicBezTo>
                  <a:pt x="1371" y="1626"/>
                  <a:pt x="1371" y="2072"/>
                  <a:pt x="1372" y="2519"/>
                </a:cubicBezTo>
                <a:cubicBezTo>
                  <a:pt x="1372" y="2601"/>
                  <a:pt x="1319" y="2637"/>
                  <a:pt x="1250" y="2636"/>
                </a:cubicBezTo>
                <a:close/>
                <a:moveTo>
                  <a:pt x="8470" y="2116"/>
                </a:moveTo>
                <a:cubicBezTo>
                  <a:pt x="8470" y="2013"/>
                  <a:pt x="8432" y="1974"/>
                  <a:pt x="8329" y="1974"/>
                </a:cubicBezTo>
                <a:cubicBezTo>
                  <a:pt x="8198" y="1973"/>
                  <a:pt x="8066" y="1974"/>
                  <a:pt x="7934" y="1974"/>
                </a:cubicBezTo>
                <a:cubicBezTo>
                  <a:pt x="7799" y="1974"/>
                  <a:pt x="7665" y="1973"/>
                  <a:pt x="7530" y="1974"/>
                </a:cubicBezTo>
                <a:cubicBezTo>
                  <a:pt x="7439" y="1974"/>
                  <a:pt x="7398" y="2017"/>
                  <a:pt x="7397" y="2108"/>
                </a:cubicBezTo>
                <a:cubicBezTo>
                  <a:pt x="7397" y="2202"/>
                  <a:pt x="7397" y="2296"/>
                  <a:pt x="7397" y="2391"/>
                </a:cubicBezTo>
                <a:cubicBezTo>
                  <a:pt x="7398" y="2471"/>
                  <a:pt x="7438" y="2515"/>
                  <a:pt x="7518" y="2516"/>
                </a:cubicBezTo>
                <a:cubicBezTo>
                  <a:pt x="7796" y="2517"/>
                  <a:pt x="8073" y="2517"/>
                  <a:pt x="8350" y="2516"/>
                </a:cubicBezTo>
                <a:cubicBezTo>
                  <a:pt x="8431" y="2515"/>
                  <a:pt x="8469" y="2471"/>
                  <a:pt x="8470" y="2390"/>
                </a:cubicBezTo>
                <a:cubicBezTo>
                  <a:pt x="8471" y="2299"/>
                  <a:pt x="8470" y="2207"/>
                  <a:pt x="8470" y="2116"/>
                </a:cubicBezTo>
                <a:close/>
                <a:moveTo>
                  <a:pt x="8292" y="2306"/>
                </a:moveTo>
                <a:cubicBezTo>
                  <a:pt x="8291" y="2339"/>
                  <a:pt x="8275" y="2354"/>
                  <a:pt x="8240" y="2353"/>
                </a:cubicBezTo>
                <a:lnTo>
                  <a:pt x="7837" y="2353"/>
                </a:lnTo>
                <a:cubicBezTo>
                  <a:pt x="7768" y="2353"/>
                  <a:pt x="7699" y="2353"/>
                  <a:pt x="7631" y="2353"/>
                </a:cubicBezTo>
                <a:cubicBezTo>
                  <a:pt x="7587" y="2353"/>
                  <a:pt x="7577" y="2342"/>
                  <a:pt x="7576" y="2298"/>
                </a:cubicBezTo>
                <a:cubicBezTo>
                  <a:pt x="7575" y="2260"/>
                  <a:pt x="7576" y="2222"/>
                  <a:pt x="7576" y="2185"/>
                </a:cubicBezTo>
                <a:cubicBezTo>
                  <a:pt x="7576" y="2153"/>
                  <a:pt x="7592" y="2137"/>
                  <a:pt x="7623" y="2137"/>
                </a:cubicBezTo>
                <a:cubicBezTo>
                  <a:pt x="7830" y="2137"/>
                  <a:pt x="8038" y="2137"/>
                  <a:pt x="8245" y="2137"/>
                </a:cubicBezTo>
                <a:cubicBezTo>
                  <a:pt x="8275" y="2137"/>
                  <a:pt x="8291" y="2152"/>
                  <a:pt x="8291" y="2181"/>
                </a:cubicBezTo>
                <a:cubicBezTo>
                  <a:pt x="8293" y="2223"/>
                  <a:pt x="8293" y="2264"/>
                  <a:pt x="8292" y="2306"/>
                </a:cubicBezTo>
                <a:close/>
                <a:moveTo>
                  <a:pt x="7631" y="2353"/>
                </a:moveTo>
                <a:lnTo>
                  <a:pt x="7824" y="2353"/>
                </a:lnTo>
                <a:cubicBezTo>
                  <a:pt x="7760" y="2353"/>
                  <a:pt x="7695" y="2353"/>
                  <a:pt x="7631" y="2353"/>
                </a:cubicBezTo>
                <a:close/>
                <a:moveTo>
                  <a:pt x="8240" y="2353"/>
                </a:moveTo>
                <a:cubicBezTo>
                  <a:pt x="8138" y="2352"/>
                  <a:pt x="8036" y="2353"/>
                  <a:pt x="7934" y="2353"/>
                </a:cubicBezTo>
                <a:cubicBezTo>
                  <a:pt x="7901" y="2353"/>
                  <a:pt x="7869" y="2353"/>
                  <a:pt x="7837" y="2353"/>
                </a:cubicBezTo>
                <a:lnTo>
                  <a:pt x="7824" y="2353"/>
                </a:lnTo>
                <a:cubicBezTo>
                  <a:pt x="7861" y="2353"/>
                  <a:pt x="7897" y="2353"/>
                  <a:pt x="7934" y="2353"/>
                </a:cubicBezTo>
                <a:cubicBezTo>
                  <a:pt x="8036" y="2353"/>
                  <a:pt x="8138" y="2352"/>
                  <a:pt x="8240" y="235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iconfont-1101-829609">
            <a:extLst>
              <a:ext uri="{FF2B5EF4-FFF2-40B4-BE49-F238E27FC236}">
                <a16:creationId xmlns:a16="http://schemas.microsoft.com/office/drawing/2014/main" xmlns="" id="{3A5C9E32-6028-45FC-8C72-414AC3E0909A}"/>
              </a:ext>
            </a:extLst>
          </p:cNvPr>
          <p:cNvSpPr/>
          <p:nvPr/>
        </p:nvSpPr>
        <p:spPr>
          <a:xfrm>
            <a:off x="6998244" y="2749707"/>
            <a:ext cx="1451824" cy="471251"/>
          </a:xfrm>
          <a:custGeom>
            <a:avLst/>
            <a:gdLst>
              <a:gd name="T0" fmla="*/ 892 w 12232"/>
              <a:gd name="T1" fmla="*/ 1297 h 3971"/>
              <a:gd name="T2" fmla="*/ 3151 w 12232"/>
              <a:gd name="T3" fmla="*/ 2994 h 3971"/>
              <a:gd name="T4" fmla="*/ 2514 w 12232"/>
              <a:gd name="T5" fmla="*/ 2569 h 3971"/>
              <a:gd name="T6" fmla="*/ 2371 w 12232"/>
              <a:gd name="T7" fmla="*/ 1651 h 3971"/>
              <a:gd name="T8" fmla="*/ 2347 w 12232"/>
              <a:gd name="T9" fmla="*/ 2287 h 3971"/>
              <a:gd name="T10" fmla="*/ 1477 w 12232"/>
              <a:gd name="T11" fmla="*/ 2173 h 3971"/>
              <a:gd name="T12" fmla="*/ 1487 w 12232"/>
              <a:gd name="T13" fmla="*/ 1262 h 3971"/>
              <a:gd name="T14" fmla="*/ 7504 w 12232"/>
              <a:gd name="T15" fmla="*/ 1060 h 3971"/>
              <a:gd name="T16" fmla="*/ 7466 w 12232"/>
              <a:gd name="T17" fmla="*/ 2186 h 3971"/>
              <a:gd name="T18" fmla="*/ 8816 w 12232"/>
              <a:gd name="T19" fmla="*/ 3493 h 3971"/>
              <a:gd name="T20" fmla="*/ 8898 w 12232"/>
              <a:gd name="T21" fmla="*/ 3160 h 3971"/>
              <a:gd name="T22" fmla="*/ 8475 w 12232"/>
              <a:gd name="T23" fmla="*/ 2869 h 3971"/>
              <a:gd name="T24" fmla="*/ 8293 w 12232"/>
              <a:gd name="T25" fmla="*/ 3362 h 3971"/>
              <a:gd name="T26" fmla="*/ 11026 w 12232"/>
              <a:gd name="T27" fmla="*/ 2810 h 3971"/>
              <a:gd name="T28" fmla="*/ 10027 w 12232"/>
              <a:gd name="T29" fmla="*/ 3323 h 3971"/>
              <a:gd name="T30" fmla="*/ 10854 w 12232"/>
              <a:gd name="T31" fmla="*/ 3002 h 3971"/>
              <a:gd name="T32" fmla="*/ 11354 w 12232"/>
              <a:gd name="T33" fmla="*/ 2836 h 3971"/>
              <a:gd name="T34" fmla="*/ 11621 w 12232"/>
              <a:gd name="T35" fmla="*/ 1836 h 3971"/>
              <a:gd name="T36" fmla="*/ 10992 w 12232"/>
              <a:gd name="T37" fmla="*/ 1806 h 3971"/>
              <a:gd name="T38" fmla="*/ 10052 w 12232"/>
              <a:gd name="T39" fmla="*/ 1802 h 3971"/>
              <a:gd name="T40" fmla="*/ 10636 w 12232"/>
              <a:gd name="T41" fmla="*/ 990 h 3971"/>
              <a:gd name="T42" fmla="*/ 11307 w 12232"/>
              <a:gd name="T43" fmla="*/ 919 h 3971"/>
              <a:gd name="T44" fmla="*/ 11435 w 12232"/>
              <a:gd name="T45" fmla="*/ 1210 h 3971"/>
              <a:gd name="T46" fmla="*/ 11034 w 12232"/>
              <a:gd name="T47" fmla="*/ 752 h 3971"/>
              <a:gd name="T48" fmla="*/ 11168 w 12232"/>
              <a:gd name="T49" fmla="*/ 1214 h 3971"/>
              <a:gd name="T50" fmla="*/ 11905 w 12232"/>
              <a:gd name="T51" fmla="*/ 124 h 3971"/>
              <a:gd name="T52" fmla="*/ 9616 w 12232"/>
              <a:gd name="T53" fmla="*/ 2400 h 3971"/>
              <a:gd name="T54" fmla="*/ 11869 w 12232"/>
              <a:gd name="T55" fmla="*/ 305 h 3971"/>
              <a:gd name="T56" fmla="*/ 11619 w 12232"/>
              <a:gd name="T57" fmla="*/ 2389 h 3971"/>
              <a:gd name="T58" fmla="*/ 7045 w 12232"/>
              <a:gd name="T59" fmla="*/ 3572 h 3971"/>
              <a:gd name="T60" fmla="*/ 8493 w 12232"/>
              <a:gd name="T61" fmla="*/ 1330 h 3971"/>
              <a:gd name="T62" fmla="*/ 8581 w 12232"/>
              <a:gd name="T63" fmla="*/ 420 h 3971"/>
              <a:gd name="T64" fmla="*/ 8305 w 12232"/>
              <a:gd name="T65" fmla="*/ 1283 h 3971"/>
              <a:gd name="T66" fmla="*/ 7825 w 12232"/>
              <a:gd name="T67" fmla="*/ 523 h 3971"/>
              <a:gd name="T68" fmla="*/ 9513 w 12232"/>
              <a:gd name="T69" fmla="*/ 2259 h 3971"/>
              <a:gd name="T70" fmla="*/ 9162 w 12232"/>
              <a:gd name="T71" fmla="*/ 156 h 3971"/>
              <a:gd name="T72" fmla="*/ 5181 w 12232"/>
              <a:gd name="T73" fmla="*/ 3583 h 3971"/>
              <a:gd name="T74" fmla="*/ 5320 w 12232"/>
              <a:gd name="T75" fmla="*/ 3024 h 3971"/>
              <a:gd name="T76" fmla="*/ 4826 w 12232"/>
              <a:gd name="T77" fmla="*/ 3441 h 3971"/>
              <a:gd name="T78" fmla="*/ 6547 w 12232"/>
              <a:gd name="T79" fmla="*/ 3560 h 3971"/>
              <a:gd name="T80" fmla="*/ 6469 w 12232"/>
              <a:gd name="T81" fmla="*/ 2641 h 3971"/>
              <a:gd name="T82" fmla="*/ 5769 w 12232"/>
              <a:gd name="T83" fmla="*/ 3394 h 3971"/>
              <a:gd name="T84" fmla="*/ 6393 w 12232"/>
              <a:gd name="T85" fmla="*/ 2766 h 3971"/>
              <a:gd name="T86" fmla="*/ 5358 w 12232"/>
              <a:gd name="T87" fmla="*/ 1939 h 3971"/>
              <a:gd name="T88" fmla="*/ 6820 w 12232"/>
              <a:gd name="T89" fmla="*/ 952 h 3971"/>
              <a:gd name="T90" fmla="*/ 6761 w 12232"/>
              <a:gd name="T91" fmla="*/ 2174 h 3971"/>
              <a:gd name="T92" fmla="*/ 6578 w 12232"/>
              <a:gd name="T93" fmla="*/ 2108 h 3971"/>
              <a:gd name="T94" fmla="*/ 5310 w 12232"/>
              <a:gd name="T95" fmla="*/ 1404 h 3971"/>
              <a:gd name="T96" fmla="*/ 5860 w 12232"/>
              <a:gd name="T97" fmla="*/ 785 h 3971"/>
              <a:gd name="T98" fmla="*/ 5935 w 12232"/>
              <a:gd name="T99" fmla="*/ 95 h 3971"/>
              <a:gd name="T100" fmla="*/ 6411 w 12232"/>
              <a:gd name="T101" fmla="*/ 454 h 3971"/>
              <a:gd name="T102" fmla="*/ 7092 w 12232"/>
              <a:gd name="T103" fmla="*/ 451 h 3971"/>
              <a:gd name="T104" fmla="*/ 5836 w 12232"/>
              <a:gd name="T105" fmla="*/ 1359 h 3971"/>
              <a:gd name="T106" fmla="*/ 6178 w 12232"/>
              <a:gd name="T107" fmla="*/ 960 h 3971"/>
              <a:gd name="T108" fmla="*/ 5219 w 12232"/>
              <a:gd name="T109" fmla="*/ 1395 h 3971"/>
              <a:gd name="T110" fmla="*/ 4987 w 12232"/>
              <a:gd name="T111" fmla="*/ 1610 h 3971"/>
              <a:gd name="T112" fmla="*/ 4391 w 12232"/>
              <a:gd name="T113" fmla="*/ 2149 h 3971"/>
              <a:gd name="T114" fmla="*/ 5453 w 12232"/>
              <a:gd name="T115" fmla="*/ 306 h 3971"/>
              <a:gd name="T116" fmla="*/ 5123 w 12232"/>
              <a:gd name="T117" fmla="*/ 924 h 3971"/>
              <a:gd name="T118" fmla="*/ 5243 w 12232"/>
              <a:gd name="T119" fmla="*/ 396 h 3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232" h="3971">
                <a:moveTo>
                  <a:pt x="786" y="2311"/>
                </a:moveTo>
                <a:cubicBezTo>
                  <a:pt x="686" y="2434"/>
                  <a:pt x="555" y="2489"/>
                  <a:pt x="403" y="2451"/>
                </a:cubicBezTo>
                <a:cubicBezTo>
                  <a:pt x="233" y="2409"/>
                  <a:pt x="114" y="2296"/>
                  <a:pt x="89" y="2119"/>
                </a:cubicBezTo>
                <a:cubicBezTo>
                  <a:pt x="0" y="1493"/>
                  <a:pt x="184" y="955"/>
                  <a:pt x="652" y="530"/>
                </a:cubicBezTo>
                <a:cubicBezTo>
                  <a:pt x="1096" y="127"/>
                  <a:pt x="1623" y="0"/>
                  <a:pt x="2210" y="117"/>
                </a:cubicBezTo>
                <a:cubicBezTo>
                  <a:pt x="1932" y="161"/>
                  <a:pt x="1664" y="234"/>
                  <a:pt x="1427" y="398"/>
                </a:cubicBezTo>
                <a:cubicBezTo>
                  <a:pt x="1112" y="616"/>
                  <a:pt x="945" y="928"/>
                  <a:pt x="892" y="1297"/>
                </a:cubicBezTo>
                <a:cubicBezTo>
                  <a:pt x="861" y="1519"/>
                  <a:pt x="864" y="1745"/>
                  <a:pt x="856" y="1970"/>
                </a:cubicBezTo>
                <a:cubicBezTo>
                  <a:pt x="852" y="2088"/>
                  <a:pt x="869" y="2209"/>
                  <a:pt x="786" y="2311"/>
                </a:cubicBezTo>
                <a:close/>
                <a:moveTo>
                  <a:pt x="1952" y="381"/>
                </a:moveTo>
                <a:cubicBezTo>
                  <a:pt x="2036" y="204"/>
                  <a:pt x="2265" y="112"/>
                  <a:pt x="2454" y="181"/>
                </a:cubicBezTo>
                <a:cubicBezTo>
                  <a:pt x="3295" y="489"/>
                  <a:pt x="3775" y="1440"/>
                  <a:pt x="3528" y="2301"/>
                </a:cubicBezTo>
                <a:cubicBezTo>
                  <a:pt x="3458" y="2543"/>
                  <a:pt x="3346" y="2761"/>
                  <a:pt x="3187" y="2955"/>
                </a:cubicBezTo>
                <a:cubicBezTo>
                  <a:pt x="3171" y="2973"/>
                  <a:pt x="3154" y="2991"/>
                  <a:pt x="3151" y="2994"/>
                </a:cubicBezTo>
                <a:cubicBezTo>
                  <a:pt x="3189" y="2833"/>
                  <a:pt x="3244" y="2659"/>
                  <a:pt x="3269" y="2481"/>
                </a:cubicBezTo>
                <a:cubicBezTo>
                  <a:pt x="3333" y="2031"/>
                  <a:pt x="3172" y="1660"/>
                  <a:pt x="2846" y="1351"/>
                </a:cubicBezTo>
                <a:cubicBezTo>
                  <a:pt x="2633" y="1149"/>
                  <a:pt x="2381" y="1003"/>
                  <a:pt x="2123" y="871"/>
                </a:cubicBezTo>
                <a:cubicBezTo>
                  <a:pt x="1922" y="769"/>
                  <a:pt x="1878" y="538"/>
                  <a:pt x="1952" y="381"/>
                </a:cubicBezTo>
                <a:close/>
                <a:moveTo>
                  <a:pt x="637" y="2814"/>
                </a:moveTo>
                <a:cubicBezTo>
                  <a:pt x="1023" y="3063"/>
                  <a:pt x="1434" y="3077"/>
                  <a:pt x="1849" y="2912"/>
                </a:cubicBezTo>
                <a:cubicBezTo>
                  <a:pt x="2079" y="2819"/>
                  <a:pt x="2300" y="2697"/>
                  <a:pt x="2514" y="2569"/>
                </a:cubicBezTo>
                <a:cubicBezTo>
                  <a:pt x="2720" y="2444"/>
                  <a:pt x="2930" y="2518"/>
                  <a:pt x="3034" y="2671"/>
                </a:cubicBezTo>
                <a:cubicBezTo>
                  <a:pt x="3146" y="2833"/>
                  <a:pt x="3103" y="3078"/>
                  <a:pt x="2941" y="3209"/>
                </a:cubicBezTo>
                <a:cubicBezTo>
                  <a:pt x="1998" y="3971"/>
                  <a:pt x="555" y="3551"/>
                  <a:pt x="169" y="2403"/>
                </a:cubicBezTo>
                <a:cubicBezTo>
                  <a:pt x="166" y="2393"/>
                  <a:pt x="165" y="2384"/>
                  <a:pt x="163" y="2374"/>
                </a:cubicBezTo>
                <a:cubicBezTo>
                  <a:pt x="307" y="2542"/>
                  <a:pt x="454" y="2697"/>
                  <a:pt x="637" y="2814"/>
                </a:cubicBezTo>
                <a:close/>
                <a:moveTo>
                  <a:pt x="2332" y="1583"/>
                </a:moveTo>
                <a:cubicBezTo>
                  <a:pt x="2341" y="1607"/>
                  <a:pt x="2354" y="1632"/>
                  <a:pt x="2371" y="1651"/>
                </a:cubicBezTo>
                <a:cubicBezTo>
                  <a:pt x="2464" y="1748"/>
                  <a:pt x="2504" y="1865"/>
                  <a:pt x="2497" y="1997"/>
                </a:cubicBezTo>
                <a:cubicBezTo>
                  <a:pt x="2496" y="2024"/>
                  <a:pt x="2477" y="2050"/>
                  <a:pt x="2466" y="2077"/>
                </a:cubicBezTo>
                <a:cubicBezTo>
                  <a:pt x="2441" y="2064"/>
                  <a:pt x="2414" y="2053"/>
                  <a:pt x="2391" y="2037"/>
                </a:cubicBezTo>
                <a:cubicBezTo>
                  <a:pt x="2374" y="2024"/>
                  <a:pt x="2362" y="2004"/>
                  <a:pt x="2345" y="1984"/>
                </a:cubicBezTo>
                <a:cubicBezTo>
                  <a:pt x="2307" y="2052"/>
                  <a:pt x="2274" y="2110"/>
                  <a:pt x="2238" y="2172"/>
                </a:cubicBezTo>
                <a:cubicBezTo>
                  <a:pt x="2256" y="2183"/>
                  <a:pt x="2278" y="2191"/>
                  <a:pt x="2292" y="2207"/>
                </a:cubicBezTo>
                <a:cubicBezTo>
                  <a:pt x="2315" y="2231"/>
                  <a:pt x="2350" y="2263"/>
                  <a:pt x="2347" y="2287"/>
                </a:cubicBezTo>
                <a:cubicBezTo>
                  <a:pt x="2343" y="2313"/>
                  <a:pt x="2306" y="2346"/>
                  <a:pt x="2276" y="2356"/>
                </a:cubicBezTo>
                <a:cubicBezTo>
                  <a:pt x="2161" y="2394"/>
                  <a:pt x="2045" y="2388"/>
                  <a:pt x="1943" y="2318"/>
                </a:cubicBezTo>
                <a:cubicBezTo>
                  <a:pt x="1882" y="2277"/>
                  <a:pt x="1832" y="2273"/>
                  <a:pt x="1772" y="2316"/>
                </a:cubicBezTo>
                <a:cubicBezTo>
                  <a:pt x="1674" y="2384"/>
                  <a:pt x="1563" y="2392"/>
                  <a:pt x="1452" y="2361"/>
                </a:cubicBezTo>
                <a:cubicBezTo>
                  <a:pt x="1418" y="2352"/>
                  <a:pt x="1366" y="2315"/>
                  <a:pt x="1367" y="2292"/>
                </a:cubicBezTo>
                <a:cubicBezTo>
                  <a:pt x="1368" y="2259"/>
                  <a:pt x="1409" y="2227"/>
                  <a:pt x="1436" y="2196"/>
                </a:cubicBezTo>
                <a:cubicBezTo>
                  <a:pt x="1445" y="2186"/>
                  <a:pt x="1461" y="2182"/>
                  <a:pt x="1477" y="2173"/>
                </a:cubicBezTo>
                <a:cubicBezTo>
                  <a:pt x="1437" y="2114"/>
                  <a:pt x="1399" y="2056"/>
                  <a:pt x="1356" y="1992"/>
                </a:cubicBezTo>
                <a:cubicBezTo>
                  <a:pt x="1341" y="2007"/>
                  <a:pt x="1329" y="2025"/>
                  <a:pt x="1312" y="2037"/>
                </a:cubicBezTo>
                <a:cubicBezTo>
                  <a:pt x="1289" y="2053"/>
                  <a:pt x="1262" y="2064"/>
                  <a:pt x="1237" y="2077"/>
                </a:cubicBezTo>
                <a:cubicBezTo>
                  <a:pt x="1226" y="2050"/>
                  <a:pt x="1206" y="2024"/>
                  <a:pt x="1205" y="1997"/>
                </a:cubicBezTo>
                <a:cubicBezTo>
                  <a:pt x="1199" y="1876"/>
                  <a:pt x="1239" y="1771"/>
                  <a:pt x="1309" y="1672"/>
                </a:cubicBezTo>
                <a:cubicBezTo>
                  <a:pt x="1354" y="1608"/>
                  <a:pt x="1385" y="1533"/>
                  <a:pt x="1416" y="1460"/>
                </a:cubicBezTo>
                <a:cubicBezTo>
                  <a:pt x="1443" y="1396"/>
                  <a:pt x="1455" y="1324"/>
                  <a:pt x="1487" y="1262"/>
                </a:cubicBezTo>
                <a:cubicBezTo>
                  <a:pt x="1564" y="1113"/>
                  <a:pt x="1694" y="1045"/>
                  <a:pt x="1859" y="1046"/>
                </a:cubicBezTo>
                <a:cubicBezTo>
                  <a:pt x="2029" y="1047"/>
                  <a:pt x="2160" y="1122"/>
                  <a:pt x="2230" y="1276"/>
                </a:cubicBezTo>
                <a:cubicBezTo>
                  <a:pt x="2275" y="1373"/>
                  <a:pt x="2297" y="1481"/>
                  <a:pt x="2332" y="1583"/>
                </a:cubicBezTo>
                <a:close/>
                <a:moveTo>
                  <a:pt x="7790" y="2406"/>
                </a:moveTo>
                <a:cubicBezTo>
                  <a:pt x="7657" y="2406"/>
                  <a:pt x="7526" y="2411"/>
                  <a:pt x="7395" y="2405"/>
                </a:cubicBezTo>
                <a:cubicBezTo>
                  <a:pt x="7279" y="2399"/>
                  <a:pt x="7239" y="2336"/>
                  <a:pt x="7263" y="2221"/>
                </a:cubicBezTo>
                <a:cubicBezTo>
                  <a:pt x="7343" y="1834"/>
                  <a:pt x="7424" y="1447"/>
                  <a:pt x="7504" y="1060"/>
                </a:cubicBezTo>
                <a:cubicBezTo>
                  <a:pt x="7522" y="974"/>
                  <a:pt x="7512" y="962"/>
                  <a:pt x="7423" y="961"/>
                </a:cubicBezTo>
                <a:cubicBezTo>
                  <a:pt x="7364" y="961"/>
                  <a:pt x="7304" y="961"/>
                  <a:pt x="7239" y="961"/>
                </a:cubicBezTo>
                <a:cubicBezTo>
                  <a:pt x="7249" y="794"/>
                  <a:pt x="7249" y="793"/>
                  <a:pt x="7400" y="793"/>
                </a:cubicBezTo>
                <a:cubicBezTo>
                  <a:pt x="7450" y="793"/>
                  <a:pt x="7499" y="792"/>
                  <a:pt x="7548" y="794"/>
                </a:cubicBezTo>
                <a:cubicBezTo>
                  <a:pt x="7672" y="797"/>
                  <a:pt x="7736" y="875"/>
                  <a:pt x="7713" y="1000"/>
                </a:cubicBezTo>
                <a:cubicBezTo>
                  <a:pt x="7689" y="1128"/>
                  <a:pt x="7660" y="1256"/>
                  <a:pt x="7633" y="1385"/>
                </a:cubicBezTo>
                <a:cubicBezTo>
                  <a:pt x="7578" y="1652"/>
                  <a:pt x="7524" y="1919"/>
                  <a:pt x="7466" y="2186"/>
                </a:cubicBezTo>
                <a:cubicBezTo>
                  <a:pt x="7454" y="2242"/>
                  <a:pt x="7470" y="2260"/>
                  <a:pt x="7526" y="2258"/>
                </a:cubicBezTo>
                <a:cubicBezTo>
                  <a:pt x="7625" y="2255"/>
                  <a:pt x="7723" y="2257"/>
                  <a:pt x="7833" y="2257"/>
                </a:cubicBezTo>
                <a:cubicBezTo>
                  <a:pt x="7818" y="2311"/>
                  <a:pt x="7804" y="2357"/>
                  <a:pt x="7790" y="2406"/>
                </a:cubicBezTo>
                <a:close/>
                <a:moveTo>
                  <a:pt x="9822" y="3017"/>
                </a:moveTo>
                <a:cubicBezTo>
                  <a:pt x="9791" y="3304"/>
                  <a:pt x="9556" y="3539"/>
                  <a:pt x="9268" y="3569"/>
                </a:cubicBezTo>
                <a:cubicBezTo>
                  <a:pt x="9221" y="3574"/>
                  <a:pt x="9174" y="3577"/>
                  <a:pt x="9127" y="3581"/>
                </a:cubicBezTo>
                <a:cubicBezTo>
                  <a:pt x="9016" y="3577"/>
                  <a:pt x="8909" y="3563"/>
                  <a:pt x="8816" y="3493"/>
                </a:cubicBezTo>
                <a:cubicBezTo>
                  <a:pt x="8713" y="3414"/>
                  <a:pt x="8676" y="3311"/>
                  <a:pt x="8700" y="3186"/>
                </a:cubicBezTo>
                <a:cubicBezTo>
                  <a:pt x="8778" y="2783"/>
                  <a:pt x="9248" y="2531"/>
                  <a:pt x="9627" y="2690"/>
                </a:cubicBezTo>
                <a:cubicBezTo>
                  <a:pt x="9770" y="2749"/>
                  <a:pt x="9838" y="2863"/>
                  <a:pt x="9822" y="3017"/>
                </a:cubicBezTo>
                <a:close/>
                <a:moveTo>
                  <a:pt x="9565" y="2824"/>
                </a:moveTo>
                <a:cubicBezTo>
                  <a:pt x="9503" y="2789"/>
                  <a:pt x="9432" y="2771"/>
                  <a:pt x="9366" y="2746"/>
                </a:cubicBezTo>
                <a:cubicBezTo>
                  <a:pt x="9219" y="2762"/>
                  <a:pt x="9080" y="2813"/>
                  <a:pt x="9002" y="2921"/>
                </a:cubicBezTo>
                <a:cubicBezTo>
                  <a:pt x="8953" y="2990"/>
                  <a:pt x="8927" y="3078"/>
                  <a:pt x="8898" y="3160"/>
                </a:cubicBezTo>
                <a:cubicBezTo>
                  <a:pt x="8857" y="3278"/>
                  <a:pt x="8893" y="3367"/>
                  <a:pt x="9009" y="3417"/>
                </a:cubicBezTo>
                <a:cubicBezTo>
                  <a:pt x="9163" y="3484"/>
                  <a:pt x="9310" y="3455"/>
                  <a:pt x="9450" y="3368"/>
                </a:cubicBezTo>
                <a:cubicBezTo>
                  <a:pt x="9574" y="3291"/>
                  <a:pt x="9603" y="3162"/>
                  <a:pt x="9641" y="3037"/>
                </a:cubicBezTo>
                <a:cubicBezTo>
                  <a:pt x="9666" y="2956"/>
                  <a:pt x="9639" y="2867"/>
                  <a:pt x="9565" y="2824"/>
                </a:cubicBezTo>
                <a:close/>
                <a:moveTo>
                  <a:pt x="7957" y="2830"/>
                </a:moveTo>
                <a:cubicBezTo>
                  <a:pt x="8076" y="2761"/>
                  <a:pt x="8306" y="2723"/>
                  <a:pt x="8423" y="2858"/>
                </a:cubicBezTo>
                <a:cubicBezTo>
                  <a:pt x="8432" y="2869"/>
                  <a:pt x="8459" y="2872"/>
                  <a:pt x="8475" y="2869"/>
                </a:cubicBezTo>
                <a:cubicBezTo>
                  <a:pt x="8517" y="2860"/>
                  <a:pt x="8557" y="2845"/>
                  <a:pt x="8602" y="2832"/>
                </a:cubicBezTo>
                <a:cubicBezTo>
                  <a:pt x="8556" y="2744"/>
                  <a:pt x="8490" y="2688"/>
                  <a:pt x="8400" y="2668"/>
                </a:cubicBezTo>
                <a:cubicBezTo>
                  <a:pt x="8030" y="2584"/>
                  <a:pt x="7653" y="2791"/>
                  <a:pt x="7572" y="3105"/>
                </a:cubicBezTo>
                <a:cubicBezTo>
                  <a:pt x="7517" y="3317"/>
                  <a:pt x="7575" y="3480"/>
                  <a:pt x="7784" y="3549"/>
                </a:cubicBezTo>
                <a:cubicBezTo>
                  <a:pt x="7964" y="3609"/>
                  <a:pt x="8142" y="3590"/>
                  <a:pt x="8309" y="3505"/>
                </a:cubicBezTo>
                <a:cubicBezTo>
                  <a:pt x="8370" y="3474"/>
                  <a:pt x="8423" y="3429"/>
                  <a:pt x="8480" y="3391"/>
                </a:cubicBezTo>
                <a:cubicBezTo>
                  <a:pt x="8413" y="3359"/>
                  <a:pt x="8367" y="3298"/>
                  <a:pt x="8293" y="3362"/>
                </a:cubicBezTo>
                <a:cubicBezTo>
                  <a:pt x="8183" y="3457"/>
                  <a:pt x="8048" y="3471"/>
                  <a:pt x="7910" y="3442"/>
                </a:cubicBezTo>
                <a:cubicBezTo>
                  <a:pt x="7807" y="3420"/>
                  <a:pt x="7721" y="3339"/>
                  <a:pt x="7732" y="3256"/>
                </a:cubicBezTo>
                <a:cubicBezTo>
                  <a:pt x="7753" y="3089"/>
                  <a:pt x="7791" y="2924"/>
                  <a:pt x="7957" y="2830"/>
                </a:cubicBezTo>
                <a:close/>
                <a:moveTo>
                  <a:pt x="11568" y="2678"/>
                </a:moveTo>
                <a:cubicBezTo>
                  <a:pt x="11456" y="2666"/>
                  <a:pt x="11349" y="2690"/>
                  <a:pt x="11248" y="2734"/>
                </a:cubicBezTo>
                <a:cubicBezTo>
                  <a:pt x="11179" y="2763"/>
                  <a:pt x="11114" y="2800"/>
                  <a:pt x="11045" y="2835"/>
                </a:cubicBezTo>
                <a:cubicBezTo>
                  <a:pt x="11039" y="2827"/>
                  <a:pt x="11030" y="2819"/>
                  <a:pt x="11026" y="2810"/>
                </a:cubicBezTo>
                <a:cubicBezTo>
                  <a:pt x="10974" y="2714"/>
                  <a:pt x="10891" y="2674"/>
                  <a:pt x="10786" y="2679"/>
                </a:cubicBezTo>
                <a:cubicBezTo>
                  <a:pt x="10722" y="2683"/>
                  <a:pt x="10657" y="2691"/>
                  <a:pt x="10597" y="2709"/>
                </a:cubicBezTo>
                <a:cubicBezTo>
                  <a:pt x="10518" y="2733"/>
                  <a:pt x="10444" y="2770"/>
                  <a:pt x="10364" y="2803"/>
                </a:cubicBezTo>
                <a:cubicBezTo>
                  <a:pt x="10370" y="2767"/>
                  <a:pt x="10377" y="2734"/>
                  <a:pt x="10384" y="2695"/>
                </a:cubicBezTo>
                <a:cubicBezTo>
                  <a:pt x="10345" y="2695"/>
                  <a:pt x="10310" y="2698"/>
                  <a:pt x="10277" y="2694"/>
                </a:cubicBezTo>
                <a:cubicBezTo>
                  <a:pt x="10220" y="2686"/>
                  <a:pt x="10194" y="2706"/>
                  <a:pt x="10180" y="2764"/>
                </a:cubicBezTo>
                <a:cubicBezTo>
                  <a:pt x="10133" y="2951"/>
                  <a:pt x="10078" y="3137"/>
                  <a:pt x="10027" y="3323"/>
                </a:cubicBezTo>
                <a:cubicBezTo>
                  <a:pt x="10004" y="3407"/>
                  <a:pt x="9982" y="3492"/>
                  <a:pt x="9956" y="3586"/>
                </a:cubicBezTo>
                <a:cubicBezTo>
                  <a:pt x="9994" y="3586"/>
                  <a:pt x="10021" y="3586"/>
                  <a:pt x="10049" y="3587"/>
                </a:cubicBezTo>
                <a:cubicBezTo>
                  <a:pt x="10143" y="3588"/>
                  <a:pt x="10143" y="3588"/>
                  <a:pt x="10168" y="3495"/>
                </a:cubicBezTo>
                <a:cubicBezTo>
                  <a:pt x="10209" y="3348"/>
                  <a:pt x="10258" y="3203"/>
                  <a:pt x="10287" y="3053"/>
                </a:cubicBezTo>
                <a:cubicBezTo>
                  <a:pt x="10310" y="2929"/>
                  <a:pt x="10393" y="2877"/>
                  <a:pt x="10495" y="2845"/>
                </a:cubicBezTo>
                <a:cubicBezTo>
                  <a:pt x="10557" y="2826"/>
                  <a:pt x="10626" y="2822"/>
                  <a:pt x="10692" y="2822"/>
                </a:cubicBezTo>
                <a:cubicBezTo>
                  <a:pt x="10821" y="2822"/>
                  <a:pt x="10872" y="2874"/>
                  <a:pt x="10854" y="3002"/>
                </a:cubicBezTo>
                <a:cubicBezTo>
                  <a:pt x="10838" y="3111"/>
                  <a:pt x="10803" y="3218"/>
                  <a:pt x="10775" y="3326"/>
                </a:cubicBezTo>
                <a:cubicBezTo>
                  <a:pt x="10753" y="3410"/>
                  <a:pt x="10729" y="3493"/>
                  <a:pt x="10703" y="3586"/>
                </a:cubicBezTo>
                <a:cubicBezTo>
                  <a:pt x="10747" y="3586"/>
                  <a:pt x="10779" y="3584"/>
                  <a:pt x="10811" y="3587"/>
                </a:cubicBezTo>
                <a:cubicBezTo>
                  <a:pt x="10864" y="3592"/>
                  <a:pt x="10890" y="3574"/>
                  <a:pt x="10904" y="3519"/>
                </a:cubicBezTo>
                <a:cubicBezTo>
                  <a:pt x="10947" y="3348"/>
                  <a:pt x="11000" y="3180"/>
                  <a:pt x="11043" y="3009"/>
                </a:cubicBezTo>
                <a:cubicBezTo>
                  <a:pt x="11056" y="2958"/>
                  <a:pt x="11080" y="2922"/>
                  <a:pt x="11127" y="2906"/>
                </a:cubicBezTo>
                <a:cubicBezTo>
                  <a:pt x="11202" y="2879"/>
                  <a:pt x="11277" y="2848"/>
                  <a:pt x="11354" y="2836"/>
                </a:cubicBezTo>
                <a:cubicBezTo>
                  <a:pt x="11557" y="2803"/>
                  <a:pt x="11637" y="2899"/>
                  <a:pt x="11582" y="3096"/>
                </a:cubicBezTo>
                <a:cubicBezTo>
                  <a:pt x="11537" y="3255"/>
                  <a:pt x="11493" y="3414"/>
                  <a:pt x="11446" y="3581"/>
                </a:cubicBezTo>
                <a:cubicBezTo>
                  <a:pt x="11467" y="3583"/>
                  <a:pt x="11480" y="3586"/>
                  <a:pt x="11492" y="3586"/>
                </a:cubicBezTo>
                <a:cubicBezTo>
                  <a:pt x="11637" y="3593"/>
                  <a:pt x="11638" y="3594"/>
                  <a:pt x="11677" y="3453"/>
                </a:cubicBezTo>
                <a:cubicBezTo>
                  <a:pt x="11719" y="3296"/>
                  <a:pt x="11768" y="3139"/>
                  <a:pt x="11799" y="2979"/>
                </a:cubicBezTo>
                <a:cubicBezTo>
                  <a:pt x="11831" y="2818"/>
                  <a:pt x="11731" y="2696"/>
                  <a:pt x="11568" y="2678"/>
                </a:cubicBezTo>
                <a:close/>
                <a:moveTo>
                  <a:pt x="11621" y="1836"/>
                </a:moveTo>
                <a:cubicBezTo>
                  <a:pt x="11630" y="1851"/>
                  <a:pt x="11636" y="1875"/>
                  <a:pt x="11631" y="1892"/>
                </a:cubicBezTo>
                <a:cubicBezTo>
                  <a:pt x="11627" y="1904"/>
                  <a:pt x="11604" y="1916"/>
                  <a:pt x="11588" y="1918"/>
                </a:cubicBezTo>
                <a:cubicBezTo>
                  <a:pt x="11466" y="1928"/>
                  <a:pt x="11428" y="1909"/>
                  <a:pt x="11379" y="1794"/>
                </a:cubicBezTo>
                <a:cubicBezTo>
                  <a:pt x="11348" y="1721"/>
                  <a:pt x="11330" y="1643"/>
                  <a:pt x="11306" y="1567"/>
                </a:cubicBezTo>
                <a:cubicBezTo>
                  <a:pt x="11296" y="1535"/>
                  <a:pt x="11289" y="1502"/>
                  <a:pt x="11275" y="1452"/>
                </a:cubicBezTo>
                <a:cubicBezTo>
                  <a:pt x="11248" y="1477"/>
                  <a:pt x="11227" y="1492"/>
                  <a:pt x="11212" y="1512"/>
                </a:cubicBezTo>
                <a:cubicBezTo>
                  <a:pt x="11137" y="1609"/>
                  <a:pt x="11063" y="1707"/>
                  <a:pt x="10992" y="1806"/>
                </a:cubicBezTo>
                <a:cubicBezTo>
                  <a:pt x="10916" y="1912"/>
                  <a:pt x="10813" y="1939"/>
                  <a:pt x="10692" y="1912"/>
                </a:cubicBezTo>
                <a:cubicBezTo>
                  <a:pt x="10644" y="1820"/>
                  <a:pt x="10749" y="1824"/>
                  <a:pt x="10783" y="1772"/>
                </a:cubicBezTo>
                <a:cubicBezTo>
                  <a:pt x="10660" y="1707"/>
                  <a:pt x="10649" y="1572"/>
                  <a:pt x="10588" y="1453"/>
                </a:cubicBezTo>
                <a:cubicBezTo>
                  <a:pt x="10548" y="1509"/>
                  <a:pt x="10516" y="1556"/>
                  <a:pt x="10482" y="1602"/>
                </a:cubicBezTo>
                <a:cubicBezTo>
                  <a:pt x="10430" y="1671"/>
                  <a:pt x="10374" y="1737"/>
                  <a:pt x="10326" y="1808"/>
                </a:cubicBezTo>
                <a:cubicBezTo>
                  <a:pt x="10243" y="1932"/>
                  <a:pt x="10122" y="1932"/>
                  <a:pt x="9994" y="1913"/>
                </a:cubicBezTo>
                <a:cubicBezTo>
                  <a:pt x="9990" y="1864"/>
                  <a:pt x="10007" y="1830"/>
                  <a:pt x="10052" y="1802"/>
                </a:cubicBezTo>
                <a:cubicBezTo>
                  <a:pt x="10172" y="1728"/>
                  <a:pt x="10250" y="1614"/>
                  <a:pt x="10327" y="1499"/>
                </a:cubicBezTo>
                <a:cubicBezTo>
                  <a:pt x="10379" y="1423"/>
                  <a:pt x="10434" y="1348"/>
                  <a:pt x="10481" y="1269"/>
                </a:cubicBezTo>
                <a:cubicBezTo>
                  <a:pt x="10496" y="1244"/>
                  <a:pt x="10502" y="1204"/>
                  <a:pt x="10493" y="1176"/>
                </a:cubicBezTo>
                <a:cubicBezTo>
                  <a:pt x="10436" y="988"/>
                  <a:pt x="10374" y="801"/>
                  <a:pt x="10311" y="604"/>
                </a:cubicBezTo>
                <a:cubicBezTo>
                  <a:pt x="10377" y="604"/>
                  <a:pt x="10437" y="600"/>
                  <a:pt x="10496" y="606"/>
                </a:cubicBezTo>
                <a:cubicBezTo>
                  <a:pt x="10512" y="608"/>
                  <a:pt x="10533" y="637"/>
                  <a:pt x="10540" y="657"/>
                </a:cubicBezTo>
                <a:cubicBezTo>
                  <a:pt x="10574" y="767"/>
                  <a:pt x="10605" y="879"/>
                  <a:pt x="10636" y="990"/>
                </a:cubicBezTo>
                <a:cubicBezTo>
                  <a:pt x="10647" y="998"/>
                  <a:pt x="10657" y="1006"/>
                  <a:pt x="10668" y="1014"/>
                </a:cubicBezTo>
                <a:cubicBezTo>
                  <a:pt x="10677" y="992"/>
                  <a:pt x="10682" y="969"/>
                  <a:pt x="10695" y="950"/>
                </a:cubicBezTo>
                <a:cubicBezTo>
                  <a:pt x="10763" y="848"/>
                  <a:pt x="10832" y="747"/>
                  <a:pt x="10905" y="649"/>
                </a:cubicBezTo>
                <a:cubicBezTo>
                  <a:pt x="10921" y="627"/>
                  <a:pt x="10955" y="610"/>
                  <a:pt x="10982" y="607"/>
                </a:cubicBezTo>
                <a:cubicBezTo>
                  <a:pt x="11044" y="601"/>
                  <a:pt x="11107" y="608"/>
                  <a:pt x="11169" y="605"/>
                </a:cubicBezTo>
                <a:cubicBezTo>
                  <a:pt x="11206" y="603"/>
                  <a:pt x="11223" y="617"/>
                  <a:pt x="11232" y="652"/>
                </a:cubicBezTo>
                <a:cubicBezTo>
                  <a:pt x="11255" y="741"/>
                  <a:pt x="11280" y="830"/>
                  <a:pt x="11307" y="919"/>
                </a:cubicBezTo>
                <a:cubicBezTo>
                  <a:pt x="11313" y="940"/>
                  <a:pt x="11329" y="958"/>
                  <a:pt x="11340" y="977"/>
                </a:cubicBezTo>
                <a:cubicBezTo>
                  <a:pt x="11357" y="963"/>
                  <a:pt x="11378" y="951"/>
                  <a:pt x="11392" y="934"/>
                </a:cubicBezTo>
                <a:cubicBezTo>
                  <a:pt x="11457" y="851"/>
                  <a:pt x="11523" y="769"/>
                  <a:pt x="11583" y="682"/>
                </a:cubicBezTo>
                <a:cubicBezTo>
                  <a:pt x="11617" y="633"/>
                  <a:pt x="11655" y="608"/>
                  <a:pt x="11716" y="615"/>
                </a:cubicBezTo>
                <a:cubicBezTo>
                  <a:pt x="11752" y="620"/>
                  <a:pt x="11789" y="616"/>
                  <a:pt x="11844" y="616"/>
                </a:cubicBezTo>
                <a:cubicBezTo>
                  <a:pt x="11758" y="741"/>
                  <a:pt x="11680" y="854"/>
                  <a:pt x="11603" y="966"/>
                </a:cubicBezTo>
                <a:cubicBezTo>
                  <a:pt x="11546" y="1047"/>
                  <a:pt x="11490" y="1128"/>
                  <a:pt x="11435" y="1210"/>
                </a:cubicBezTo>
                <a:cubicBezTo>
                  <a:pt x="11423" y="1227"/>
                  <a:pt x="11409" y="1251"/>
                  <a:pt x="11413" y="1267"/>
                </a:cubicBezTo>
                <a:cubicBezTo>
                  <a:pt x="11454" y="1418"/>
                  <a:pt x="11496" y="1569"/>
                  <a:pt x="11545" y="1718"/>
                </a:cubicBezTo>
                <a:cubicBezTo>
                  <a:pt x="11558" y="1761"/>
                  <a:pt x="11597" y="1795"/>
                  <a:pt x="11621" y="1835"/>
                </a:cubicBezTo>
                <a:lnTo>
                  <a:pt x="11621" y="1836"/>
                </a:lnTo>
                <a:close/>
                <a:moveTo>
                  <a:pt x="11168" y="1214"/>
                </a:moveTo>
                <a:cubicBezTo>
                  <a:pt x="11144" y="1120"/>
                  <a:pt x="11116" y="1028"/>
                  <a:pt x="11090" y="936"/>
                </a:cubicBezTo>
                <a:cubicBezTo>
                  <a:pt x="11073" y="880"/>
                  <a:pt x="11056" y="824"/>
                  <a:pt x="11034" y="752"/>
                </a:cubicBezTo>
                <a:cubicBezTo>
                  <a:pt x="11010" y="781"/>
                  <a:pt x="10996" y="795"/>
                  <a:pt x="10985" y="812"/>
                </a:cubicBezTo>
                <a:cubicBezTo>
                  <a:pt x="10920" y="908"/>
                  <a:pt x="10863" y="1009"/>
                  <a:pt x="10791" y="1099"/>
                </a:cubicBezTo>
                <a:cubicBezTo>
                  <a:pt x="10715" y="1193"/>
                  <a:pt x="10695" y="1284"/>
                  <a:pt x="10749" y="1393"/>
                </a:cubicBezTo>
                <a:cubicBezTo>
                  <a:pt x="10791" y="1476"/>
                  <a:pt x="10825" y="1562"/>
                  <a:pt x="10862" y="1647"/>
                </a:cubicBezTo>
                <a:cubicBezTo>
                  <a:pt x="10871" y="1646"/>
                  <a:pt x="10880" y="1645"/>
                  <a:pt x="10889" y="1643"/>
                </a:cubicBezTo>
                <a:cubicBezTo>
                  <a:pt x="10980" y="1522"/>
                  <a:pt x="11073" y="1401"/>
                  <a:pt x="11162" y="1278"/>
                </a:cubicBezTo>
                <a:cubicBezTo>
                  <a:pt x="11173" y="1263"/>
                  <a:pt x="11173" y="1234"/>
                  <a:pt x="11168" y="1214"/>
                </a:cubicBezTo>
                <a:close/>
                <a:moveTo>
                  <a:pt x="12222" y="430"/>
                </a:moveTo>
                <a:cubicBezTo>
                  <a:pt x="12228" y="383"/>
                  <a:pt x="12232" y="328"/>
                  <a:pt x="12229" y="284"/>
                </a:cubicBezTo>
                <a:cubicBezTo>
                  <a:pt x="12228" y="282"/>
                  <a:pt x="12227" y="280"/>
                  <a:pt x="12227" y="278"/>
                </a:cubicBezTo>
                <a:cubicBezTo>
                  <a:pt x="12227" y="276"/>
                  <a:pt x="12227" y="274"/>
                  <a:pt x="12227" y="272"/>
                </a:cubicBezTo>
                <a:cubicBezTo>
                  <a:pt x="12226" y="270"/>
                  <a:pt x="12224" y="268"/>
                  <a:pt x="12222" y="267"/>
                </a:cubicBezTo>
                <a:cubicBezTo>
                  <a:pt x="12209" y="239"/>
                  <a:pt x="12181" y="220"/>
                  <a:pt x="12158" y="200"/>
                </a:cubicBezTo>
                <a:cubicBezTo>
                  <a:pt x="12086" y="137"/>
                  <a:pt x="11997" y="124"/>
                  <a:pt x="11905" y="124"/>
                </a:cubicBezTo>
                <a:cubicBezTo>
                  <a:pt x="11438" y="125"/>
                  <a:pt x="10972" y="124"/>
                  <a:pt x="10505" y="125"/>
                </a:cubicBezTo>
                <a:cubicBezTo>
                  <a:pt x="10463" y="126"/>
                  <a:pt x="10418" y="130"/>
                  <a:pt x="10379" y="145"/>
                </a:cubicBezTo>
                <a:cubicBezTo>
                  <a:pt x="10331" y="162"/>
                  <a:pt x="10301" y="166"/>
                  <a:pt x="10300" y="101"/>
                </a:cubicBezTo>
                <a:cubicBezTo>
                  <a:pt x="10254" y="101"/>
                  <a:pt x="10213" y="103"/>
                  <a:pt x="10173" y="100"/>
                </a:cubicBezTo>
                <a:cubicBezTo>
                  <a:pt x="10124" y="97"/>
                  <a:pt x="10106" y="119"/>
                  <a:pt x="10096" y="165"/>
                </a:cubicBezTo>
                <a:cubicBezTo>
                  <a:pt x="9965" y="780"/>
                  <a:pt x="9831" y="1395"/>
                  <a:pt x="9698" y="2010"/>
                </a:cubicBezTo>
                <a:cubicBezTo>
                  <a:pt x="9671" y="2137"/>
                  <a:pt x="9645" y="2264"/>
                  <a:pt x="9616" y="2400"/>
                </a:cubicBezTo>
                <a:cubicBezTo>
                  <a:pt x="9663" y="2400"/>
                  <a:pt x="9702" y="2396"/>
                  <a:pt x="9740" y="2401"/>
                </a:cubicBezTo>
                <a:cubicBezTo>
                  <a:pt x="9801" y="2409"/>
                  <a:pt x="9820" y="2378"/>
                  <a:pt x="9831" y="2324"/>
                </a:cubicBezTo>
                <a:cubicBezTo>
                  <a:pt x="9961" y="1715"/>
                  <a:pt x="10092" y="1106"/>
                  <a:pt x="10223" y="497"/>
                </a:cubicBezTo>
                <a:cubicBezTo>
                  <a:pt x="10251" y="368"/>
                  <a:pt x="10311" y="316"/>
                  <a:pt x="10444" y="305"/>
                </a:cubicBezTo>
                <a:cubicBezTo>
                  <a:pt x="10476" y="302"/>
                  <a:pt x="10508" y="301"/>
                  <a:pt x="10541" y="301"/>
                </a:cubicBezTo>
                <a:cubicBezTo>
                  <a:pt x="10906" y="301"/>
                  <a:pt x="11272" y="301"/>
                  <a:pt x="11637" y="301"/>
                </a:cubicBezTo>
                <a:cubicBezTo>
                  <a:pt x="11715" y="301"/>
                  <a:pt x="11792" y="299"/>
                  <a:pt x="11869" y="305"/>
                </a:cubicBezTo>
                <a:cubicBezTo>
                  <a:pt x="11986" y="313"/>
                  <a:pt x="12037" y="385"/>
                  <a:pt x="12013" y="499"/>
                </a:cubicBezTo>
                <a:cubicBezTo>
                  <a:pt x="11899" y="1026"/>
                  <a:pt x="11786" y="1553"/>
                  <a:pt x="11672" y="2080"/>
                </a:cubicBezTo>
                <a:cubicBezTo>
                  <a:pt x="11648" y="2193"/>
                  <a:pt x="11607" y="2225"/>
                  <a:pt x="11489" y="2225"/>
                </a:cubicBezTo>
                <a:cubicBezTo>
                  <a:pt x="11364" y="2225"/>
                  <a:pt x="11240" y="2224"/>
                  <a:pt x="11115" y="2227"/>
                </a:cubicBezTo>
                <a:cubicBezTo>
                  <a:pt x="11096" y="2227"/>
                  <a:pt x="11067" y="2240"/>
                  <a:pt x="11062" y="2255"/>
                </a:cubicBezTo>
                <a:cubicBezTo>
                  <a:pt x="11045" y="2300"/>
                  <a:pt x="11038" y="2349"/>
                  <a:pt x="11024" y="2413"/>
                </a:cubicBezTo>
                <a:cubicBezTo>
                  <a:pt x="11230" y="2405"/>
                  <a:pt x="11425" y="2404"/>
                  <a:pt x="11619" y="2389"/>
                </a:cubicBezTo>
                <a:cubicBezTo>
                  <a:pt x="11711" y="2382"/>
                  <a:pt x="11782" y="2322"/>
                  <a:pt x="11821" y="2236"/>
                </a:cubicBezTo>
                <a:cubicBezTo>
                  <a:pt x="11843" y="2188"/>
                  <a:pt x="11859" y="2136"/>
                  <a:pt x="11871" y="2084"/>
                </a:cubicBezTo>
                <a:cubicBezTo>
                  <a:pt x="11983" y="1567"/>
                  <a:pt x="12093" y="1051"/>
                  <a:pt x="12205" y="534"/>
                </a:cubicBezTo>
                <a:cubicBezTo>
                  <a:pt x="12209" y="517"/>
                  <a:pt x="12223" y="472"/>
                  <a:pt x="12222" y="430"/>
                </a:cubicBezTo>
                <a:close/>
                <a:moveTo>
                  <a:pt x="7090" y="3389"/>
                </a:moveTo>
                <a:cubicBezTo>
                  <a:pt x="7015" y="3388"/>
                  <a:pt x="6944" y="3441"/>
                  <a:pt x="6945" y="3498"/>
                </a:cubicBezTo>
                <a:cubicBezTo>
                  <a:pt x="6945" y="3545"/>
                  <a:pt x="6981" y="3572"/>
                  <a:pt x="7045" y="3572"/>
                </a:cubicBezTo>
                <a:cubicBezTo>
                  <a:pt x="7121" y="3572"/>
                  <a:pt x="7191" y="3518"/>
                  <a:pt x="7186" y="3460"/>
                </a:cubicBezTo>
                <a:cubicBezTo>
                  <a:pt x="7182" y="3402"/>
                  <a:pt x="7139" y="3389"/>
                  <a:pt x="7090" y="3389"/>
                </a:cubicBezTo>
                <a:close/>
                <a:moveTo>
                  <a:pt x="8305" y="1283"/>
                </a:moveTo>
                <a:cubicBezTo>
                  <a:pt x="8223" y="1664"/>
                  <a:pt x="8144" y="2031"/>
                  <a:pt x="8064" y="2407"/>
                </a:cubicBezTo>
                <a:cubicBezTo>
                  <a:pt x="8100" y="2407"/>
                  <a:pt x="8125" y="2407"/>
                  <a:pt x="8151" y="2407"/>
                </a:cubicBezTo>
                <a:cubicBezTo>
                  <a:pt x="8264" y="2407"/>
                  <a:pt x="8263" y="2407"/>
                  <a:pt x="8287" y="2295"/>
                </a:cubicBezTo>
                <a:cubicBezTo>
                  <a:pt x="8356" y="1973"/>
                  <a:pt x="8426" y="1652"/>
                  <a:pt x="8493" y="1330"/>
                </a:cubicBezTo>
                <a:cubicBezTo>
                  <a:pt x="8503" y="1286"/>
                  <a:pt x="8519" y="1270"/>
                  <a:pt x="8565" y="1271"/>
                </a:cubicBezTo>
                <a:cubicBezTo>
                  <a:pt x="8692" y="1275"/>
                  <a:pt x="8819" y="1274"/>
                  <a:pt x="8946" y="1271"/>
                </a:cubicBezTo>
                <a:cubicBezTo>
                  <a:pt x="8966" y="1271"/>
                  <a:pt x="8996" y="1260"/>
                  <a:pt x="9002" y="1246"/>
                </a:cubicBezTo>
                <a:cubicBezTo>
                  <a:pt x="9019" y="1206"/>
                  <a:pt x="9026" y="1161"/>
                  <a:pt x="9040" y="1106"/>
                </a:cubicBezTo>
                <a:lnTo>
                  <a:pt x="8543" y="1106"/>
                </a:lnTo>
                <a:cubicBezTo>
                  <a:pt x="8594" y="873"/>
                  <a:pt x="8642" y="651"/>
                  <a:pt x="8692" y="421"/>
                </a:cubicBezTo>
                <a:cubicBezTo>
                  <a:pt x="8649" y="421"/>
                  <a:pt x="8614" y="426"/>
                  <a:pt x="8581" y="420"/>
                </a:cubicBezTo>
                <a:cubicBezTo>
                  <a:pt x="8516" y="410"/>
                  <a:pt x="8492" y="439"/>
                  <a:pt x="8480" y="500"/>
                </a:cubicBezTo>
                <a:cubicBezTo>
                  <a:pt x="8443" y="686"/>
                  <a:pt x="8399" y="869"/>
                  <a:pt x="8360" y="1054"/>
                </a:cubicBezTo>
                <a:cubicBezTo>
                  <a:pt x="8351" y="1099"/>
                  <a:pt x="8332" y="1113"/>
                  <a:pt x="8287" y="1111"/>
                </a:cubicBezTo>
                <a:cubicBezTo>
                  <a:pt x="8154" y="1108"/>
                  <a:pt x="8020" y="1109"/>
                  <a:pt x="7887" y="1111"/>
                </a:cubicBezTo>
                <a:cubicBezTo>
                  <a:pt x="7868" y="1112"/>
                  <a:pt x="7837" y="1122"/>
                  <a:pt x="7832" y="1136"/>
                </a:cubicBezTo>
                <a:cubicBezTo>
                  <a:pt x="7814" y="1178"/>
                  <a:pt x="7807" y="1224"/>
                  <a:pt x="7792" y="1283"/>
                </a:cubicBezTo>
                <a:lnTo>
                  <a:pt x="8305" y="1283"/>
                </a:lnTo>
                <a:close/>
                <a:moveTo>
                  <a:pt x="7825" y="523"/>
                </a:moveTo>
                <a:cubicBezTo>
                  <a:pt x="7743" y="389"/>
                  <a:pt x="7665" y="259"/>
                  <a:pt x="7585" y="129"/>
                </a:cubicBezTo>
                <a:cubicBezTo>
                  <a:pt x="7577" y="117"/>
                  <a:pt x="7562" y="101"/>
                  <a:pt x="7549" y="100"/>
                </a:cubicBezTo>
                <a:cubicBezTo>
                  <a:pt x="7497" y="97"/>
                  <a:pt x="7444" y="99"/>
                  <a:pt x="7392" y="99"/>
                </a:cubicBezTo>
                <a:cubicBezTo>
                  <a:pt x="7388" y="105"/>
                  <a:pt x="7383" y="111"/>
                  <a:pt x="7378" y="117"/>
                </a:cubicBezTo>
                <a:cubicBezTo>
                  <a:pt x="7456" y="241"/>
                  <a:pt x="7531" y="368"/>
                  <a:pt x="7611" y="490"/>
                </a:cubicBezTo>
                <a:cubicBezTo>
                  <a:pt x="7696" y="618"/>
                  <a:pt x="7700" y="617"/>
                  <a:pt x="7825" y="523"/>
                </a:cubicBezTo>
                <a:close/>
                <a:moveTo>
                  <a:pt x="8230" y="318"/>
                </a:moveTo>
                <a:cubicBezTo>
                  <a:pt x="8519" y="318"/>
                  <a:pt x="8807" y="317"/>
                  <a:pt x="9095" y="318"/>
                </a:cubicBezTo>
                <a:cubicBezTo>
                  <a:pt x="9243" y="319"/>
                  <a:pt x="9289" y="375"/>
                  <a:pt x="9260" y="514"/>
                </a:cubicBezTo>
                <a:cubicBezTo>
                  <a:pt x="9142" y="1077"/>
                  <a:pt x="9023" y="1640"/>
                  <a:pt x="8904" y="2203"/>
                </a:cubicBezTo>
                <a:cubicBezTo>
                  <a:pt x="8873" y="2348"/>
                  <a:pt x="8916" y="2403"/>
                  <a:pt x="9066" y="2405"/>
                </a:cubicBezTo>
                <a:cubicBezTo>
                  <a:pt x="9160" y="2407"/>
                  <a:pt x="9255" y="2404"/>
                  <a:pt x="9350" y="2404"/>
                </a:cubicBezTo>
                <a:cubicBezTo>
                  <a:pt x="9494" y="2403"/>
                  <a:pt x="9494" y="2403"/>
                  <a:pt x="9513" y="2259"/>
                </a:cubicBezTo>
                <a:cubicBezTo>
                  <a:pt x="9514" y="2255"/>
                  <a:pt x="9511" y="2251"/>
                  <a:pt x="9507" y="2241"/>
                </a:cubicBezTo>
                <a:cubicBezTo>
                  <a:pt x="9402" y="2241"/>
                  <a:pt x="9295" y="2242"/>
                  <a:pt x="9188" y="2241"/>
                </a:cubicBezTo>
                <a:cubicBezTo>
                  <a:pt x="9112" y="2241"/>
                  <a:pt x="9106" y="2234"/>
                  <a:pt x="9121" y="2159"/>
                </a:cubicBezTo>
                <a:cubicBezTo>
                  <a:pt x="9218" y="1696"/>
                  <a:pt x="9317" y="1234"/>
                  <a:pt x="9413" y="771"/>
                </a:cubicBezTo>
                <a:cubicBezTo>
                  <a:pt x="9440" y="637"/>
                  <a:pt x="9469" y="502"/>
                  <a:pt x="9484" y="366"/>
                </a:cubicBezTo>
                <a:cubicBezTo>
                  <a:pt x="9497" y="246"/>
                  <a:pt x="9436" y="182"/>
                  <a:pt x="9316" y="166"/>
                </a:cubicBezTo>
                <a:cubicBezTo>
                  <a:pt x="9265" y="159"/>
                  <a:pt x="9213" y="156"/>
                  <a:pt x="9162" y="156"/>
                </a:cubicBezTo>
                <a:cubicBezTo>
                  <a:pt x="8884" y="155"/>
                  <a:pt x="8607" y="155"/>
                  <a:pt x="8329" y="155"/>
                </a:cubicBezTo>
                <a:cubicBezTo>
                  <a:pt x="8183" y="155"/>
                  <a:pt x="8183" y="155"/>
                  <a:pt x="8162" y="302"/>
                </a:cubicBezTo>
                <a:cubicBezTo>
                  <a:pt x="8162" y="304"/>
                  <a:pt x="8163" y="306"/>
                  <a:pt x="8165" y="318"/>
                </a:cubicBezTo>
                <a:lnTo>
                  <a:pt x="8230" y="318"/>
                </a:lnTo>
                <a:close/>
                <a:moveTo>
                  <a:pt x="5051" y="3453"/>
                </a:moveTo>
                <a:cubicBezTo>
                  <a:pt x="5107" y="3496"/>
                  <a:pt x="5150" y="3529"/>
                  <a:pt x="5193" y="3561"/>
                </a:cubicBezTo>
                <a:cubicBezTo>
                  <a:pt x="5189" y="3569"/>
                  <a:pt x="5185" y="3576"/>
                  <a:pt x="5181" y="3583"/>
                </a:cubicBezTo>
                <a:cubicBezTo>
                  <a:pt x="5107" y="3574"/>
                  <a:pt x="5031" y="3611"/>
                  <a:pt x="4957" y="3559"/>
                </a:cubicBezTo>
                <a:cubicBezTo>
                  <a:pt x="4944" y="3550"/>
                  <a:pt x="4918" y="3554"/>
                  <a:pt x="4899" y="3558"/>
                </a:cubicBezTo>
                <a:cubicBezTo>
                  <a:pt x="4739" y="3597"/>
                  <a:pt x="4578" y="3615"/>
                  <a:pt x="4416" y="3569"/>
                </a:cubicBezTo>
                <a:cubicBezTo>
                  <a:pt x="4242" y="3520"/>
                  <a:pt x="4146" y="3377"/>
                  <a:pt x="4168" y="3199"/>
                </a:cubicBezTo>
                <a:cubicBezTo>
                  <a:pt x="4203" y="2918"/>
                  <a:pt x="4341" y="2716"/>
                  <a:pt x="4621" y="2634"/>
                </a:cubicBezTo>
                <a:cubicBezTo>
                  <a:pt x="4789" y="2584"/>
                  <a:pt x="4960" y="2572"/>
                  <a:pt x="5126" y="2642"/>
                </a:cubicBezTo>
                <a:cubicBezTo>
                  <a:pt x="5292" y="2711"/>
                  <a:pt x="5355" y="2849"/>
                  <a:pt x="5320" y="3024"/>
                </a:cubicBezTo>
                <a:cubicBezTo>
                  <a:pt x="5285" y="3193"/>
                  <a:pt x="5223" y="3344"/>
                  <a:pt x="5051" y="3453"/>
                </a:cubicBezTo>
                <a:close/>
                <a:moveTo>
                  <a:pt x="5057" y="2770"/>
                </a:moveTo>
                <a:cubicBezTo>
                  <a:pt x="5008" y="2740"/>
                  <a:pt x="4948" y="2720"/>
                  <a:pt x="4890" y="2712"/>
                </a:cubicBezTo>
                <a:cubicBezTo>
                  <a:pt x="4682" y="2686"/>
                  <a:pt x="4468" y="2820"/>
                  <a:pt x="4418" y="2983"/>
                </a:cubicBezTo>
                <a:cubicBezTo>
                  <a:pt x="4397" y="3052"/>
                  <a:pt x="4379" y="3123"/>
                  <a:pt x="4363" y="3194"/>
                </a:cubicBezTo>
                <a:cubicBezTo>
                  <a:pt x="4341" y="3288"/>
                  <a:pt x="4366" y="3360"/>
                  <a:pt x="4442" y="3408"/>
                </a:cubicBezTo>
                <a:cubicBezTo>
                  <a:pt x="4559" y="3482"/>
                  <a:pt x="4686" y="3464"/>
                  <a:pt x="4826" y="3441"/>
                </a:cubicBezTo>
                <a:cubicBezTo>
                  <a:pt x="4789" y="3397"/>
                  <a:pt x="4761" y="3364"/>
                  <a:pt x="4722" y="3319"/>
                </a:cubicBezTo>
                <a:cubicBezTo>
                  <a:pt x="4801" y="3319"/>
                  <a:pt x="4870" y="3305"/>
                  <a:pt x="4931" y="3322"/>
                </a:cubicBezTo>
                <a:cubicBezTo>
                  <a:pt x="5003" y="3343"/>
                  <a:pt x="5034" y="3305"/>
                  <a:pt x="5054" y="3259"/>
                </a:cubicBezTo>
                <a:cubicBezTo>
                  <a:pt x="5089" y="3176"/>
                  <a:pt x="5115" y="3090"/>
                  <a:pt x="5141" y="3004"/>
                </a:cubicBezTo>
                <a:cubicBezTo>
                  <a:pt x="5171" y="2904"/>
                  <a:pt x="5146" y="2823"/>
                  <a:pt x="5057" y="2770"/>
                </a:cubicBezTo>
                <a:close/>
                <a:moveTo>
                  <a:pt x="6401" y="3456"/>
                </a:moveTo>
                <a:cubicBezTo>
                  <a:pt x="6459" y="3498"/>
                  <a:pt x="6503" y="3529"/>
                  <a:pt x="6547" y="3560"/>
                </a:cubicBezTo>
                <a:cubicBezTo>
                  <a:pt x="6542" y="3568"/>
                  <a:pt x="6538" y="3575"/>
                  <a:pt x="6533" y="3583"/>
                </a:cubicBezTo>
                <a:cubicBezTo>
                  <a:pt x="6458" y="3575"/>
                  <a:pt x="6381" y="3611"/>
                  <a:pt x="6308" y="3557"/>
                </a:cubicBezTo>
                <a:cubicBezTo>
                  <a:pt x="6294" y="3547"/>
                  <a:pt x="6264" y="3554"/>
                  <a:pt x="6242" y="3559"/>
                </a:cubicBezTo>
                <a:cubicBezTo>
                  <a:pt x="6086" y="3599"/>
                  <a:pt x="5929" y="3613"/>
                  <a:pt x="5771" y="3571"/>
                </a:cubicBezTo>
                <a:cubicBezTo>
                  <a:pt x="5571" y="3518"/>
                  <a:pt x="5487" y="3368"/>
                  <a:pt x="5522" y="3164"/>
                </a:cubicBezTo>
                <a:cubicBezTo>
                  <a:pt x="5571" y="2881"/>
                  <a:pt x="5731" y="2704"/>
                  <a:pt x="6005" y="2631"/>
                </a:cubicBezTo>
                <a:cubicBezTo>
                  <a:pt x="6159" y="2591"/>
                  <a:pt x="6316" y="2586"/>
                  <a:pt x="6469" y="2641"/>
                </a:cubicBezTo>
                <a:cubicBezTo>
                  <a:pt x="6658" y="2708"/>
                  <a:pt x="6727" y="2855"/>
                  <a:pt x="6682" y="3049"/>
                </a:cubicBezTo>
                <a:cubicBezTo>
                  <a:pt x="6645" y="3214"/>
                  <a:pt x="6569" y="3349"/>
                  <a:pt x="6401" y="3456"/>
                </a:cubicBezTo>
                <a:close/>
                <a:moveTo>
                  <a:pt x="6393" y="2766"/>
                </a:moveTo>
                <a:cubicBezTo>
                  <a:pt x="6297" y="2717"/>
                  <a:pt x="6195" y="2711"/>
                  <a:pt x="6093" y="2733"/>
                </a:cubicBezTo>
                <a:cubicBezTo>
                  <a:pt x="5920" y="2771"/>
                  <a:pt x="5778" y="2850"/>
                  <a:pt x="5733" y="3039"/>
                </a:cubicBezTo>
                <a:cubicBezTo>
                  <a:pt x="5721" y="3089"/>
                  <a:pt x="5708" y="3139"/>
                  <a:pt x="5696" y="3189"/>
                </a:cubicBezTo>
                <a:cubicBezTo>
                  <a:pt x="5676" y="3273"/>
                  <a:pt x="5702" y="3341"/>
                  <a:pt x="5769" y="3394"/>
                </a:cubicBezTo>
                <a:cubicBezTo>
                  <a:pt x="5839" y="3448"/>
                  <a:pt x="5918" y="3470"/>
                  <a:pt x="6004" y="3467"/>
                </a:cubicBezTo>
                <a:cubicBezTo>
                  <a:pt x="6059" y="3466"/>
                  <a:pt x="6113" y="3457"/>
                  <a:pt x="6183" y="3449"/>
                </a:cubicBezTo>
                <a:cubicBezTo>
                  <a:pt x="6139" y="3398"/>
                  <a:pt x="6111" y="3364"/>
                  <a:pt x="6079" y="3326"/>
                </a:cubicBezTo>
                <a:lnTo>
                  <a:pt x="6338" y="3326"/>
                </a:lnTo>
                <a:cubicBezTo>
                  <a:pt x="6406" y="3281"/>
                  <a:pt x="6449" y="3210"/>
                  <a:pt x="6466" y="3121"/>
                </a:cubicBezTo>
                <a:cubicBezTo>
                  <a:pt x="6474" y="3079"/>
                  <a:pt x="6487" y="3038"/>
                  <a:pt x="6497" y="2996"/>
                </a:cubicBezTo>
                <a:cubicBezTo>
                  <a:pt x="6522" y="2895"/>
                  <a:pt x="6486" y="2814"/>
                  <a:pt x="6393" y="2766"/>
                </a:cubicBezTo>
                <a:close/>
                <a:moveTo>
                  <a:pt x="5288" y="2073"/>
                </a:moveTo>
                <a:lnTo>
                  <a:pt x="5365" y="2073"/>
                </a:lnTo>
                <a:cubicBezTo>
                  <a:pt x="5711" y="2073"/>
                  <a:pt x="6057" y="2072"/>
                  <a:pt x="6403" y="2075"/>
                </a:cubicBezTo>
                <a:cubicBezTo>
                  <a:pt x="6463" y="2076"/>
                  <a:pt x="6490" y="2056"/>
                  <a:pt x="6497" y="2000"/>
                </a:cubicBezTo>
                <a:cubicBezTo>
                  <a:pt x="6499" y="1984"/>
                  <a:pt x="6503" y="1967"/>
                  <a:pt x="6506" y="1949"/>
                </a:cubicBezTo>
                <a:cubicBezTo>
                  <a:pt x="6494" y="1944"/>
                  <a:pt x="6490" y="1941"/>
                  <a:pt x="6486" y="1941"/>
                </a:cubicBezTo>
                <a:cubicBezTo>
                  <a:pt x="6110" y="1940"/>
                  <a:pt x="5734" y="1938"/>
                  <a:pt x="5358" y="1939"/>
                </a:cubicBezTo>
                <a:cubicBezTo>
                  <a:pt x="5344" y="1939"/>
                  <a:pt x="5324" y="1955"/>
                  <a:pt x="5318" y="1968"/>
                </a:cubicBezTo>
                <a:cubicBezTo>
                  <a:pt x="5305" y="1999"/>
                  <a:pt x="5299" y="2033"/>
                  <a:pt x="5288" y="2073"/>
                </a:cubicBezTo>
                <a:close/>
                <a:moveTo>
                  <a:pt x="6229" y="780"/>
                </a:moveTo>
                <a:lnTo>
                  <a:pt x="7125" y="780"/>
                </a:lnTo>
                <a:cubicBezTo>
                  <a:pt x="7113" y="832"/>
                  <a:pt x="7107" y="877"/>
                  <a:pt x="7092" y="919"/>
                </a:cubicBezTo>
                <a:cubicBezTo>
                  <a:pt x="7085" y="934"/>
                  <a:pt x="7058" y="950"/>
                  <a:pt x="7040" y="951"/>
                </a:cubicBezTo>
                <a:cubicBezTo>
                  <a:pt x="6967" y="955"/>
                  <a:pt x="6893" y="952"/>
                  <a:pt x="6820" y="952"/>
                </a:cubicBezTo>
                <a:lnTo>
                  <a:pt x="6748" y="952"/>
                </a:lnTo>
                <a:cubicBezTo>
                  <a:pt x="6798" y="1106"/>
                  <a:pt x="6908" y="1189"/>
                  <a:pt x="7032" y="1268"/>
                </a:cubicBezTo>
                <a:cubicBezTo>
                  <a:pt x="7012" y="1311"/>
                  <a:pt x="6993" y="1352"/>
                  <a:pt x="6970" y="1401"/>
                </a:cubicBezTo>
                <a:cubicBezTo>
                  <a:pt x="6917" y="1375"/>
                  <a:pt x="6870" y="1351"/>
                  <a:pt x="6812" y="1323"/>
                </a:cubicBezTo>
                <a:cubicBezTo>
                  <a:pt x="6794" y="1416"/>
                  <a:pt x="6776" y="1507"/>
                  <a:pt x="6759" y="1596"/>
                </a:cubicBezTo>
                <a:cubicBezTo>
                  <a:pt x="6867" y="1659"/>
                  <a:pt x="6872" y="1672"/>
                  <a:pt x="6845" y="1790"/>
                </a:cubicBezTo>
                <a:cubicBezTo>
                  <a:pt x="6817" y="1918"/>
                  <a:pt x="6788" y="2046"/>
                  <a:pt x="6761" y="2174"/>
                </a:cubicBezTo>
                <a:cubicBezTo>
                  <a:pt x="6732" y="2311"/>
                  <a:pt x="6657" y="2390"/>
                  <a:pt x="6521" y="2394"/>
                </a:cubicBezTo>
                <a:cubicBezTo>
                  <a:pt x="6223" y="2402"/>
                  <a:pt x="5924" y="2400"/>
                  <a:pt x="5625" y="2402"/>
                </a:cubicBezTo>
                <a:cubicBezTo>
                  <a:pt x="5617" y="2402"/>
                  <a:pt x="5608" y="2398"/>
                  <a:pt x="5593" y="2394"/>
                </a:cubicBezTo>
                <a:cubicBezTo>
                  <a:pt x="5603" y="2361"/>
                  <a:pt x="5614" y="2329"/>
                  <a:pt x="5622" y="2297"/>
                </a:cubicBezTo>
                <a:cubicBezTo>
                  <a:pt x="5631" y="2254"/>
                  <a:pt x="5655" y="2241"/>
                  <a:pt x="5699" y="2241"/>
                </a:cubicBezTo>
                <a:cubicBezTo>
                  <a:pt x="5932" y="2244"/>
                  <a:pt x="6164" y="2242"/>
                  <a:pt x="6396" y="2242"/>
                </a:cubicBezTo>
                <a:cubicBezTo>
                  <a:pt x="6505" y="2242"/>
                  <a:pt x="6548" y="2213"/>
                  <a:pt x="6578" y="2108"/>
                </a:cubicBezTo>
                <a:cubicBezTo>
                  <a:pt x="6600" y="2034"/>
                  <a:pt x="6621" y="1959"/>
                  <a:pt x="6635" y="1883"/>
                </a:cubicBezTo>
                <a:cubicBezTo>
                  <a:pt x="6651" y="1796"/>
                  <a:pt x="6622" y="1764"/>
                  <a:pt x="6532" y="1764"/>
                </a:cubicBezTo>
                <a:cubicBezTo>
                  <a:pt x="6257" y="1763"/>
                  <a:pt x="5982" y="1763"/>
                  <a:pt x="5706" y="1763"/>
                </a:cubicBezTo>
                <a:cubicBezTo>
                  <a:pt x="5594" y="1763"/>
                  <a:pt x="5559" y="1722"/>
                  <a:pt x="5581" y="1612"/>
                </a:cubicBezTo>
                <a:cubicBezTo>
                  <a:pt x="5598" y="1528"/>
                  <a:pt x="5617" y="1444"/>
                  <a:pt x="5635" y="1360"/>
                </a:cubicBezTo>
                <a:cubicBezTo>
                  <a:pt x="5638" y="1346"/>
                  <a:pt x="5637" y="1331"/>
                  <a:pt x="5638" y="1314"/>
                </a:cubicBezTo>
                <a:cubicBezTo>
                  <a:pt x="5531" y="1343"/>
                  <a:pt x="5428" y="1371"/>
                  <a:pt x="5310" y="1404"/>
                </a:cubicBezTo>
                <a:cubicBezTo>
                  <a:pt x="5324" y="1338"/>
                  <a:pt x="5332" y="1286"/>
                  <a:pt x="5348" y="1236"/>
                </a:cubicBezTo>
                <a:cubicBezTo>
                  <a:pt x="5353" y="1223"/>
                  <a:pt x="5381" y="1213"/>
                  <a:pt x="5400" y="1209"/>
                </a:cubicBezTo>
                <a:cubicBezTo>
                  <a:pt x="5564" y="1177"/>
                  <a:pt x="5691" y="1084"/>
                  <a:pt x="5801" y="954"/>
                </a:cubicBezTo>
                <a:lnTo>
                  <a:pt x="5401" y="954"/>
                </a:lnTo>
                <a:cubicBezTo>
                  <a:pt x="5414" y="899"/>
                  <a:pt x="5420" y="853"/>
                  <a:pt x="5436" y="810"/>
                </a:cubicBezTo>
                <a:cubicBezTo>
                  <a:pt x="5441" y="797"/>
                  <a:pt x="5472" y="786"/>
                  <a:pt x="5492" y="786"/>
                </a:cubicBezTo>
                <a:cubicBezTo>
                  <a:pt x="5614" y="784"/>
                  <a:pt x="5737" y="785"/>
                  <a:pt x="5860" y="785"/>
                </a:cubicBezTo>
                <a:cubicBezTo>
                  <a:pt x="5980" y="785"/>
                  <a:pt x="6020" y="757"/>
                  <a:pt x="6067" y="628"/>
                </a:cubicBezTo>
                <a:lnTo>
                  <a:pt x="5563" y="628"/>
                </a:lnTo>
                <a:cubicBezTo>
                  <a:pt x="5560" y="614"/>
                  <a:pt x="5558" y="610"/>
                  <a:pt x="5559" y="606"/>
                </a:cubicBezTo>
                <a:cubicBezTo>
                  <a:pt x="5579" y="453"/>
                  <a:pt x="5579" y="454"/>
                  <a:pt x="5732" y="451"/>
                </a:cubicBezTo>
                <a:cubicBezTo>
                  <a:pt x="5782" y="449"/>
                  <a:pt x="5837" y="469"/>
                  <a:pt x="5879" y="437"/>
                </a:cubicBezTo>
                <a:cubicBezTo>
                  <a:pt x="5826" y="323"/>
                  <a:pt x="5776" y="215"/>
                  <a:pt x="5719" y="92"/>
                </a:cubicBezTo>
                <a:cubicBezTo>
                  <a:pt x="5805" y="92"/>
                  <a:pt x="5870" y="89"/>
                  <a:pt x="5935" y="95"/>
                </a:cubicBezTo>
                <a:cubicBezTo>
                  <a:pt x="5951" y="96"/>
                  <a:pt x="5967" y="124"/>
                  <a:pt x="5978" y="143"/>
                </a:cubicBezTo>
                <a:cubicBezTo>
                  <a:pt x="6028" y="227"/>
                  <a:pt x="6071" y="316"/>
                  <a:pt x="6129" y="395"/>
                </a:cubicBezTo>
                <a:cubicBezTo>
                  <a:pt x="6174" y="458"/>
                  <a:pt x="6193" y="451"/>
                  <a:pt x="6228" y="384"/>
                </a:cubicBezTo>
                <a:cubicBezTo>
                  <a:pt x="6269" y="303"/>
                  <a:pt x="6312" y="224"/>
                  <a:pt x="6349" y="141"/>
                </a:cubicBezTo>
                <a:cubicBezTo>
                  <a:pt x="6367" y="101"/>
                  <a:pt x="6391" y="88"/>
                  <a:pt x="6433" y="90"/>
                </a:cubicBezTo>
                <a:cubicBezTo>
                  <a:pt x="6480" y="93"/>
                  <a:pt x="6527" y="91"/>
                  <a:pt x="6587" y="91"/>
                </a:cubicBezTo>
                <a:cubicBezTo>
                  <a:pt x="6526" y="217"/>
                  <a:pt x="6470" y="333"/>
                  <a:pt x="6411" y="454"/>
                </a:cubicBezTo>
                <a:cubicBezTo>
                  <a:pt x="6495" y="467"/>
                  <a:pt x="6565" y="468"/>
                  <a:pt x="6624" y="410"/>
                </a:cubicBezTo>
                <a:cubicBezTo>
                  <a:pt x="6707" y="329"/>
                  <a:pt x="6795" y="253"/>
                  <a:pt x="6870" y="165"/>
                </a:cubicBezTo>
                <a:cubicBezTo>
                  <a:pt x="6917" y="111"/>
                  <a:pt x="6962" y="82"/>
                  <a:pt x="7033" y="90"/>
                </a:cubicBezTo>
                <a:cubicBezTo>
                  <a:pt x="7063" y="93"/>
                  <a:pt x="7093" y="91"/>
                  <a:pt x="7123" y="91"/>
                </a:cubicBezTo>
                <a:cubicBezTo>
                  <a:pt x="7127" y="96"/>
                  <a:pt x="7131" y="102"/>
                  <a:pt x="7135" y="107"/>
                </a:cubicBezTo>
                <a:cubicBezTo>
                  <a:pt x="7045" y="218"/>
                  <a:pt x="6954" y="328"/>
                  <a:pt x="6854" y="451"/>
                </a:cubicBezTo>
                <a:lnTo>
                  <a:pt x="7092" y="451"/>
                </a:lnTo>
                <a:cubicBezTo>
                  <a:pt x="7079" y="507"/>
                  <a:pt x="7074" y="555"/>
                  <a:pt x="7057" y="597"/>
                </a:cubicBezTo>
                <a:cubicBezTo>
                  <a:pt x="7051" y="612"/>
                  <a:pt x="7017" y="623"/>
                  <a:pt x="6996" y="624"/>
                </a:cubicBezTo>
                <a:cubicBezTo>
                  <a:pt x="6804" y="626"/>
                  <a:pt x="6613" y="625"/>
                  <a:pt x="6422" y="625"/>
                </a:cubicBezTo>
                <a:cubicBezTo>
                  <a:pt x="6298" y="625"/>
                  <a:pt x="6272" y="646"/>
                  <a:pt x="6229" y="780"/>
                </a:cubicBezTo>
                <a:close/>
                <a:moveTo>
                  <a:pt x="6549" y="1323"/>
                </a:moveTo>
                <a:cubicBezTo>
                  <a:pt x="6328" y="1323"/>
                  <a:pt x="6107" y="1322"/>
                  <a:pt x="5886" y="1324"/>
                </a:cubicBezTo>
                <a:cubicBezTo>
                  <a:pt x="5869" y="1324"/>
                  <a:pt x="5840" y="1343"/>
                  <a:pt x="5836" y="1359"/>
                </a:cubicBezTo>
                <a:cubicBezTo>
                  <a:pt x="5816" y="1435"/>
                  <a:pt x="5802" y="1512"/>
                  <a:pt x="5784" y="1598"/>
                </a:cubicBezTo>
                <a:lnTo>
                  <a:pt x="5861" y="1598"/>
                </a:lnTo>
                <a:lnTo>
                  <a:pt x="6395" y="1598"/>
                </a:lnTo>
                <a:cubicBezTo>
                  <a:pt x="6587" y="1598"/>
                  <a:pt x="6587" y="1598"/>
                  <a:pt x="6615" y="1410"/>
                </a:cubicBezTo>
                <a:cubicBezTo>
                  <a:pt x="6615" y="1408"/>
                  <a:pt x="6616" y="1406"/>
                  <a:pt x="6616" y="1403"/>
                </a:cubicBezTo>
                <a:cubicBezTo>
                  <a:pt x="6619" y="1356"/>
                  <a:pt x="6603" y="1323"/>
                  <a:pt x="6549" y="1323"/>
                </a:cubicBezTo>
                <a:close/>
                <a:moveTo>
                  <a:pt x="6178" y="960"/>
                </a:moveTo>
                <a:cubicBezTo>
                  <a:pt x="6033" y="941"/>
                  <a:pt x="6001" y="1064"/>
                  <a:pt x="5928" y="1141"/>
                </a:cubicBezTo>
                <a:lnTo>
                  <a:pt x="6623" y="1141"/>
                </a:lnTo>
                <a:cubicBezTo>
                  <a:pt x="6597" y="1091"/>
                  <a:pt x="6572" y="1049"/>
                  <a:pt x="6554" y="1004"/>
                </a:cubicBezTo>
                <a:cubicBezTo>
                  <a:pt x="6540" y="971"/>
                  <a:pt x="6521" y="961"/>
                  <a:pt x="6486" y="961"/>
                </a:cubicBezTo>
                <a:cubicBezTo>
                  <a:pt x="6383" y="964"/>
                  <a:pt x="6279" y="973"/>
                  <a:pt x="6178" y="960"/>
                </a:cubicBezTo>
                <a:close/>
                <a:moveTo>
                  <a:pt x="5453" y="306"/>
                </a:moveTo>
                <a:cubicBezTo>
                  <a:pt x="5376" y="669"/>
                  <a:pt x="5297" y="1032"/>
                  <a:pt x="5219" y="1395"/>
                </a:cubicBezTo>
                <a:cubicBezTo>
                  <a:pt x="5160" y="1671"/>
                  <a:pt x="5101" y="1946"/>
                  <a:pt x="5042" y="2221"/>
                </a:cubicBezTo>
                <a:cubicBezTo>
                  <a:pt x="5012" y="2360"/>
                  <a:pt x="4957" y="2405"/>
                  <a:pt x="4815" y="2405"/>
                </a:cubicBezTo>
                <a:cubicBezTo>
                  <a:pt x="4770" y="2406"/>
                  <a:pt x="4725" y="2405"/>
                  <a:pt x="4671" y="2405"/>
                </a:cubicBezTo>
                <a:cubicBezTo>
                  <a:pt x="4677" y="2373"/>
                  <a:pt x="4681" y="2352"/>
                  <a:pt x="4685" y="2332"/>
                </a:cubicBezTo>
                <a:cubicBezTo>
                  <a:pt x="4705" y="2235"/>
                  <a:pt x="4705" y="2237"/>
                  <a:pt x="4803" y="2229"/>
                </a:cubicBezTo>
                <a:cubicBezTo>
                  <a:pt x="4824" y="2227"/>
                  <a:pt x="4857" y="2210"/>
                  <a:pt x="4861" y="2194"/>
                </a:cubicBezTo>
                <a:cubicBezTo>
                  <a:pt x="4905" y="2004"/>
                  <a:pt x="4944" y="1813"/>
                  <a:pt x="4987" y="1610"/>
                </a:cubicBezTo>
                <a:cubicBezTo>
                  <a:pt x="4892" y="1610"/>
                  <a:pt x="4805" y="1608"/>
                  <a:pt x="4718" y="1612"/>
                </a:cubicBezTo>
                <a:cubicBezTo>
                  <a:pt x="4706" y="1613"/>
                  <a:pt x="4689" y="1645"/>
                  <a:pt x="4684" y="1664"/>
                </a:cubicBezTo>
                <a:cubicBezTo>
                  <a:pt x="4645" y="1838"/>
                  <a:pt x="4606" y="2012"/>
                  <a:pt x="4572" y="2187"/>
                </a:cubicBezTo>
                <a:cubicBezTo>
                  <a:pt x="4532" y="2397"/>
                  <a:pt x="4426" y="2430"/>
                  <a:pt x="4215" y="2394"/>
                </a:cubicBezTo>
                <a:cubicBezTo>
                  <a:pt x="4225" y="2349"/>
                  <a:pt x="4231" y="2302"/>
                  <a:pt x="4246" y="2258"/>
                </a:cubicBezTo>
                <a:cubicBezTo>
                  <a:pt x="4250" y="2245"/>
                  <a:pt x="4278" y="2230"/>
                  <a:pt x="4293" y="2232"/>
                </a:cubicBezTo>
                <a:cubicBezTo>
                  <a:pt x="4357" y="2239"/>
                  <a:pt x="4379" y="2207"/>
                  <a:pt x="4391" y="2149"/>
                </a:cubicBezTo>
                <a:cubicBezTo>
                  <a:pt x="4527" y="1516"/>
                  <a:pt x="4665" y="882"/>
                  <a:pt x="4802" y="249"/>
                </a:cubicBezTo>
                <a:cubicBezTo>
                  <a:pt x="4805" y="236"/>
                  <a:pt x="4809" y="224"/>
                  <a:pt x="4812" y="211"/>
                </a:cubicBezTo>
                <a:cubicBezTo>
                  <a:pt x="4845" y="66"/>
                  <a:pt x="4849" y="65"/>
                  <a:pt x="4998" y="80"/>
                </a:cubicBezTo>
                <a:cubicBezTo>
                  <a:pt x="5050" y="85"/>
                  <a:pt x="5102" y="81"/>
                  <a:pt x="5154" y="82"/>
                </a:cubicBezTo>
                <a:cubicBezTo>
                  <a:pt x="5203" y="82"/>
                  <a:pt x="5253" y="79"/>
                  <a:pt x="5301" y="85"/>
                </a:cubicBezTo>
                <a:cubicBezTo>
                  <a:pt x="5435" y="104"/>
                  <a:pt x="5482" y="173"/>
                  <a:pt x="5454" y="306"/>
                </a:cubicBezTo>
                <a:lnTo>
                  <a:pt x="5453" y="306"/>
                </a:lnTo>
                <a:close/>
                <a:moveTo>
                  <a:pt x="5123" y="924"/>
                </a:moveTo>
                <a:cubicBezTo>
                  <a:pt x="5036" y="924"/>
                  <a:pt x="4960" y="922"/>
                  <a:pt x="4883" y="926"/>
                </a:cubicBezTo>
                <a:cubicBezTo>
                  <a:pt x="4868" y="927"/>
                  <a:pt x="4845" y="948"/>
                  <a:pt x="4842" y="964"/>
                </a:cubicBezTo>
                <a:cubicBezTo>
                  <a:pt x="4808" y="1111"/>
                  <a:pt x="4779" y="1259"/>
                  <a:pt x="4745" y="1421"/>
                </a:cubicBezTo>
                <a:cubicBezTo>
                  <a:pt x="4803" y="1423"/>
                  <a:pt x="4855" y="1427"/>
                  <a:pt x="4907" y="1427"/>
                </a:cubicBezTo>
                <a:cubicBezTo>
                  <a:pt x="5036" y="1428"/>
                  <a:pt x="5016" y="1434"/>
                  <a:pt x="5040" y="1324"/>
                </a:cubicBezTo>
                <a:cubicBezTo>
                  <a:pt x="5069" y="1194"/>
                  <a:pt x="5094" y="1063"/>
                  <a:pt x="5123" y="924"/>
                </a:cubicBezTo>
                <a:close/>
                <a:moveTo>
                  <a:pt x="5116" y="254"/>
                </a:moveTo>
                <a:cubicBezTo>
                  <a:pt x="5086" y="257"/>
                  <a:pt x="5056" y="262"/>
                  <a:pt x="5028" y="273"/>
                </a:cubicBezTo>
                <a:cubicBezTo>
                  <a:pt x="5009" y="281"/>
                  <a:pt x="4983" y="299"/>
                  <a:pt x="4979" y="317"/>
                </a:cubicBezTo>
                <a:cubicBezTo>
                  <a:pt x="4945" y="458"/>
                  <a:pt x="4916" y="600"/>
                  <a:pt x="4883" y="757"/>
                </a:cubicBezTo>
                <a:cubicBezTo>
                  <a:pt x="4976" y="757"/>
                  <a:pt x="5055" y="759"/>
                  <a:pt x="5134" y="755"/>
                </a:cubicBezTo>
                <a:cubicBezTo>
                  <a:pt x="5149" y="754"/>
                  <a:pt x="5171" y="728"/>
                  <a:pt x="5175" y="710"/>
                </a:cubicBezTo>
                <a:cubicBezTo>
                  <a:pt x="5200" y="606"/>
                  <a:pt x="5220" y="500"/>
                  <a:pt x="5243" y="396"/>
                </a:cubicBezTo>
                <a:cubicBezTo>
                  <a:pt x="5269" y="274"/>
                  <a:pt x="5243" y="243"/>
                  <a:pt x="5116" y="25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iconfont-1101-838291">
            <a:extLst>
              <a:ext uri="{FF2B5EF4-FFF2-40B4-BE49-F238E27FC236}">
                <a16:creationId xmlns:a16="http://schemas.microsoft.com/office/drawing/2014/main" xmlns="" id="{46C97A70-A766-4AB2-9BFB-39FC2311045C}"/>
              </a:ext>
            </a:extLst>
          </p:cNvPr>
          <p:cNvSpPr/>
          <p:nvPr/>
        </p:nvSpPr>
        <p:spPr>
          <a:xfrm>
            <a:off x="4288666" y="4223747"/>
            <a:ext cx="1451824" cy="530018"/>
          </a:xfrm>
          <a:custGeom>
            <a:avLst/>
            <a:gdLst>
              <a:gd name="T0" fmla="*/ 469 w 7526"/>
              <a:gd name="T1" fmla="*/ 1793 h 2746"/>
              <a:gd name="T2" fmla="*/ 1195 w 7526"/>
              <a:gd name="T3" fmla="*/ 1999 h 2746"/>
              <a:gd name="T4" fmla="*/ 1778 w 7526"/>
              <a:gd name="T5" fmla="*/ 655 h 2746"/>
              <a:gd name="T6" fmla="*/ 611 w 7526"/>
              <a:gd name="T7" fmla="*/ 655 h 2746"/>
              <a:gd name="T8" fmla="*/ 1325 w 7526"/>
              <a:gd name="T9" fmla="*/ 1764 h 2746"/>
              <a:gd name="T10" fmla="*/ 2939 w 7526"/>
              <a:gd name="T11" fmla="*/ 2440 h 2746"/>
              <a:gd name="T12" fmla="*/ 2544 w 7526"/>
              <a:gd name="T13" fmla="*/ 1473 h 2746"/>
              <a:gd name="T14" fmla="*/ 1842 w 7526"/>
              <a:gd name="T15" fmla="*/ 1473 h 2746"/>
              <a:gd name="T16" fmla="*/ 1842 w 7526"/>
              <a:gd name="T17" fmla="*/ 1473 h 2746"/>
              <a:gd name="T18" fmla="*/ 5255 w 7526"/>
              <a:gd name="T19" fmla="*/ 2000 h 2746"/>
              <a:gd name="T20" fmla="*/ 4767 w 7526"/>
              <a:gd name="T21" fmla="*/ 2049 h 2746"/>
              <a:gd name="T22" fmla="*/ 5032 w 7526"/>
              <a:gd name="T23" fmla="*/ 1486 h 2746"/>
              <a:gd name="T24" fmla="*/ 4981 w 7526"/>
              <a:gd name="T25" fmla="*/ 1328 h 2746"/>
              <a:gd name="T26" fmla="*/ 4531 w 7526"/>
              <a:gd name="T27" fmla="*/ 1139 h 2746"/>
              <a:gd name="T28" fmla="*/ 4468 w 7526"/>
              <a:gd name="T29" fmla="*/ 1048 h 2746"/>
              <a:gd name="T30" fmla="*/ 4271 w 7526"/>
              <a:gd name="T31" fmla="*/ 2202 h 2746"/>
              <a:gd name="T32" fmla="*/ 3898 w 7526"/>
              <a:gd name="T33" fmla="*/ 1492 h 2746"/>
              <a:gd name="T34" fmla="*/ 4282 w 7526"/>
              <a:gd name="T35" fmla="*/ 986 h 2746"/>
              <a:gd name="T36" fmla="*/ 4243 w 7526"/>
              <a:gd name="T37" fmla="*/ 733 h 2746"/>
              <a:gd name="T38" fmla="*/ 3988 w 7526"/>
              <a:gd name="T39" fmla="*/ 708 h 2746"/>
              <a:gd name="T40" fmla="*/ 4349 w 7526"/>
              <a:gd name="T41" fmla="*/ 588 h 2746"/>
              <a:gd name="T42" fmla="*/ 4597 w 7526"/>
              <a:gd name="T43" fmla="*/ 580 h 2746"/>
              <a:gd name="T44" fmla="*/ 4852 w 7526"/>
              <a:gd name="T45" fmla="*/ 870 h 2746"/>
              <a:gd name="T46" fmla="*/ 5043 w 7526"/>
              <a:gd name="T47" fmla="*/ 915 h 2746"/>
              <a:gd name="T48" fmla="*/ 5180 w 7526"/>
              <a:gd name="T49" fmla="*/ 454 h 2746"/>
              <a:gd name="T50" fmla="*/ 5623 w 7526"/>
              <a:gd name="T51" fmla="*/ 896 h 2746"/>
              <a:gd name="T52" fmla="*/ 5428 w 7526"/>
              <a:gd name="T53" fmla="*/ 1733 h 2746"/>
              <a:gd name="T54" fmla="*/ 4371 w 7526"/>
              <a:gd name="T55" fmla="*/ 1910 h 2746"/>
              <a:gd name="T56" fmla="*/ 4830 w 7526"/>
              <a:gd name="T57" fmla="*/ 1407 h 2746"/>
              <a:gd name="T58" fmla="*/ 5043 w 7526"/>
              <a:gd name="T59" fmla="*/ 1625 h 2746"/>
              <a:gd name="T60" fmla="*/ 4781 w 7526"/>
              <a:gd name="T61" fmla="*/ 2006 h 2746"/>
              <a:gd name="T62" fmla="*/ 4732 w 7526"/>
              <a:gd name="T63" fmla="*/ 1753 h 2746"/>
              <a:gd name="T64" fmla="*/ 4550 w 7526"/>
              <a:gd name="T65" fmla="*/ 1998 h 2746"/>
              <a:gd name="T66" fmla="*/ 5103 w 7526"/>
              <a:gd name="T67" fmla="*/ 1341 h 2746"/>
              <a:gd name="T68" fmla="*/ 5305 w 7526"/>
              <a:gd name="T69" fmla="*/ 1380 h 2746"/>
              <a:gd name="T70" fmla="*/ 5856 w 7526"/>
              <a:gd name="T71" fmla="*/ 1116 h 2746"/>
              <a:gd name="T72" fmla="*/ 6166 w 7526"/>
              <a:gd name="T73" fmla="*/ 455 h 2746"/>
              <a:gd name="T74" fmla="*/ 6253 w 7526"/>
              <a:gd name="T75" fmla="*/ 978 h 2746"/>
              <a:gd name="T76" fmla="*/ 6038 w 7526"/>
              <a:gd name="T77" fmla="*/ 1970 h 2746"/>
              <a:gd name="T78" fmla="*/ 5807 w 7526"/>
              <a:gd name="T79" fmla="*/ 1236 h 2746"/>
              <a:gd name="T80" fmla="*/ 6715 w 7526"/>
              <a:gd name="T81" fmla="*/ 508 h 2746"/>
              <a:gd name="T82" fmla="*/ 7331 w 7526"/>
              <a:gd name="T83" fmla="*/ 746 h 2746"/>
              <a:gd name="T84" fmla="*/ 6349 w 7526"/>
              <a:gd name="T85" fmla="*/ 960 h 2746"/>
              <a:gd name="T86" fmla="*/ 6441 w 7526"/>
              <a:gd name="T87" fmla="*/ 1745 h 2746"/>
              <a:gd name="T88" fmla="*/ 7448 w 7526"/>
              <a:gd name="T89" fmla="*/ 1745 h 2746"/>
              <a:gd name="T90" fmla="*/ 6659 w 7526"/>
              <a:gd name="T91" fmla="*/ 2158 h 2746"/>
              <a:gd name="T92" fmla="*/ 6612 w 7526"/>
              <a:gd name="T93" fmla="*/ 1037 h 2746"/>
              <a:gd name="T94" fmla="*/ 6612 w 7526"/>
              <a:gd name="T95" fmla="*/ 1223 h 2746"/>
              <a:gd name="T96" fmla="*/ 7273 w 7526"/>
              <a:gd name="T97" fmla="*/ 1307 h 2746"/>
              <a:gd name="T98" fmla="*/ 6489 w 7526"/>
              <a:gd name="T99" fmla="*/ 1496 h 2746"/>
              <a:gd name="T100" fmla="*/ 6659 w 7526"/>
              <a:gd name="T101" fmla="*/ 1776 h 2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526" h="2746">
                <a:moveTo>
                  <a:pt x="2326" y="846"/>
                </a:moveTo>
                <a:cubicBezTo>
                  <a:pt x="2343" y="846"/>
                  <a:pt x="2359" y="846"/>
                  <a:pt x="2376" y="847"/>
                </a:cubicBezTo>
                <a:cubicBezTo>
                  <a:pt x="2288" y="367"/>
                  <a:pt x="1793" y="0"/>
                  <a:pt x="1195" y="0"/>
                </a:cubicBezTo>
                <a:cubicBezTo>
                  <a:pt x="535" y="0"/>
                  <a:pt x="0" y="448"/>
                  <a:pt x="0" y="999"/>
                </a:cubicBezTo>
                <a:cubicBezTo>
                  <a:pt x="0" y="1323"/>
                  <a:pt x="184" y="1611"/>
                  <a:pt x="469" y="1793"/>
                </a:cubicBezTo>
                <a:cubicBezTo>
                  <a:pt x="473" y="1796"/>
                  <a:pt x="480" y="1800"/>
                  <a:pt x="480" y="1800"/>
                </a:cubicBezTo>
                <a:lnTo>
                  <a:pt x="365" y="2162"/>
                </a:lnTo>
                <a:lnTo>
                  <a:pt x="797" y="1942"/>
                </a:lnTo>
                <a:cubicBezTo>
                  <a:pt x="797" y="1942"/>
                  <a:pt x="810" y="1946"/>
                  <a:pt x="817" y="1948"/>
                </a:cubicBezTo>
                <a:cubicBezTo>
                  <a:pt x="936" y="1981"/>
                  <a:pt x="1063" y="1999"/>
                  <a:pt x="1195" y="1999"/>
                </a:cubicBezTo>
                <a:cubicBezTo>
                  <a:pt x="1222" y="1999"/>
                  <a:pt x="1249" y="1998"/>
                  <a:pt x="1275" y="1996"/>
                </a:cubicBezTo>
                <a:cubicBezTo>
                  <a:pt x="1251" y="1920"/>
                  <a:pt x="1237" y="1840"/>
                  <a:pt x="1237" y="1758"/>
                </a:cubicBezTo>
                <a:cubicBezTo>
                  <a:pt x="1237" y="1254"/>
                  <a:pt x="1725" y="846"/>
                  <a:pt x="2326" y="846"/>
                </a:cubicBezTo>
                <a:close/>
                <a:moveTo>
                  <a:pt x="1611" y="493"/>
                </a:moveTo>
                <a:cubicBezTo>
                  <a:pt x="1703" y="493"/>
                  <a:pt x="1778" y="566"/>
                  <a:pt x="1778" y="655"/>
                </a:cubicBezTo>
                <a:cubicBezTo>
                  <a:pt x="1778" y="745"/>
                  <a:pt x="1703" y="818"/>
                  <a:pt x="1611" y="818"/>
                </a:cubicBezTo>
                <a:cubicBezTo>
                  <a:pt x="1518" y="818"/>
                  <a:pt x="1443" y="745"/>
                  <a:pt x="1443" y="655"/>
                </a:cubicBezTo>
                <a:cubicBezTo>
                  <a:pt x="1443" y="566"/>
                  <a:pt x="1518" y="493"/>
                  <a:pt x="1611" y="493"/>
                </a:cubicBezTo>
                <a:close/>
                <a:moveTo>
                  <a:pt x="779" y="818"/>
                </a:moveTo>
                <a:cubicBezTo>
                  <a:pt x="686" y="818"/>
                  <a:pt x="611" y="745"/>
                  <a:pt x="611" y="655"/>
                </a:cubicBezTo>
                <a:cubicBezTo>
                  <a:pt x="611" y="566"/>
                  <a:pt x="686" y="493"/>
                  <a:pt x="779" y="493"/>
                </a:cubicBezTo>
                <a:cubicBezTo>
                  <a:pt x="872" y="493"/>
                  <a:pt x="947" y="566"/>
                  <a:pt x="947" y="655"/>
                </a:cubicBezTo>
                <a:cubicBezTo>
                  <a:pt x="947" y="745"/>
                  <a:pt x="872" y="818"/>
                  <a:pt x="779" y="818"/>
                </a:cubicBezTo>
                <a:close/>
                <a:moveTo>
                  <a:pt x="779" y="818"/>
                </a:moveTo>
                <a:close/>
                <a:moveTo>
                  <a:pt x="1325" y="1764"/>
                </a:moveTo>
                <a:cubicBezTo>
                  <a:pt x="1325" y="2230"/>
                  <a:pt x="1777" y="2608"/>
                  <a:pt x="2335" y="2608"/>
                </a:cubicBezTo>
                <a:cubicBezTo>
                  <a:pt x="2446" y="2608"/>
                  <a:pt x="2554" y="2593"/>
                  <a:pt x="2654" y="2565"/>
                </a:cubicBezTo>
                <a:cubicBezTo>
                  <a:pt x="2660" y="2563"/>
                  <a:pt x="2671" y="2560"/>
                  <a:pt x="2671" y="2560"/>
                </a:cubicBezTo>
                <a:lnTo>
                  <a:pt x="3036" y="2746"/>
                </a:lnTo>
                <a:lnTo>
                  <a:pt x="2939" y="2440"/>
                </a:lnTo>
                <a:cubicBezTo>
                  <a:pt x="2939" y="2440"/>
                  <a:pt x="2945" y="2436"/>
                  <a:pt x="2948" y="2434"/>
                </a:cubicBezTo>
                <a:cubicBezTo>
                  <a:pt x="3189" y="2280"/>
                  <a:pt x="3344" y="2037"/>
                  <a:pt x="3344" y="1764"/>
                </a:cubicBezTo>
                <a:cubicBezTo>
                  <a:pt x="3344" y="1298"/>
                  <a:pt x="2892" y="920"/>
                  <a:pt x="2335" y="920"/>
                </a:cubicBezTo>
                <a:cubicBezTo>
                  <a:pt x="1777" y="920"/>
                  <a:pt x="1325" y="1298"/>
                  <a:pt x="1325" y="1764"/>
                </a:cubicBezTo>
                <a:close/>
                <a:moveTo>
                  <a:pt x="2544" y="1473"/>
                </a:moveTo>
                <a:cubicBezTo>
                  <a:pt x="2544" y="1397"/>
                  <a:pt x="2608" y="1336"/>
                  <a:pt x="2686" y="1336"/>
                </a:cubicBezTo>
                <a:cubicBezTo>
                  <a:pt x="2764" y="1336"/>
                  <a:pt x="2828" y="1397"/>
                  <a:pt x="2828" y="1473"/>
                </a:cubicBezTo>
                <a:cubicBezTo>
                  <a:pt x="2828" y="1549"/>
                  <a:pt x="2764" y="1610"/>
                  <a:pt x="2686" y="1610"/>
                </a:cubicBezTo>
                <a:cubicBezTo>
                  <a:pt x="2608" y="1610"/>
                  <a:pt x="2544" y="1549"/>
                  <a:pt x="2544" y="1473"/>
                </a:cubicBezTo>
                <a:close/>
                <a:moveTo>
                  <a:pt x="1842" y="1473"/>
                </a:moveTo>
                <a:cubicBezTo>
                  <a:pt x="1842" y="1397"/>
                  <a:pt x="1905" y="1336"/>
                  <a:pt x="1983" y="1336"/>
                </a:cubicBezTo>
                <a:cubicBezTo>
                  <a:pt x="2062" y="1336"/>
                  <a:pt x="2125" y="1397"/>
                  <a:pt x="2125" y="1473"/>
                </a:cubicBezTo>
                <a:cubicBezTo>
                  <a:pt x="2125" y="1549"/>
                  <a:pt x="2062" y="1610"/>
                  <a:pt x="1983" y="1610"/>
                </a:cubicBezTo>
                <a:cubicBezTo>
                  <a:pt x="1905" y="1610"/>
                  <a:pt x="1842" y="1549"/>
                  <a:pt x="1842" y="1473"/>
                </a:cubicBezTo>
                <a:close/>
                <a:moveTo>
                  <a:pt x="1842" y="1473"/>
                </a:moveTo>
                <a:close/>
                <a:moveTo>
                  <a:pt x="5670" y="2009"/>
                </a:moveTo>
                <a:cubicBezTo>
                  <a:pt x="5658" y="2024"/>
                  <a:pt x="5645" y="2039"/>
                  <a:pt x="5633" y="2056"/>
                </a:cubicBezTo>
                <a:cubicBezTo>
                  <a:pt x="5620" y="2072"/>
                  <a:pt x="5587" y="2126"/>
                  <a:pt x="5532" y="2220"/>
                </a:cubicBezTo>
                <a:cubicBezTo>
                  <a:pt x="5434" y="2160"/>
                  <a:pt x="5365" y="2110"/>
                  <a:pt x="5326" y="2070"/>
                </a:cubicBezTo>
                <a:lnTo>
                  <a:pt x="5255" y="2000"/>
                </a:lnTo>
                <a:cubicBezTo>
                  <a:pt x="5168" y="2078"/>
                  <a:pt x="5093" y="2134"/>
                  <a:pt x="5028" y="2168"/>
                </a:cubicBezTo>
                <a:lnTo>
                  <a:pt x="4922" y="2226"/>
                </a:lnTo>
                <a:cubicBezTo>
                  <a:pt x="4911" y="2206"/>
                  <a:pt x="4899" y="2186"/>
                  <a:pt x="4886" y="2164"/>
                </a:cubicBezTo>
                <a:cubicBezTo>
                  <a:pt x="4873" y="2143"/>
                  <a:pt x="4856" y="2124"/>
                  <a:pt x="4835" y="2106"/>
                </a:cubicBezTo>
                <a:lnTo>
                  <a:pt x="4767" y="2049"/>
                </a:lnTo>
                <a:cubicBezTo>
                  <a:pt x="4808" y="2038"/>
                  <a:pt x="4856" y="2022"/>
                  <a:pt x="4913" y="2000"/>
                </a:cubicBezTo>
                <a:cubicBezTo>
                  <a:pt x="4969" y="1979"/>
                  <a:pt x="5047" y="1923"/>
                  <a:pt x="5147" y="1831"/>
                </a:cubicBezTo>
                <a:cubicBezTo>
                  <a:pt x="5131" y="1798"/>
                  <a:pt x="5117" y="1766"/>
                  <a:pt x="5104" y="1737"/>
                </a:cubicBezTo>
                <a:cubicBezTo>
                  <a:pt x="5092" y="1708"/>
                  <a:pt x="5079" y="1669"/>
                  <a:pt x="5065" y="1621"/>
                </a:cubicBezTo>
                <a:cubicBezTo>
                  <a:pt x="5051" y="1573"/>
                  <a:pt x="5040" y="1528"/>
                  <a:pt x="5032" y="1486"/>
                </a:cubicBezTo>
                <a:lnTo>
                  <a:pt x="5003" y="1348"/>
                </a:lnTo>
                <a:cubicBezTo>
                  <a:pt x="5034" y="1347"/>
                  <a:pt x="5063" y="1345"/>
                  <a:pt x="5092" y="1344"/>
                </a:cubicBezTo>
                <a:cubicBezTo>
                  <a:pt x="5057" y="1279"/>
                  <a:pt x="5033" y="1239"/>
                  <a:pt x="5023" y="1226"/>
                </a:cubicBezTo>
                <a:lnTo>
                  <a:pt x="4981" y="1171"/>
                </a:lnTo>
                <a:lnTo>
                  <a:pt x="4981" y="1328"/>
                </a:lnTo>
                <a:lnTo>
                  <a:pt x="4873" y="1323"/>
                </a:lnTo>
                <a:lnTo>
                  <a:pt x="4531" y="1323"/>
                </a:lnTo>
                <a:lnTo>
                  <a:pt x="4392" y="1328"/>
                </a:lnTo>
                <a:lnTo>
                  <a:pt x="4392" y="1136"/>
                </a:lnTo>
                <a:lnTo>
                  <a:pt x="4531" y="1139"/>
                </a:lnTo>
                <a:lnTo>
                  <a:pt x="4875" y="1139"/>
                </a:lnTo>
                <a:lnTo>
                  <a:pt x="4985" y="1136"/>
                </a:lnTo>
                <a:cubicBezTo>
                  <a:pt x="5003" y="1110"/>
                  <a:pt x="5020" y="1083"/>
                  <a:pt x="5037" y="1053"/>
                </a:cubicBezTo>
                <a:lnTo>
                  <a:pt x="4924" y="1048"/>
                </a:lnTo>
                <a:lnTo>
                  <a:pt x="4468" y="1048"/>
                </a:lnTo>
                <a:lnTo>
                  <a:pt x="4372" y="1051"/>
                </a:lnTo>
                <a:lnTo>
                  <a:pt x="4392" y="1075"/>
                </a:lnTo>
                <a:cubicBezTo>
                  <a:pt x="4352" y="1130"/>
                  <a:pt x="4310" y="1185"/>
                  <a:pt x="4264" y="1240"/>
                </a:cubicBezTo>
                <a:lnTo>
                  <a:pt x="4264" y="2019"/>
                </a:lnTo>
                <a:lnTo>
                  <a:pt x="4271" y="2202"/>
                </a:lnTo>
                <a:lnTo>
                  <a:pt x="4048" y="2202"/>
                </a:lnTo>
                <a:lnTo>
                  <a:pt x="4054" y="2019"/>
                </a:lnTo>
                <a:lnTo>
                  <a:pt x="4054" y="1474"/>
                </a:lnTo>
                <a:cubicBezTo>
                  <a:pt x="4007" y="1513"/>
                  <a:pt x="3961" y="1551"/>
                  <a:pt x="3916" y="1586"/>
                </a:cubicBezTo>
                <a:cubicBezTo>
                  <a:pt x="3911" y="1552"/>
                  <a:pt x="3905" y="1520"/>
                  <a:pt x="3898" y="1492"/>
                </a:cubicBezTo>
                <a:cubicBezTo>
                  <a:pt x="3891" y="1463"/>
                  <a:pt x="3871" y="1410"/>
                  <a:pt x="3838" y="1332"/>
                </a:cubicBezTo>
                <a:cubicBezTo>
                  <a:pt x="3888" y="1309"/>
                  <a:pt x="3936" y="1279"/>
                  <a:pt x="3983" y="1243"/>
                </a:cubicBezTo>
                <a:cubicBezTo>
                  <a:pt x="4030" y="1206"/>
                  <a:pt x="4072" y="1161"/>
                  <a:pt x="4108" y="1108"/>
                </a:cubicBezTo>
                <a:cubicBezTo>
                  <a:pt x="4145" y="1055"/>
                  <a:pt x="4183" y="993"/>
                  <a:pt x="4222" y="924"/>
                </a:cubicBezTo>
                <a:cubicBezTo>
                  <a:pt x="4254" y="959"/>
                  <a:pt x="4274" y="980"/>
                  <a:pt x="4282" y="986"/>
                </a:cubicBezTo>
                <a:lnTo>
                  <a:pt x="4345" y="1035"/>
                </a:lnTo>
                <a:lnTo>
                  <a:pt x="4349" y="896"/>
                </a:lnTo>
                <a:lnTo>
                  <a:pt x="4349" y="716"/>
                </a:lnTo>
                <a:lnTo>
                  <a:pt x="4345" y="617"/>
                </a:lnTo>
                <a:cubicBezTo>
                  <a:pt x="4316" y="649"/>
                  <a:pt x="4283" y="688"/>
                  <a:pt x="4243" y="733"/>
                </a:cubicBezTo>
                <a:cubicBezTo>
                  <a:pt x="4204" y="779"/>
                  <a:pt x="4167" y="821"/>
                  <a:pt x="4132" y="860"/>
                </a:cubicBezTo>
                <a:cubicBezTo>
                  <a:pt x="4098" y="899"/>
                  <a:pt x="4040" y="957"/>
                  <a:pt x="3959" y="1034"/>
                </a:cubicBezTo>
                <a:cubicBezTo>
                  <a:pt x="3937" y="954"/>
                  <a:pt x="3919" y="901"/>
                  <a:pt x="3904" y="877"/>
                </a:cubicBezTo>
                <a:lnTo>
                  <a:pt x="3862" y="804"/>
                </a:lnTo>
                <a:cubicBezTo>
                  <a:pt x="3911" y="773"/>
                  <a:pt x="3953" y="741"/>
                  <a:pt x="3988" y="708"/>
                </a:cubicBezTo>
                <a:cubicBezTo>
                  <a:pt x="4023" y="675"/>
                  <a:pt x="4057" y="637"/>
                  <a:pt x="4090" y="595"/>
                </a:cubicBezTo>
                <a:cubicBezTo>
                  <a:pt x="4123" y="553"/>
                  <a:pt x="4145" y="522"/>
                  <a:pt x="4156" y="500"/>
                </a:cubicBezTo>
                <a:lnTo>
                  <a:pt x="4187" y="443"/>
                </a:lnTo>
                <a:cubicBezTo>
                  <a:pt x="4247" y="507"/>
                  <a:pt x="4285" y="544"/>
                  <a:pt x="4302" y="555"/>
                </a:cubicBezTo>
                <a:lnTo>
                  <a:pt x="4349" y="588"/>
                </a:lnTo>
                <a:lnTo>
                  <a:pt x="4538" y="588"/>
                </a:lnTo>
                <a:lnTo>
                  <a:pt x="4534" y="716"/>
                </a:lnTo>
                <a:lnTo>
                  <a:pt x="4534" y="870"/>
                </a:lnTo>
                <a:lnTo>
                  <a:pt x="4597" y="870"/>
                </a:lnTo>
                <a:lnTo>
                  <a:pt x="4597" y="580"/>
                </a:lnTo>
                <a:lnTo>
                  <a:pt x="4592" y="457"/>
                </a:lnTo>
                <a:lnTo>
                  <a:pt x="4796" y="457"/>
                </a:lnTo>
                <a:lnTo>
                  <a:pt x="4791" y="580"/>
                </a:lnTo>
                <a:lnTo>
                  <a:pt x="4791" y="870"/>
                </a:lnTo>
                <a:lnTo>
                  <a:pt x="4852" y="870"/>
                </a:lnTo>
                <a:lnTo>
                  <a:pt x="4852" y="734"/>
                </a:lnTo>
                <a:lnTo>
                  <a:pt x="4848" y="595"/>
                </a:lnTo>
                <a:lnTo>
                  <a:pt x="5047" y="595"/>
                </a:lnTo>
                <a:lnTo>
                  <a:pt x="5043" y="734"/>
                </a:lnTo>
                <a:lnTo>
                  <a:pt x="5043" y="915"/>
                </a:lnTo>
                <a:lnTo>
                  <a:pt x="5050" y="1034"/>
                </a:lnTo>
                <a:cubicBezTo>
                  <a:pt x="5064" y="999"/>
                  <a:pt x="5077" y="964"/>
                  <a:pt x="5091" y="929"/>
                </a:cubicBezTo>
                <a:cubicBezTo>
                  <a:pt x="5104" y="893"/>
                  <a:pt x="5119" y="839"/>
                  <a:pt x="5136" y="767"/>
                </a:cubicBezTo>
                <a:cubicBezTo>
                  <a:pt x="5153" y="696"/>
                  <a:pt x="5164" y="634"/>
                  <a:pt x="5168" y="582"/>
                </a:cubicBezTo>
                <a:lnTo>
                  <a:pt x="5180" y="454"/>
                </a:lnTo>
                <a:cubicBezTo>
                  <a:pt x="5256" y="470"/>
                  <a:pt x="5331" y="482"/>
                  <a:pt x="5404" y="487"/>
                </a:cubicBezTo>
                <a:cubicBezTo>
                  <a:pt x="5395" y="545"/>
                  <a:pt x="5386" y="594"/>
                  <a:pt x="5379" y="632"/>
                </a:cubicBezTo>
                <a:cubicBezTo>
                  <a:pt x="5372" y="670"/>
                  <a:pt x="5351" y="760"/>
                  <a:pt x="5315" y="900"/>
                </a:cubicBezTo>
                <a:lnTo>
                  <a:pt x="5542" y="900"/>
                </a:lnTo>
                <a:lnTo>
                  <a:pt x="5623" y="896"/>
                </a:lnTo>
                <a:lnTo>
                  <a:pt x="5623" y="1108"/>
                </a:lnTo>
                <a:lnTo>
                  <a:pt x="5521" y="1104"/>
                </a:lnTo>
                <a:cubicBezTo>
                  <a:pt x="5520" y="1162"/>
                  <a:pt x="5518" y="1212"/>
                  <a:pt x="5516" y="1255"/>
                </a:cubicBezTo>
                <a:cubicBezTo>
                  <a:pt x="5514" y="1297"/>
                  <a:pt x="5507" y="1369"/>
                  <a:pt x="5495" y="1469"/>
                </a:cubicBezTo>
                <a:cubicBezTo>
                  <a:pt x="5482" y="1570"/>
                  <a:pt x="5460" y="1658"/>
                  <a:pt x="5428" y="1733"/>
                </a:cubicBezTo>
                <a:lnTo>
                  <a:pt x="5389" y="1826"/>
                </a:lnTo>
                <a:cubicBezTo>
                  <a:pt x="5412" y="1854"/>
                  <a:pt x="5433" y="1877"/>
                  <a:pt x="5454" y="1897"/>
                </a:cubicBezTo>
                <a:cubicBezTo>
                  <a:pt x="5474" y="1917"/>
                  <a:pt x="5502" y="1936"/>
                  <a:pt x="5535" y="1957"/>
                </a:cubicBezTo>
                <a:cubicBezTo>
                  <a:pt x="5569" y="1977"/>
                  <a:pt x="5614" y="1994"/>
                  <a:pt x="5670" y="2009"/>
                </a:cubicBezTo>
                <a:close/>
                <a:moveTo>
                  <a:pt x="4371" y="1910"/>
                </a:moveTo>
                <a:cubicBezTo>
                  <a:pt x="4394" y="1874"/>
                  <a:pt x="4408" y="1811"/>
                  <a:pt x="4414" y="1724"/>
                </a:cubicBezTo>
                <a:cubicBezTo>
                  <a:pt x="4420" y="1636"/>
                  <a:pt x="4421" y="1566"/>
                  <a:pt x="4418" y="1514"/>
                </a:cubicBezTo>
                <a:lnTo>
                  <a:pt x="4410" y="1403"/>
                </a:lnTo>
                <a:lnTo>
                  <a:pt x="4538" y="1407"/>
                </a:lnTo>
                <a:lnTo>
                  <a:pt x="4830" y="1407"/>
                </a:lnTo>
                <a:lnTo>
                  <a:pt x="4928" y="1403"/>
                </a:lnTo>
                <a:lnTo>
                  <a:pt x="4924" y="1521"/>
                </a:lnTo>
                <a:lnTo>
                  <a:pt x="4924" y="1699"/>
                </a:lnTo>
                <a:cubicBezTo>
                  <a:pt x="4966" y="1680"/>
                  <a:pt x="4991" y="1667"/>
                  <a:pt x="5000" y="1658"/>
                </a:cubicBezTo>
                <a:lnTo>
                  <a:pt x="5043" y="1625"/>
                </a:lnTo>
                <a:cubicBezTo>
                  <a:pt x="5042" y="1653"/>
                  <a:pt x="5040" y="1680"/>
                  <a:pt x="5040" y="1704"/>
                </a:cubicBezTo>
                <a:cubicBezTo>
                  <a:pt x="5040" y="1728"/>
                  <a:pt x="5042" y="1751"/>
                  <a:pt x="5047" y="1774"/>
                </a:cubicBezTo>
                <a:lnTo>
                  <a:pt x="5057" y="1826"/>
                </a:lnTo>
                <a:cubicBezTo>
                  <a:pt x="5035" y="1839"/>
                  <a:pt x="4981" y="1874"/>
                  <a:pt x="4894" y="1932"/>
                </a:cubicBezTo>
                <a:lnTo>
                  <a:pt x="4781" y="2006"/>
                </a:lnTo>
                <a:lnTo>
                  <a:pt x="4732" y="2041"/>
                </a:lnTo>
                <a:cubicBezTo>
                  <a:pt x="4729" y="2021"/>
                  <a:pt x="4725" y="1999"/>
                  <a:pt x="4720" y="1975"/>
                </a:cubicBezTo>
                <a:cubicBezTo>
                  <a:pt x="4715" y="1951"/>
                  <a:pt x="4699" y="1904"/>
                  <a:pt x="4672" y="1835"/>
                </a:cubicBezTo>
                <a:cubicBezTo>
                  <a:pt x="4699" y="1822"/>
                  <a:pt x="4715" y="1809"/>
                  <a:pt x="4722" y="1796"/>
                </a:cubicBezTo>
                <a:cubicBezTo>
                  <a:pt x="4729" y="1783"/>
                  <a:pt x="4732" y="1769"/>
                  <a:pt x="4732" y="1753"/>
                </a:cubicBezTo>
                <a:lnTo>
                  <a:pt x="4732" y="1586"/>
                </a:lnTo>
                <a:lnTo>
                  <a:pt x="4614" y="1586"/>
                </a:lnTo>
                <a:cubicBezTo>
                  <a:pt x="4612" y="1649"/>
                  <a:pt x="4610" y="1702"/>
                  <a:pt x="4608" y="1746"/>
                </a:cubicBezTo>
                <a:cubicBezTo>
                  <a:pt x="4606" y="1791"/>
                  <a:pt x="4601" y="1834"/>
                  <a:pt x="4593" y="1876"/>
                </a:cubicBezTo>
                <a:cubicBezTo>
                  <a:pt x="4585" y="1918"/>
                  <a:pt x="4571" y="1959"/>
                  <a:pt x="4550" y="1998"/>
                </a:cubicBezTo>
                <a:cubicBezTo>
                  <a:pt x="4529" y="2038"/>
                  <a:pt x="4493" y="2089"/>
                  <a:pt x="4442" y="2149"/>
                </a:cubicBezTo>
                <a:cubicBezTo>
                  <a:pt x="4393" y="2099"/>
                  <a:pt x="4357" y="2067"/>
                  <a:pt x="4335" y="2052"/>
                </a:cubicBezTo>
                <a:lnTo>
                  <a:pt x="4280" y="2013"/>
                </a:lnTo>
                <a:cubicBezTo>
                  <a:pt x="4317" y="1982"/>
                  <a:pt x="4348" y="1947"/>
                  <a:pt x="4371" y="1910"/>
                </a:cubicBezTo>
                <a:close/>
                <a:moveTo>
                  <a:pt x="5103" y="1341"/>
                </a:moveTo>
                <a:cubicBezTo>
                  <a:pt x="5138" y="1337"/>
                  <a:pt x="5170" y="1332"/>
                  <a:pt x="5200" y="1325"/>
                </a:cubicBezTo>
                <a:cubicBezTo>
                  <a:pt x="5216" y="1428"/>
                  <a:pt x="5228" y="1495"/>
                  <a:pt x="5236" y="1527"/>
                </a:cubicBezTo>
                <a:lnTo>
                  <a:pt x="5259" y="1625"/>
                </a:lnTo>
                <a:cubicBezTo>
                  <a:pt x="5268" y="1591"/>
                  <a:pt x="5277" y="1559"/>
                  <a:pt x="5284" y="1528"/>
                </a:cubicBezTo>
                <a:cubicBezTo>
                  <a:pt x="5291" y="1498"/>
                  <a:pt x="5298" y="1448"/>
                  <a:pt x="5305" y="1380"/>
                </a:cubicBezTo>
                <a:cubicBezTo>
                  <a:pt x="5312" y="1311"/>
                  <a:pt x="5315" y="1254"/>
                  <a:pt x="5313" y="1209"/>
                </a:cubicBezTo>
                <a:lnTo>
                  <a:pt x="5311" y="1104"/>
                </a:lnTo>
                <a:lnTo>
                  <a:pt x="5241" y="1103"/>
                </a:lnTo>
                <a:cubicBezTo>
                  <a:pt x="5205" y="1174"/>
                  <a:pt x="5159" y="1253"/>
                  <a:pt x="5103" y="1341"/>
                </a:cubicBezTo>
                <a:close/>
                <a:moveTo>
                  <a:pt x="5856" y="1116"/>
                </a:moveTo>
                <a:cubicBezTo>
                  <a:pt x="5877" y="1093"/>
                  <a:pt x="5900" y="1065"/>
                  <a:pt x="5925" y="1030"/>
                </a:cubicBezTo>
                <a:cubicBezTo>
                  <a:pt x="5950" y="996"/>
                  <a:pt x="5974" y="957"/>
                  <a:pt x="5998" y="915"/>
                </a:cubicBezTo>
                <a:cubicBezTo>
                  <a:pt x="6022" y="874"/>
                  <a:pt x="6046" y="823"/>
                  <a:pt x="6070" y="763"/>
                </a:cubicBezTo>
                <a:cubicBezTo>
                  <a:pt x="6095" y="703"/>
                  <a:pt x="6114" y="650"/>
                  <a:pt x="6127" y="605"/>
                </a:cubicBezTo>
                <a:cubicBezTo>
                  <a:pt x="6141" y="560"/>
                  <a:pt x="6154" y="510"/>
                  <a:pt x="6166" y="455"/>
                </a:cubicBezTo>
                <a:cubicBezTo>
                  <a:pt x="6185" y="469"/>
                  <a:pt x="6208" y="482"/>
                  <a:pt x="6233" y="497"/>
                </a:cubicBezTo>
                <a:cubicBezTo>
                  <a:pt x="6259" y="511"/>
                  <a:pt x="6314" y="528"/>
                  <a:pt x="6398" y="548"/>
                </a:cubicBezTo>
                <a:cubicBezTo>
                  <a:pt x="6366" y="639"/>
                  <a:pt x="6336" y="716"/>
                  <a:pt x="6308" y="780"/>
                </a:cubicBezTo>
                <a:cubicBezTo>
                  <a:pt x="6280" y="844"/>
                  <a:pt x="6248" y="910"/>
                  <a:pt x="6211" y="978"/>
                </a:cubicBezTo>
                <a:lnTo>
                  <a:pt x="6253" y="978"/>
                </a:lnTo>
                <a:lnTo>
                  <a:pt x="6249" y="1134"/>
                </a:lnTo>
                <a:lnTo>
                  <a:pt x="6249" y="1970"/>
                </a:lnTo>
                <a:lnTo>
                  <a:pt x="6256" y="2201"/>
                </a:lnTo>
                <a:lnTo>
                  <a:pt x="6031" y="2201"/>
                </a:lnTo>
                <a:lnTo>
                  <a:pt x="6038" y="1970"/>
                </a:lnTo>
                <a:lnTo>
                  <a:pt x="6038" y="1259"/>
                </a:lnTo>
                <a:cubicBezTo>
                  <a:pt x="6022" y="1279"/>
                  <a:pt x="6010" y="1294"/>
                  <a:pt x="6003" y="1304"/>
                </a:cubicBezTo>
                <a:lnTo>
                  <a:pt x="5953" y="1371"/>
                </a:lnTo>
                <a:lnTo>
                  <a:pt x="5918" y="1416"/>
                </a:lnTo>
                <a:cubicBezTo>
                  <a:pt x="5870" y="1325"/>
                  <a:pt x="5833" y="1265"/>
                  <a:pt x="5807" y="1236"/>
                </a:cubicBezTo>
                <a:lnTo>
                  <a:pt x="5770" y="1193"/>
                </a:lnTo>
                <a:cubicBezTo>
                  <a:pt x="5806" y="1164"/>
                  <a:pt x="5834" y="1138"/>
                  <a:pt x="5856" y="1116"/>
                </a:cubicBezTo>
                <a:close/>
                <a:moveTo>
                  <a:pt x="6847" y="746"/>
                </a:moveTo>
                <a:cubicBezTo>
                  <a:pt x="6818" y="673"/>
                  <a:pt x="6790" y="616"/>
                  <a:pt x="6762" y="576"/>
                </a:cubicBezTo>
                <a:lnTo>
                  <a:pt x="6715" y="508"/>
                </a:lnTo>
                <a:cubicBezTo>
                  <a:pt x="6796" y="488"/>
                  <a:pt x="6871" y="460"/>
                  <a:pt x="6940" y="425"/>
                </a:cubicBezTo>
                <a:cubicBezTo>
                  <a:pt x="6992" y="500"/>
                  <a:pt x="7031" y="562"/>
                  <a:pt x="7056" y="613"/>
                </a:cubicBezTo>
                <a:lnTo>
                  <a:pt x="7091" y="684"/>
                </a:lnTo>
                <a:cubicBezTo>
                  <a:pt x="7039" y="702"/>
                  <a:pt x="6989" y="723"/>
                  <a:pt x="6942" y="746"/>
                </a:cubicBezTo>
                <a:lnTo>
                  <a:pt x="7331" y="746"/>
                </a:lnTo>
                <a:lnTo>
                  <a:pt x="7526" y="738"/>
                </a:lnTo>
                <a:lnTo>
                  <a:pt x="7526" y="960"/>
                </a:lnTo>
                <a:lnTo>
                  <a:pt x="7323" y="953"/>
                </a:lnTo>
                <a:lnTo>
                  <a:pt x="6549" y="953"/>
                </a:lnTo>
                <a:lnTo>
                  <a:pt x="6349" y="960"/>
                </a:lnTo>
                <a:lnTo>
                  <a:pt x="6349" y="738"/>
                </a:lnTo>
                <a:lnTo>
                  <a:pt x="6549" y="746"/>
                </a:lnTo>
                <a:lnTo>
                  <a:pt x="6847" y="746"/>
                </a:lnTo>
                <a:close/>
                <a:moveTo>
                  <a:pt x="6441" y="2013"/>
                </a:moveTo>
                <a:lnTo>
                  <a:pt x="6441" y="1745"/>
                </a:lnTo>
                <a:lnTo>
                  <a:pt x="6435" y="1571"/>
                </a:lnTo>
                <a:lnTo>
                  <a:pt x="6618" y="1579"/>
                </a:lnTo>
                <a:lnTo>
                  <a:pt x="7267" y="1579"/>
                </a:lnTo>
                <a:lnTo>
                  <a:pt x="7455" y="1571"/>
                </a:lnTo>
                <a:lnTo>
                  <a:pt x="7448" y="1745"/>
                </a:lnTo>
                <a:lnTo>
                  <a:pt x="7448" y="2013"/>
                </a:lnTo>
                <a:lnTo>
                  <a:pt x="7455" y="2198"/>
                </a:lnTo>
                <a:lnTo>
                  <a:pt x="7224" y="2198"/>
                </a:lnTo>
                <a:lnTo>
                  <a:pt x="7226" y="2158"/>
                </a:lnTo>
                <a:lnTo>
                  <a:pt x="6659" y="2158"/>
                </a:lnTo>
                <a:lnTo>
                  <a:pt x="6661" y="2198"/>
                </a:lnTo>
                <a:lnTo>
                  <a:pt x="6435" y="2198"/>
                </a:lnTo>
                <a:lnTo>
                  <a:pt x="6441" y="2013"/>
                </a:lnTo>
                <a:close/>
                <a:moveTo>
                  <a:pt x="6484" y="1033"/>
                </a:moveTo>
                <a:lnTo>
                  <a:pt x="6612" y="1037"/>
                </a:lnTo>
                <a:lnTo>
                  <a:pt x="7239" y="1037"/>
                </a:lnTo>
                <a:lnTo>
                  <a:pt x="7413" y="1033"/>
                </a:lnTo>
                <a:lnTo>
                  <a:pt x="7413" y="1227"/>
                </a:lnTo>
                <a:lnTo>
                  <a:pt x="7239" y="1223"/>
                </a:lnTo>
                <a:lnTo>
                  <a:pt x="6612" y="1223"/>
                </a:lnTo>
                <a:lnTo>
                  <a:pt x="6484" y="1227"/>
                </a:lnTo>
                <a:lnTo>
                  <a:pt x="6484" y="1033"/>
                </a:lnTo>
                <a:close/>
                <a:moveTo>
                  <a:pt x="6489" y="1302"/>
                </a:moveTo>
                <a:lnTo>
                  <a:pt x="6623" y="1307"/>
                </a:lnTo>
                <a:lnTo>
                  <a:pt x="7273" y="1307"/>
                </a:lnTo>
                <a:lnTo>
                  <a:pt x="7415" y="1302"/>
                </a:lnTo>
                <a:lnTo>
                  <a:pt x="7415" y="1496"/>
                </a:lnTo>
                <a:lnTo>
                  <a:pt x="7273" y="1492"/>
                </a:lnTo>
                <a:lnTo>
                  <a:pt x="6623" y="1492"/>
                </a:lnTo>
                <a:lnTo>
                  <a:pt x="6489" y="1496"/>
                </a:lnTo>
                <a:lnTo>
                  <a:pt x="6489" y="1302"/>
                </a:lnTo>
                <a:close/>
                <a:moveTo>
                  <a:pt x="6659" y="1950"/>
                </a:moveTo>
                <a:lnTo>
                  <a:pt x="7226" y="1950"/>
                </a:lnTo>
                <a:lnTo>
                  <a:pt x="7226" y="1776"/>
                </a:lnTo>
                <a:lnTo>
                  <a:pt x="6659" y="1776"/>
                </a:lnTo>
                <a:lnTo>
                  <a:pt x="6659" y="195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iconfont-1101-829669">
            <a:extLst>
              <a:ext uri="{FF2B5EF4-FFF2-40B4-BE49-F238E27FC236}">
                <a16:creationId xmlns:a16="http://schemas.microsoft.com/office/drawing/2014/main" xmlns="" id="{0859316B-54C3-449A-AE0A-A49AB8B5B532}"/>
              </a:ext>
            </a:extLst>
          </p:cNvPr>
          <p:cNvSpPr/>
          <p:nvPr/>
        </p:nvSpPr>
        <p:spPr>
          <a:xfrm>
            <a:off x="6998244" y="4211471"/>
            <a:ext cx="1451824" cy="542294"/>
          </a:xfrm>
          <a:custGeom>
            <a:avLst/>
            <a:gdLst>
              <a:gd name="T0" fmla="*/ 4629 w 11299"/>
              <a:gd name="T1" fmla="*/ 1787 h 4219"/>
              <a:gd name="T2" fmla="*/ 4792 w 11299"/>
              <a:gd name="T3" fmla="*/ 1101 h 4219"/>
              <a:gd name="T4" fmla="*/ 6517 w 11299"/>
              <a:gd name="T5" fmla="*/ 473 h 4219"/>
              <a:gd name="T6" fmla="*/ 5208 w 11299"/>
              <a:gd name="T7" fmla="*/ 896 h 4219"/>
              <a:gd name="T8" fmla="*/ 6434 w 11299"/>
              <a:gd name="T9" fmla="*/ 1098 h 4219"/>
              <a:gd name="T10" fmla="*/ 7436 w 11299"/>
              <a:gd name="T11" fmla="*/ 447 h 4219"/>
              <a:gd name="T12" fmla="*/ 7436 w 11299"/>
              <a:gd name="T13" fmla="*/ 1013 h 4219"/>
              <a:gd name="T14" fmla="*/ 6986 w 11299"/>
              <a:gd name="T15" fmla="*/ 610 h 4219"/>
              <a:gd name="T16" fmla="*/ 7984 w 11299"/>
              <a:gd name="T17" fmla="*/ 1191 h 4219"/>
              <a:gd name="T18" fmla="*/ 9143 w 11299"/>
              <a:gd name="T19" fmla="*/ 682 h 4219"/>
              <a:gd name="T20" fmla="*/ 9701 w 11299"/>
              <a:gd name="T21" fmla="*/ 1185 h 4219"/>
              <a:gd name="T22" fmla="*/ 9505 w 11299"/>
              <a:gd name="T23" fmla="*/ 46 h 4219"/>
              <a:gd name="T24" fmla="*/ 2483 w 11299"/>
              <a:gd name="T25" fmla="*/ 3384 h 4219"/>
              <a:gd name="T26" fmla="*/ 1680 w 11299"/>
              <a:gd name="T27" fmla="*/ 3971 h 4219"/>
              <a:gd name="T28" fmla="*/ 1645 w 11299"/>
              <a:gd name="T29" fmla="*/ 1912 h 4219"/>
              <a:gd name="T30" fmla="*/ 2739 w 11299"/>
              <a:gd name="T31" fmla="*/ 758 h 4219"/>
              <a:gd name="T32" fmla="*/ 3291 w 11299"/>
              <a:gd name="T33" fmla="*/ 649 h 4219"/>
              <a:gd name="T34" fmla="*/ 303 w 11299"/>
              <a:gd name="T35" fmla="*/ 708 h 4219"/>
              <a:gd name="T36" fmla="*/ 404 w 11299"/>
              <a:gd name="T37" fmla="*/ 1405 h 4219"/>
              <a:gd name="T38" fmla="*/ 2517 w 11299"/>
              <a:gd name="T39" fmla="*/ 377 h 4219"/>
              <a:gd name="T40" fmla="*/ 7386 w 11299"/>
              <a:gd name="T41" fmla="*/ 3272 h 4219"/>
              <a:gd name="T42" fmla="*/ 7057 w 11299"/>
              <a:gd name="T43" fmla="*/ 2818 h 4219"/>
              <a:gd name="T44" fmla="*/ 7384 w 11299"/>
              <a:gd name="T45" fmla="*/ 2527 h 4219"/>
              <a:gd name="T46" fmla="*/ 6207 w 11299"/>
              <a:gd name="T47" fmla="*/ 2381 h 4219"/>
              <a:gd name="T48" fmla="*/ 6180 w 11299"/>
              <a:gd name="T49" fmla="*/ 2535 h 4219"/>
              <a:gd name="T50" fmla="*/ 6186 w 11299"/>
              <a:gd name="T51" fmla="*/ 2835 h 4219"/>
              <a:gd name="T52" fmla="*/ 6175 w 11299"/>
              <a:gd name="T53" fmla="*/ 3266 h 4219"/>
              <a:gd name="T54" fmla="*/ 5568 w 11299"/>
              <a:gd name="T55" fmla="*/ 2876 h 4219"/>
              <a:gd name="T56" fmla="*/ 4892 w 11299"/>
              <a:gd name="T57" fmla="*/ 2278 h 4219"/>
              <a:gd name="T58" fmla="*/ 4827 w 11299"/>
              <a:gd name="T59" fmla="*/ 2865 h 4219"/>
              <a:gd name="T60" fmla="*/ 4819 w 11299"/>
              <a:gd name="T61" fmla="*/ 3482 h 4219"/>
              <a:gd name="T62" fmla="*/ 4488 w 11299"/>
              <a:gd name="T63" fmla="*/ 4078 h 4219"/>
              <a:gd name="T64" fmla="*/ 5585 w 11299"/>
              <a:gd name="T65" fmla="*/ 3191 h 4219"/>
              <a:gd name="T66" fmla="*/ 5681 w 11299"/>
              <a:gd name="T67" fmla="*/ 3492 h 4219"/>
              <a:gd name="T68" fmla="*/ 6205 w 11299"/>
              <a:gd name="T69" fmla="*/ 3935 h 4219"/>
              <a:gd name="T70" fmla="*/ 6957 w 11299"/>
              <a:gd name="T71" fmla="*/ 4081 h 4219"/>
              <a:gd name="T72" fmla="*/ 9067 w 11299"/>
              <a:gd name="T73" fmla="*/ 2873 h 4219"/>
              <a:gd name="T74" fmla="*/ 9377 w 11299"/>
              <a:gd name="T75" fmla="*/ 2248 h 4219"/>
              <a:gd name="T76" fmla="*/ 8261 w 11299"/>
              <a:gd name="T77" fmla="*/ 2878 h 4219"/>
              <a:gd name="T78" fmla="*/ 8155 w 11299"/>
              <a:gd name="T79" fmla="*/ 4063 h 4219"/>
              <a:gd name="T80" fmla="*/ 9072 w 11299"/>
              <a:gd name="T81" fmla="*/ 4069 h 4219"/>
              <a:gd name="T82" fmla="*/ 9072 w 11299"/>
              <a:gd name="T83" fmla="*/ 3331 h 4219"/>
              <a:gd name="T84" fmla="*/ 9213 w 11299"/>
              <a:gd name="T85" fmla="*/ 3033 h 4219"/>
              <a:gd name="T86" fmla="*/ 10672 w 11299"/>
              <a:gd name="T87" fmla="*/ 3529 h 4219"/>
              <a:gd name="T88" fmla="*/ 9657 w 11299"/>
              <a:gd name="T89" fmla="*/ 3256 h 4219"/>
              <a:gd name="T90" fmla="*/ 9660 w 11299"/>
              <a:gd name="T91" fmla="*/ 3675 h 4219"/>
              <a:gd name="T92" fmla="*/ 9662 w 11299"/>
              <a:gd name="T93" fmla="*/ 4079 h 4219"/>
              <a:gd name="T94" fmla="*/ 10669 w 11299"/>
              <a:gd name="T95" fmla="*/ 3679 h 4219"/>
              <a:gd name="T96" fmla="*/ 10111 w 11299"/>
              <a:gd name="T97" fmla="*/ 2310 h 4219"/>
              <a:gd name="T98" fmla="*/ 10718 w 11299"/>
              <a:gd name="T99" fmla="*/ 2830 h 4219"/>
              <a:gd name="T100" fmla="*/ 11169 w 11299"/>
              <a:gd name="T101" fmla="*/ 592 h 4219"/>
              <a:gd name="T102" fmla="*/ 10373 w 11299"/>
              <a:gd name="T103" fmla="*/ 1043 h 4219"/>
              <a:gd name="T104" fmla="*/ 10608 w 11299"/>
              <a:gd name="T105" fmla="*/ 947 h 4219"/>
              <a:gd name="T106" fmla="*/ 10810 w 11299"/>
              <a:gd name="T107" fmla="*/ 898 h 4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299" h="4219">
                <a:moveTo>
                  <a:pt x="4465" y="1726"/>
                </a:moveTo>
                <a:cubicBezTo>
                  <a:pt x="4592" y="1665"/>
                  <a:pt x="11108" y="1667"/>
                  <a:pt x="11233" y="1764"/>
                </a:cubicBezTo>
                <a:cubicBezTo>
                  <a:pt x="11176" y="1772"/>
                  <a:pt x="11119" y="1788"/>
                  <a:pt x="11061" y="1788"/>
                </a:cubicBezTo>
                <a:cubicBezTo>
                  <a:pt x="10380" y="1790"/>
                  <a:pt x="9699" y="1789"/>
                  <a:pt x="9017" y="1789"/>
                </a:cubicBezTo>
                <a:cubicBezTo>
                  <a:pt x="7554" y="1789"/>
                  <a:pt x="6092" y="1788"/>
                  <a:pt x="4629" y="1787"/>
                </a:cubicBezTo>
                <a:cubicBezTo>
                  <a:pt x="4573" y="1787"/>
                  <a:pt x="4517" y="1773"/>
                  <a:pt x="4461" y="1766"/>
                </a:cubicBezTo>
                <a:cubicBezTo>
                  <a:pt x="4462" y="1753"/>
                  <a:pt x="4464" y="1739"/>
                  <a:pt x="4465" y="1726"/>
                </a:cubicBezTo>
                <a:close/>
                <a:moveTo>
                  <a:pt x="6434" y="1098"/>
                </a:moveTo>
                <a:cubicBezTo>
                  <a:pt x="6376" y="1120"/>
                  <a:pt x="6317" y="1162"/>
                  <a:pt x="6260" y="1161"/>
                </a:cubicBezTo>
                <a:cubicBezTo>
                  <a:pt x="5770" y="1147"/>
                  <a:pt x="5281" y="1131"/>
                  <a:pt x="4792" y="1101"/>
                </a:cubicBezTo>
                <a:cubicBezTo>
                  <a:pt x="4695" y="1095"/>
                  <a:pt x="4594" y="1038"/>
                  <a:pt x="4510" y="982"/>
                </a:cubicBezTo>
                <a:cubicBezTo>
                  <a:pt x="4436" y="933"/>
                  <a:pt x="4433" y="846"/>
                  <a:pt x="4516" y="793"/>
                </a:cubicBezTo>
                <a:cubicBezTo>
                  <a:pt x="4598" y="740"/>
                  <a:pt x="4687" y="682"/>
                  <a:pt x="4781" y="663"/>
                </a:cubicBezTo>
                <a:cubicBezTo>
                  <a:pt x="5087" y="601"/>
                  <a:pt x="5394" y="543"/>
                  <a:pt x="5704" y="509"/>
                </a:cubicBezTo>
                <a:cubicBezTo>
                  <a:pt x="5973" y="479"/>
                  <a:pt x="6246" y="480"/>
                  <a:pt x="6517" y="473"/>
                </a:cubicBezTo>
                <a:cubicBezTo>
                  <a:pt x="6555" y="472"/>
                  <a:pt x="6594" y="509"/>
                  <a:pt x="6633" y="528"/>
                </a:cubicBezTo>
                <a:cubicBezTo>
                  <a:pt x="6593" y="549"/>
                  <a:pt x="6555" y="584"/>
                  <a:pt x="6513" y="589"/>
                </a:cubicBezTo>
                <a:cubicBezTo>
                  <a:pt x="6170" y="630"/>
                  <a:pt x="5825" y="663"/>
                  <a:pt x="5481" y="706"/>
                </a:cubicBezTo>
                <a:cubicBezTo>
                  <a:pt x="5408" y="715"/>
                  <a:pt x="5334" y="746"/>
                  <a:pt x="5269" y="783"/>
                </a:cubicBezTo>
                <a:cubicBezTo>
                  <a:pt x="5236" y="802"/>
                  <a:pt x="5204" y="859"/>
                  <a:pt x="5208" y="896"/>
                </a:cubicBezTo>
                <a:cubicBezTo>
                  <a:pt x="5211" y="930"/>
                  <a:pt x="5257" y="979"/>
                  <a:pt x="5292" y="988"/>
                </a:cubicBezTo>
                <a:cubicBezTo>
                  <a:pt x="5411" y="1016"/>
                  <a:pt x="5534" y="1043"/>
                  <a:pt x="5656" y="1045"/>
                </a:cubicBezTo>
                <a:cubicBezTo>
                  <a:pt x="5888" y="1049"/>
                  <a:pt x="6120" y="1035"/>
                  <a:pt x="6352" y="1030"/>
                </a:cubicBezTo>
                <a:cubicBezTo>
                  <a:pt x="6378" y="1030"/>
                  <a:pt x="6405" y="1047"/>
                  <a:pt x="6431" y="1056"/>
                </a:cubicBezTo>
                <a:cubicBezTo>
                  <a:pt x="6432" y="1070"/>
                  <a:pt x="6433" y="1084"/>
                  <a:pt x="6434" y="1098"/>
                </a:cubicBezTo>
                <a:close/>
                <a:moveTo>
                  <a:pt x="6986" y="610"/>
                </a:moveTo>
                <a:cubicBezTo>
                  <a:pt x="6900" y="573"/>
                  <a:pt x="6779" y="628"/>
                  <a:pt x="6808" y="473"/>
                </a:cubicBezTo>
                <a:cubicBezTo>
                  <a:pt x="6945" y="484"/>
                  <a:pt x="7023" y="404"/>
                  <a:pt x="7113" y="311"/>
                </a:cubicBezTo>
                <a:cubicBezTo>
                  <a:pt x="7174" y="248"/>
                  <a:pt x="7303" y="252"/>
                  <a:pt x="7418" y="221"/>
                </a:cubicBezTo>
                <a:cubicBezTo>
                  <a:pt x="7426" y="317"/>
                  <a:pt x="7430" y="376"/>
                  <a:pt x="7436" y="447"/>
                </a:cubicBezTo>
                <a:cubicBezTo>
                  <a:pt x="7520" y="447"/>
                  <a:pt x="7604" y="437"/>
                  <a:pt x="7684" y="450"/>
                </a:cubicBezTo>
                <a:cubicBezTo>
                  <a:pt x="7728" y="457"/>
                  <a:pt x="7766" y="503"/>
                  <a:pt x="7806" y="531"/>
                </a:cubicBezTo>
                <a:cubicBezTo>
                  <a:pt x="7765" y="550"/>
                  <a:pt x="7726" y="582"/>
                  <a:pt x="7683" y="587"/>
                </a:cubicBezTo>
                <a:cubicBezTo>
                  <a:pt x="7604" y="596"/>
                  <a:pt x="7524" y="589"/>
                  <a:pt x="7436" y="589"/>
                </a:cubicBezTo>
                <a:lnTo>
                  <a:pt x="7436" y="1013"/>
                </a:lnTo>
                <a:cubicBezTo>
                  <a:pt x="7558" y="1028"/>
                  <a:pt x="7677" y="1042"/>
                  <a:pt x="7797" y="1057"/>
                </a:cubicBezTo>
                <a:cubicBezTo>
                  <a:pt x="7842" y="1169"/>
                  <a:pt x="7756" y="1175"/>
                  <a:pt x="7690" y="1176"/>
                </a:cubicBezTo>
                <a:cubicBezTo>
                  <a:pt x="7559" y="1179"/>
                  <a:pt x="7427" y="1168"/>
                  <a:pt x="7295" y="1164"/>
                </a:cubicBezTo>
                <a:cubicBezTo>
                  <a:pt x="7074" y="1157"/>
                  <a:pt x="6985" y="1066"/>
                  <a:pt x="6986" y="847"/>
                </a:cubicBezTo>
                <a:cubicBezTo>
                  <a:pt x="6987" y="767"/>
                  <a:pt x="6986" y="687"/>
                  <a:pt x="6986" y="610"/>
                </a:cubicBezTo>
                <a:close/>
                <a:moveTo>
                  <a:pt x="9143" y="682"/>
                </a:moveTo>
                <a:cubicBezTo>
                  <a:pt x="8994" y="687"/>
                  <a:pt x="8857" y="722"/>
                  <a:pt x="8713" y="643"/>
                </a:cubicBezTo>
                <a:cubicBezTo>
                  <a:pt x="8543" y="549"/>
                  <a:pt x="8410" y="639"/>
                  <a:pt x="8410" y="828"/>
                </a:cubicBezTo>
                <a:cubicBezTo>
                  <a:pt x="8410" y="933"/>
                  <a:pt x="8410" y="1075"/>
                  <a:pt x="8410" y="1191"/>
                </a:cubicBezTo>
                <a:lnTo>
                  <a:pt x="7984" y="1191"/>
                </a:lnTo>
                <a:lnTo>
                  <a:pt x="7984" y="461"/>
                </a:lnTo>
                <a:cubicBezTo>
                  <a:pt x="8128" y="470"/>
                  <a:pt x="8271" y="482"/>
                  <a:pt x="8414" y="485"/>
                </a:cubicBezTo>
                <a:cubicBezTo>
                  <a:pt x="8497" y="487"/>
                  <a:pt x="8581" y="468"/>
                  <a:pt x="8664" y="466"/>
                </a:cubicBezTo>
                <a:cubicBezTo>
                  <a:pt x="8772" y="464"/>
                  <a:pt x="8881" y="461"/>
                  <a:pt x="8987" y="476"/>
                </a:cubicBezTo>
                <a:cubicBezTo>
                  <a:pt x="9086" y="491"/>
                  <a:pt x="9138" y="564"/>
                  <a:pt x="9143" y="682"/>
                </a:cubicBezTo>
                <a:close/>
                <a:moveTo>
                  <a:pt x="9701" y="1185"/>
                </a:moveTo>
                <a:lnTo>
                  <a:pt x="9287" y="1185"/>
                </a:lnTo>
                <a:lnTo>
                  <a:pt x="9287" y="657"/>
                </a:lnTo>
                <a:lnTo>
                  <a:pt x="9701" y="657"/>
                </a:lnTo>
                <a:lnTo>
                  <a:pt x="9701" y="1185"/>
                </a:lnTo>
                <a:close/>
                <a:moveTo>
                  <a:pt x="9505" y="46"/>
                </a:moveTo>
                <a:cubicBezTo>
                  <a:pt x="9622" y="45"/>
                  <a:pt x="9747" y="177"/>
                  <a:pt x="9745" y="301"/>
                </a:cubicBezTo>
                <a:cubicBezTo>
                  <a:pt x="9744" y="429"/>
                  <a:pt x="9618" y="561"/>
                  <a:pt x="9496" y="564"/>
                </a:cubicBezTo>
                <a:cubicBezTo>
                  <a:pt x="9365" y="567"/>
                  <a:pt x="9259" y="450"/>
                  <a:pt x="9257" y="301"/>
                </a:cubicBezTo>
                <a:cubicBezTo>
                  <a:pt x="9255" y="145"/>
                  <a:pt x="9350" y="47"/>
                  <a:pt x="9505" y="46"/>
                </a:cubicBezTo>
                <a:close/>
                <a:moveTo>
                  <a:pt x="3407" y="2699"/>
                </a:moveTo>
                <a:cubicBezTo>
                  <a:pt x="3340" y="2662"/>
                  <a:pt x="3301" y="2632"/>
                  <a:pt x="3303" y="2542"/>
                </a:cubicBezTo>
                <a:cubicBezTo>
                  <a:pt x="3305" y="2425"/>
                  <a:pt x="3087" y="2261"/>
                  <a:pt x="2997" y="2292"/>
                </a:cubicBezTo>
                <a:cubicBezTo>
                  <a:pt x="2803" y="2357"/>
                  <a:pt x="2741" y="2433"/>
                  <a:pt x="2752" y="2639"/>
                </a:cubicBezTo>
                <a:cubicBezTo>
                  <a:pt x="2768" y="2928"/>
                  <a:pt x="2685" y="3171"/>
                  <a:pt x="2483" y="3384"/>
                </a:cubicBezTo>
                <a:cubicBezTo>
                  <a:pt x="2218" y="3664"/>
                  <a:pt x="1686" y="3702"/>
                  <a:pt x="1420" y="3497"/>
                </a:cubicBezTo>
                <a:cubicBezTo>
                  <a:pt x="1184" y="3314"/>
                  <a:pt x="1098" y="3042"/>
                  <a:pt x="1087" y="2753"/>
                </a:cubicBezTo>
                <a:cubicBezTo>
                  <a:pt x="1080" y="2587"/>
                  <a:pt x="1102" y="2420"/>
                  <a:pt x="1111" y="2254"/>
                </a:cubicBezTo>
                <a:cubicBezTo>
                  <a:pt x="940" y="2571"/>
                  <a:pt x="936" y="2895"/>
                  <a:pt x="1054" y="3226"/>
                </a:cubicBezTo>
                <a:cubicBezTo>
                  <a:pt x="1170" y="3550"/>
                  <a:pt x="1409" y="3773"/>
                  <a:pt x="1680" y="3971"/>
                </a:cubicBezTo>
                <a:cubicBezTo>
                  <a:pt x="1253" y="3844"/>
                  <a:pt x="982" y="3554"/>
                  <a:pt x="858" y="3144"/>
                </a:cubicBezTo>
                <a:cubicBezTo>
                  <a:pt x="678" y="2546"/>
                  <a:pt x="925" y="1962"/>
                  <a:pt x="1466" y="1660"/>
                </a:cubicBezTo>
                <a:cubicBezTo>
                  <a:pt x="1528" y="1625"/>
                  <a:pt x="1613" y="1628"/>
                  <a:pt x="1687" y="1614"/>
                </a:cubicBezTo>
                <a:cubicBezTo>
                  <a:pt x="1672" y="1674"/>
                  <a:pt x="1654" y="1734"/>
                  <a:pt x="1643" y="1795"/>
                </a:cubicBezTo>
                <a:cubicBezTo>
                  <a:pt x="1636" y="1834"/>
                  <a:pt x="1625" y="1890"/>
                  <a:pt x="1645" y="1912"/>
                </a:cubicBezTo>
                <a:cubicBezTo>
                  <a:pt x="1664" y="1933"/>
                  <a:pt x="1724" y="1934"/>
                  <a:pt x="1760" y="1923"/>
                </a:cubicBezTo>
                <a:cubicBezTo>
                  <a:pt x="1952" y="1863"/>
                  <a:pt x="2066" y="1718"/>
                  <a:pt x="2137" y="1541"/>
                </a:cubicBezTo>
                <a:cubicBezTo>
                  <a:pt x="2214" y="1352"/>
                  <a:pt x="2352" y="1247"/>
                  <a:pt x="2542" y="1194"/>
                </a:cubicBezTo>
                <a:cubicBezTo>
                  <a:pt x="2699" y="1150"/>
                  <a:pt x="2855" y="1100"/>
                  <a:pt x="3025" y="1049"/>
                </a:cubicBezTo>
                <a:cubicBezTo>
                  <a:pt x="2731" y="867"/>
                  <a:pt x="2731" y="867"/>
                  <a:pt x="2739" y="758"/>
                </a:cubicBezTo>
                <a:cubicBezTo>
                  <a:pt x="2777" y="788"/>
                  <a:pt x="2809" y="814"/>
                  <a:pt x="2842" y="839"/>
                </a:cubicBezTo>
                <a:cubicBezTo>
                  <a:pt x="2986" y="952"/>
                  <a:pt x="3150" y="1010"/>
                  <a:pt x="3331" y="988"/>
                </a:cubicBezTo>
                <a:cubicBezTo>
                  <a:pt x="3425" y="977"/>
                  <a:pt x="3545" y="957"/>
                  <a:pt x="3544" y="824"/>
                </a:cubicBezTo>
                <a:cubicBezTo>
                  <a:pt x="3543" y="697"/>
                  <a:pt x="3432" y="675"/>
                  <a:pt x="3334" y="650"/>
                </a:cubicBezTo>
                <a:cubicBezTo>
                  <a:pt x="3320" y="646"/>
                  <a:pt x="3305" y="647"/>
                  <a:pt x="3291" y="649"/>
                </a:cubicBezTo>
                <a:cubicBezTo>
                  <a:pt x="3200" y="661"/>
                  <a:pt x="3157" y="619"/>
                  <a:pt x="3127" y="533"/>
                </a:cubicBezTo>
                <a:cubicBezTo>
                  <a:pt x="2981" y="119"/>
                  <a:pt x="2569" y="0"/>
                  <a:pt x="2225" y="54"/>
                </a:cubicBezTo>
                <a:cubicBezTo>
                  <a:pt x="1846" y="113"/>
                  <a:pt x="1499" y="264"/>
                  <a:pt x="1188" y="495"/>
                </a:cubicBezTo>
                <a:cubicBezTo>
                  <a:pt x="1138" y="533"/>
                  <a:pt x="1059" y="550"/>
                  <a:pt x="995" y="546"/>
                </a:cubicBezTo>
                <a:cubicBezTo>
                  <a:pt x="746" y="528"/>
                  <a:pt x="510" y="561"/>
                  <a:pt x="303" y="708"/>
                </a:cubicBezTo>
                <a:cubicBezTo>
                  <a:pt x="168" y="802"/>
                  <a:pt x="62" y="920"/>
                  <a:pt x="49" y="1135"/>
                </a:cubicBezTo>
                <a:cubicBezTo>
                  <a:pt x="148" y="1102"/>
                  <a:pt x="216" y="1066"/>
                  <a:pt x="288" y="1058"/>
                </a:cubicBezTo>
                <a:cubicBezTo>
                  <a:pt x="347" y="1052"/>
                  <a:pt x="428" y="1061"/>
                  <a:pt x="467" y="1097"/>
                </a:cubicBezTo>
                <a:cubicBezTo>
                  <a:pt x="496" y="1126"/>
                  <a:pt x="485" y="1210"/>
                  <a:pt x="473" y="1265"/>
                </a:cubicBezTo>
                <a:cubicBezTo>
                  <a:pt x="463" y="1314"/>
                  <a:pt x="428" y="1358"/>
                  <a:pt x="404" y="1405"/>
                </a:cubicBezTo>
                <a:cubicBezTo>
                  <a:pt x="0" y="2194"/>
                  <a:pt x="164" y="3118"/>
                  <a:pt x="805" y="3665"/>
                </a:cubicBezTo>
                <a:cubicBezTo>
                  <a:pt x="1352" y="4132"/>
                  <a:pt x="1975" y="4219"/>
                  <a:pt x="2644" y="4006"/>
                </a:cubicBezTo>
                <a:cubicBezTo>
                  <a:pt x="3124" y="3853"/>
                  <a:pt x="3429" y="3522"/>
                  <a:pt x="3530" y="3019"/>
                </a:cubicBezTo>
                <a:cubicBezTo>
                  <a:pt x="3556" y="2888"/>
                  <a:pt x="3534" y="2768"/>
                  <a:pt x="3407" y="2699"/>
                </a:cubicBezTo>
                <a:close/>
                <a:moveTo>
                  <a:pt x="2517" y="377"/>
                </a:moveTo>
                <a:cubicBezTo>
                  <a:pt x="2458" y="478"/>
                  <a:pt x="2432" y="574"/>
                  <a:pt x="2601" y="643"/>
                </a:cubicBezTo>
                <a:cubicBezTo>
                  <a:pt x="2451" y="673"/>
                  <a:pt x="2389" y="630"/>
                  <a:pt x="2374" y="518"/>
                </a:cubicBezTo>
                <a:cubicBezTo>
                  <a:pt x="2362" y="427"/>
                  <a:pt x="2408" y="382"/>
                  <a:pt x="2517" y="377"/>
                </a:cubicBezTo>
                <a:close/>
                <a:moveTo>
                  <a:pt x="7388" y="3390"/>
                </a:moveTo>
                <a:lnTo>
                  <a:pt x="7386" y="3272"/>
                </a:lnTo>
                <a:lnTo>
                  <a:pt x="7042" y="3272"/>
                </a:lnTo>
                <a:lnTo>
                  <a:pt x="7042" y="3097"/>
                </a:lnTo>
                <a:lnTo>
                  <a:pt x="7389" y="3097"/>
                </a:lnTo>
                <a:cubicBezTo>
                  <a:pt x="7389" y="3100"/>
                  <a:pt x="7389" y="2969"/>
                  <a:pt x="7389" y="2969"/>
                </a:cubicBezTo>
                <a:cubicBezTo>
                  <a:pt x="7053" y="2985"/>
                  <a:pt x="7015" y="2979"/>
                  <a:pt x="7057" y="2818"/>
                </a:cubicBezTo>
                <a:lnTo>
                  <a:pt x="7383" y="2818"/>
                </a:lnTo>
                <a:lnTo>
                  <a:pt x="7383" y="2728"/>
                </a:lnTo>
                <a:cubicBezTo>
                  <a:pt x="7275" y="2708"/>
                  <a:pt x="7151" y="2695"/>
                  <a:pt x="7038" y="2679"/>
                </a:cubicBezTo>
                <a:lnTo>
                  <a:pt x="7038" y="2527"/>
                </a:lnTo>
                <a:lnTo>
                  <a:pt x="7384" y="2527"/>
                </a:lnTo>
                <a:lnTo>
                  <a:pt x="7384" y="2398"/>
                </a:lnTo>
                <a:cubicBezTo>
                  <a:pt x="7311" y="2400"/>
                  <a:pt x="7148" y="2398"/>
                  <a:pt x="7044" y="2398"/>
                </a:cubicBezTo>
                <a:cubicBezTo>
                  <a:pt x="7011" y="2188"/>
                  <a:pt x="6842" y="2273"/>
                  <a:pt x="6732" y="2255"/>
                </a:cubicBezTo>
                <a:cubicBezTo>
                  <a:pt x="6647" y="2242"/>
                  <a:pt x="6525" y="2210"/>
                  <a:pt x="6537" y="2381"/>
                </a:cubicBezTo>
                <a:lnTo>
                  <a:pt x="6207" y="2381"/>
                </a:lnTo>
                <a:cubicBezTo>
                  <a:pt x="6214" y="2336"/>
                  <a:pt x="6219" y="2300"/>
                  <a:pt x="6224" y="2264"/>
                </a:cubicBezTo>
                <a:cubicBezTo>
                  <a:pt x="5917" y="2219"/>
                  <a:pt x="5697" y="2332"/>
                  <a:pt x="5681" y="2568"/>
                </a:cubicBezTo>
                <a:cubicBezTo>
                  <a:pt x="5662" y="2838"/>
                  <a:pt x="5677" y="3109"/>
                  <a:pt x="5677" y="3394"/>
                </a:cubicBezTo>
                <a:cubicBezTo>
                  <a:pt x="6228" y="3394"/>
                  <a:pt x="6846" y="3395"/>
                  <a:pt x="7388" y="3390"/>
                </a:cubicBezTo>
                <a:close/>
                <a:moveTo>
                  <a:pt x="6180" y="2535"/>
                </a:moveTo>
                <a:lnTo>
                  <a:pt x="6538" y="2535"/>
                </a:lnTo>
                <a:lnTo>
                  <a:pt x="6538" y="2684"/>
                </a:lnTo>
                <a:cubicBezTo>
                  <a:pt x="6246" y="2734"/>
                  <a:pt x="6167" y="2703"/>
                  <a:pt x="6180" y="2535"/>
                </a:cubicBezTo>
                <a:close/>
                <a:moveTo>
                  <a:pt x="6534" y="2947"/>
                </a:moveTo>
                <a:cubicBezTo>
                  <a:pt x="6212" y="3015"/>
                  <a:pt x="6170" y="3001"/>
                  <a:pt x="6186" y="2835"/>
                </a:cubicBezTo>
                <a:cubicBezTo>
                  <a:pt x="6499" y="2787"/>
                  <a:pt x="6547" y="2803"/>
                  <a:pt x="6534" y="2947"/>
                </a:cubicBezTo>
                <a:close/>
                <a:moveTo>
                  <a:pt x="6175" y="3112"/>
                </a:moveTo>
                <a:lnTo>
                  <a:pt x="6543" y="3112"/>
                </a:lnTo>
                <a:lnTo>
                  <a:pt x="6543" y="3266"/>
                </a:lnTo>
                <a:lnTo>
                  <a:pt x="6175" y="3266"/>
                </a:lnTo>
                <a:lnTo>
                  <a:pt x="6175" y="3112"/>
                </a:lnTo>
                <a:close/>
                <a:moveTo>
                  <a:pt x="5575" y="3088"/>
                </a:moveTo>
                <a:cubicBezTo>
                  <a:pt x="5501" y="3106"/>
                  <a:pt x="5403" y="3162"/>
                  <a:pt x="5321" y="3181"/>
                </a:cubicBezTo>
                <a:lnTo>
                  <a:pt x="5321" y="2878"/>
                </a:lnTo>
                <a:cubicBezTo>
                  <a:pt x="5362" y="2878"/>
                  <a:pt x="5538" y="2886"/>
                  <a:pt x="5568" y="2876"/>
                </a:cubicBezTo>
                <a:lnTo>
                  <a:pt x="5568" y="2750"/>
                </a:lnTo>
                <a:cubicBezTo>
                  <a:pt x="5481" y="2747"/>
                  <a:pt x="5307" y="2718"/>
                  <a:pt x="5313" y="2631"/>
                </a:cubicBezTo>
                <a:cubicBezTo>
                  <a:pt x="5318" y="2541"/>
                  <a:pt x="5311" y="2449"/>
                  <a:pt x="5300" y="2359"/>
                </a:cubicBezTo>
                <a:cubicBezTo>
                  <a:pt x="5296" y="2327"/>
                  <a:pt x="5242" y="2276"/>
                  <a:pt x="5199" y="2276"/>
                </a:cubicBezTo>
                <a:lnTo>
                  <a:pt x="4892" y="2278"/>
                </a:lnTo>
                <a:cubicBezTo>
                  <a:pt x="4888" y="2278"/>
                  <a:pt x="4838" y="2731"/>
                  <a:pt x="4838" y="2731"/>
                </a:cubicBezTo>
                <a:lnTo>
                  <a:pt x="4500" y="2753"/>
                </a:lnTo>
                <a:lnTo>
                  <a:pt x="4498" y="2875"/>
                </a:lnTo>
                <a:lnTo>
                  <a:pt x="4533" y="2874"/>
                </a:lnTo>
                <a:cubicBezTo>
                  <a:pt x="4533" y="2874"/>
                  <a:pt x="4737" y="2865"/>
                  <a:pt x="4827" y="2865"/>
                </a:cubicBezTo>
                <a:cubicBezTo>
                  <a:pt x="4827" y="3032"/>
                  <a:pt x="4827" y="3107"/>
                  <a:pt x="4827" y="3105"/>
                </a:cubicBezTo>
                <a:lnTo>
                  <a:pt x="4823" y="3345"/>
                </a:lnTo>
                <a:cubicBezTo>
                  <a:pt x="4823" y="3345"/>
                  <a:pt x="4556" y="3423"/>
                  <a:pt x="4431" y="3466"/>
                </a:cubicBezTo>
                <a:lnTo>
                  <a:pt x="4458" y="3594"/>
                </a:lnTo>
                <a:cubicBezTo>
                  <a:pt x="4543" y="3567"/>
                  <a:pt x="4726" y="3510"/>
                  <a:pt x="4819" y="3482"/>
                </a:cubicBezTo>
                <a:cubicBezTo>
                  <a:pt x="4822" y="3508"/>
                  <a:pt x="4819" y="3527"/>
                  <a:pt x="4820" y="3540"/>
                </a:cubicBezTo>
                <a:cubicBezTo>
                  <a:pt x="4822" y="3602"/>
                  <a:pt x="4821" y="3663"/>
                  <a:pt x="4822" y="3725"/>
                </a:cubicBezTo>
                <a:cubicBezTo>
                  <a:pt x="4826" y="3937"/>
                  <a:pt x="4699" y="3961"/>
                  <a:pt x="4491" y="3972"/>
                </a:cubicBezTo>
                <a:cubicBezTo>
                  <a:pt x="4460" y="3974"/>
                  <a:pt x="4463" y="3967"/>
                  <a:pt x="4464" y="4036"/>
                </a:cubicBezTo>
                <a:cubicBezTo>
                  <a:pt x="4465" y="4085"/>
                  <a:pt x="4461" y="4077"/>
                  <a:pt x="4488" y="4078"/>
                </a:cubicBezTo>
                <a:cubicBezTo>
                  <a:pt x="4683" y="4085"/>
                  <a:pt x="4942" y="4076"/>
                  <a:pt x="5138" y="4082"/>
                </a:cubicBezTo>
                <a:cubicBezTo>
                  <a:pt x="5269" y="4086"/>
                  <a:pt x="5318" y="4026"/>
                  <a:pt x="5315" y="3901"/>
                </a:cubicBezTo>
                <a:lnTo>
                  <a:pt x="5320" y="3445"/>
                </a:lnTo>
                <a:lnTo>
                  <a:pt x="5320" y="3307"/>
                </a:lnTo>
                <a:lnTo>
                  <a:pt x="5585" y="3191"/>
                </a:lnTo>
                <a:lnTo>
                  <a:pt x="5575" y="3088"/>
                </a:lnTo>
                <a:close/>
                <a:moveTo>
                  <a:pt x="7400" y="3952"/>
                </a:moveTo>
                <a:cubicBezTo>
                  <a:pt x="7395" y="3891"/>
                  <a:pt x="7395" y="3807"/>
                  <a:pt x="7357" y="3777"/>
                </a:cubicBezTo>
                <a:cubicBezTo>
                  <a:pt x="7256" y="3698"/>
                  <a:pt x="7286" y="3608"/>
                  <a:pt x="7315" y="3489"/>
                </a:cubicBezTo>
                <a:cubicBezTo>
                  <a:pt x="6784" y="3489"/>
                  <a:pt x="6198" y="3488"/>
                  <a:pt x="5681" y="3492"/>
                </a:cubicBezTo>
                <a:lnTo>
                  <a:pt x="5679" y="3625"/>
                </a:lnTo>
                <a:cubicBezTo>
                  <a:pt x="5729" y="3627"/>
                  <a:pt x="5772" y="3630"/>
                  <a:pt x="5819" y="3640"/>
                </a:cubicBezTo>
                <a:cubicBezTo>
                  <a:pt x="5771" y="3786"/>
                  <a:pt x="5727" y="3920"/>
                  <a:pt x="5674" y="4080"/>
                </a:cubicBezTo>
                <a:cubicBezTo>
                  <a:pt x="5806" y="4080"/>
                  <a:pt x="5916" y="4072"/>
                  <a:pt x="6024" y="4082"/>
                </a:cubicBezTo>
                <a:cubicBezTo>
                  <a:pt x="6140" y="4092"/>
                  <a:pt x="6180" y="4037"/>
                  <a:pt x="6205" y="3935"/>
                </a:cubicBezTo>
                <a:cubicBezTo>
                  <a:pt x="6280" y="3621"/>
                  <a:pt x="6283" y="3622"/>
                  <a:pt x="6610" y="3623"/>
                </a:cubicBezTo>
                <a:cubicBezTo>
                  <a:pt x="6639" y="3623"/>
                  <a:pt x="6667" y="3623"/>
                  <a:pt x="6696" y="3622"/>
                </a:cubicBezTo>
                <a:cubicBezTo>
                  <a:pt x="6787" y="3620"/>
                  <a:pt x="6816" y="3660"/>
                  <a:pt x="6787" y="3747"/>
                </a:cubicBezTo>
                <a:cubicBezTo>
                  <a:pt x="6779" y="3772"/>
                  <a:pt x="6781" y="3800"/>
                  <a:pt x="6777" y="3835"/>
                </a:cubicBezTo>
                <a:cubicBezTo>
                  <a:pt x="6941" y="3838"/>
                  <a:pt x="6956" y="3954"/>
                  <a:pt x="6957" y="4081"/>
                </a:cubicBezTo>
                <a:cubicBezTo>
                  <a:pt x="7068" y="4081"/>
                  <a:pt x="7167" y="4074"/>
                  <a:pt x="7266" y="4083"/>
                </a:cubicBezTo>
                <a:cubicBezTo>
                  <a:pt x="7370" y="4092"/>
                  <a:pt x="7408" y="4043"/>
                  <a:pt x="7400" y="3952"/>
                </a:cubicBezTo>
                <a:close/>
                <a:moveTo>
                  <a:pt x="9432" y="3019"/>
                </a:moveTo>
                <a:cubicBezTo>
                  <a:pt x="9428" y="2968"/>
                  <a:pt x="9425" y="2928"/>
                  <a:pt x="9421" y="2873"/>
                </a:cubicBezTo>
                <a:lnTo>
                  <a:pt x="9067" y="2873"/>
                </a:lnTo>
                <a:cubicBezTo>
                  <a:pt x="9067" y="2748"/>
                  <a:pt x="9059" y="2639"/>
                  <a:pt x="9071" y="2532"/>
                </a:cubicBezTo>
                <a:cubicBezTo>
                  <a:pt x="9075" y="2495"/>
                  <a:pt x="9124" y="2449"/>
                  <a:pt x="9163" y="2432"/>
                </a:cubicBezTo>
                <a:cubicBezTo>
                  <a:pt x="9208" y="2413"/>
                  <a:pt x="9267" y="2404"/>
                  <a:pt x="9317" y="2390"/>
                </a:cubicBezTo>
                <a:cubicBezTo>
                  <a:pt x="9397" y="2369"/>
                  <a:pt x="9458" y="2357"/>
                  <a:pt x="9419" y="2256"/>
                </a:cubicBezTo>
                <a:cubicBezTo>
                  <a:pt x="9404" y="2252"/>
                  <a:pt x="9390" y="2245"/>
                  <a:pt x="9377" y="2248"/>
                </a:cubicBezTo>
                <a:cubicBezTo>
                  <a:pt x="8991" y="2320"/>
                  <a:pt x="8604" y="2392"/>
                  <a:pt x="8219" y="2472"/>
                </a:cubicBezTo>
                <a:cubicBezTo>
                  <a:pt x="8185" y="2479"/>
                  <a:pt x="8163" y="2546"/>
                  <a:pt x="8136" y="2585"/>
                </a:cubicBezTo>
                <a:cubicBezTo>
                  <a:pt x="8147" y="2594"/>
                  <a:pt x="8158" y="2603"/>
                  <a:pt x="8169" y="2612"/>
                </a:cubicBezTo>
                <a:cubicBezTo>
                  <a:pt x="8288" y="2596"/>
                  <a:pt x="8406" y="2580"/>
                  <a:pt x="8526" y="2565"/>
                </a:cubicBezTo>
                <a:cubicBezTo>
                  <a:pt x="8525" y="2867"/>
                  <a:pt x="8525" y="2867"/>
                  <a:pt x="8261" y="2878"/>
                </a:cubicBezTo>
                <a:cubicBezTo>
                  <a:pt x="8246" y="2879"/>
                  <a:pt x="8228" y="2873"/>
                  <a:pt x="8219" y="2880"/>
                </a:cubicBezTo>
                <a:cubicBezTo>
                  <a:pt x="8193" y="2900"/>
                  <a:pt x="8147" y="2932"/>
                  <a:pt x="8152" y="2946"/>
                </a:cubicBezTo>
                <a:cubicBezTo>
                  <a:pt x="8162" y="2977"/>
                  <a:pt x="8193" y="3014"/>
                  <a:pt x="8223" y="3024"/>
                </a:cubicBezTo>
                <a:cubicBezTo>
                  <a:pt x="8266" y="3037"/>
                  <a:pt x="8315" y="3027"/>
                  <a:pt x="8386" y="3027"/>
                </a:cubicBezTo>
                <a:cubicBezTo>
                  <a:pt x="8306" y="3387"/>
                  <a:pt x="8230" y="3725"/>
                  <a:pt x="8155" y="4063"/>
                </a:cubicBezTo>
                <a:cubicBezTo>
                  <a:pt x="8293" y="4104"/>
                  <a:pt x="8351" y="4079"/>
                  <a:pt x="8382" y="3941"/>
                </a:cubicBezTo>
                <a:cubicBezTo>
                  <a:pt x="8410" y="3816"/>
                  <a:pt x="8514" y="3446"/>
                  <a:pt x="8543" y="3321"/>
                </a:cubicBezTo>
                <a:cubicBezTo>
                  <a:pt x="8564" y="3322"/>
                  <a:pt x="8533" y="3324"/>
                  <a:pt x="8553" y="3325"/>
                </a:cubicBezTo>
                <a:cubicBezTo>
                  <a:pt x="8553" y="3492"/>
                  <a:pt x="8528" y="3903"/>
                  <a:pt x="8528" y="4069"/>
                </a:cubicBezTo>
                <a:lnTo>
                  <a:pt x="9072" y="4069"/>
                </a:lnTo>
                <a:lnTo>
                  <a:pt x="9072" y="3331"/>
                </a:lnTo>
                <a:cubicBezTo>
                  <a:pt x="9066" y="3333"/>
                  <a:pt x="9069" y="3332"/>
                  <a:pt x="9072" y="3331"/>
                </a:cubicBezTo>
                <a:lnTo>
                  <a:pt x="9072" y="3330"/>
                </a:lnTo>
                <a:cubicBezTo>
                  <a:pt x="9078" y="3328"/>
                  <a:pt x="9075" y="3330"/>
                  <a:pt x="9072" y="3331"/>
                </a:cubicBezTo>
                <a:lnTo>
                  <a:pt x="9072" y="3331"/>
                </a:lnTo>
                <a:cubicBezTo>
                  <a:pt x="9072" y="3331"/>
                  <a:pt x="9072" y="3331"/>
                  <a:pt x="9072" y="3331"/>
                </a:cubicBezTo>
                <a:cubicBezTo>
                  <a:pt x="9091" y="3366"/>
                  <a:pt x="9156" y="3654"/>
                  <a:pt x="9166" y="3690"/>
                </a:cubicBezTo>
                <a:cubicBezTo>
                  <a:pt x="9189" y="3772"/>
                  <a:pt x="9206" y="3854"/>
                  <a:pt x="9233" y="3940"/>
                </a:cubicBezTo>
                <a:cubicBezTo>
                  <a:pt x="9276" y="4084"/>
                  <a:pt x="9308" y="4099"/>
                  <a:pt x="9446" y="4059"/>
                </a:cubicBezTo>
                <a:cubicBezTo>
                  <a:pt x="9369" y="3720"/>
                  <a:pt x="9292" y="3381"/>
                  <a:pt x="9213" y="3033"/>
                </a:cubicBezTo>
                <a:cubicBezTo>
                  <a:pt x="9296" y="3028"/>
                  <a:pt x="9359" y="3024"/>
                  <a:pt x="9432" y="3019"/>
                </a:cubicBezTo>
                <a:close/>
                <a:moveTo>
                  <a:pt x="11102" y="3675"/>
                </a:moveTo>
                <a:cubicBezTo>
                  <a:pt x="11144" y="3672"/>
                  <a:pt x="11182" y="3625"/>
                  <a:pt x="11222" y="3598"/>
                </a:cubicBezTo>
                <a:cubicBezTo>
                  <a:pt x="11184" y="3575"/>
                  <a:pt x="11146" y="3534"/>
                  <a:pt x="11107" y="3532"/>
                </a:cubicBezTo>
                <a:cubicBezTo>
                  <a:pt x="10965" y="3524"/>
                  <a:pt x="10823" y="3529"/>
                  <a:pt x="10672" y="3529"/>
                </a:cubicBezTo>
                <a:lnTo>
                  <a:pt x="10672" y="3254"/>
                </a:lnTo>
                <a:cubicBezTo>
                  <a:pt x="10825" y="3254"/>
                  <a:pt x="10967" y="3252"/>
                  <a:pt x="11109" y="3254"/>
                </a:cubicBezTo>
                <a:cubicBezTo>
                  <a:pt x="11220" y="3256"/>
                  <a:pt x="11242" y="3208"/>
                  <a:pt x="11201" y="3116"/>
                </a:cubicBezTo>
                <a:lnTo>
                  <a:pt x="9562" y="3116"/>
                </a:lnTo>
                <a:cubicBezTo>
                  <a:pt x="9527" y="3219"/>
                  <a:pt x="9558" y="3259"/>
                  <a:pt x="9657" y="3256"/>
                </a:cubicBezTo>
                <a:cubicBezTo>
                  <a:pt x="9808" y="3252"/>
                  <a:pt x="9958" y="3255"/>
                  <a:pt x="10111" y="3255"/>
                </a:cubicBezTo>
                <a:lnTo>
                  <a:pt x="10111" y="3530"/>
                </a:lnTo>
                <a:cubicBezTo>
                  <a:pt x="9957" y="3530"/>
                  <a:pt x="9810" y="3524"/>
                  <a:pt x="9664" y="3534"/>
                </a:cubicBezTo>
                <a:cubicBezTo>
                  <a:pt x="9623" y="3536"/>
                  <a:pt x="9586" y="3583"/>
                  <a:pt x="9547" y="3609"/>
                </a:cubicBezTo>
                <a:cubicBezTo>
                  <a:pt x="9584" y="3632"/>
                  <a:pt x="9621" y="3673"/>
                  <a:pt x="9660" y="3675"/>
                </a:cubicBezTo>
                <a:cubicBezTo>
                  <a:pt x="9810" y="3683"/>
                  <a:pt x="9961" y="3679"/>
                  <a:pt x="10112" y="3679"/>
                </a:cubicBezTo>
                <a:lnTo>
                  <a:pt x="10112" y="3931"/>
                </a:lnTo>
                <a:cubicBezTo>
                  <a:pt x="9954" y="3931"/>
                  <a:pt x="9807" y="3926"/>
                  <a:pt x="9661" y="3934"/>
                </a:cubicBezTo>
                <a:cubicBezTo>
                  <a:pt x="9622" y="3936"/>
                  <a:pt x="9559" y="3969"/>
                  <a:pt x="9552" y="3998"/>
                </a:cubicBezTo>
                <a:cubicBezTo>
                  <a:pt x="9532" y="4086"/>
                  <a:pt x="9605" y="4079"/>
                  <a:pt x="9662" y="4079"/>
                </a:cubicBezTo>
                <a:cubicBezTo>
                  <a:pt x="9996" y="4079"/>
                  <a:pt x="10329" y="4079"/>
                  <a:pt x="10663" y="4079"/>
                </a:cubicBezTo>
                <a:cubicBezTo>
                  <a:pt x="10842" y="4079"/>
                  <a:pt x="11022" y="4079"/>
                  <a:pt x="11206" y="4079"/>
                </a:cubicBezTo>
                <a:lnTo>
                  <a:pt x="11206" y="3928"/>
                </a:lnTo>
                <a:lnTo>
                  <a:pt x="10669" y="3928"/>
                </a:lnTo>
                <a:lnTo>
                  <a:pt x="10669" y="3679"/>
                </a:lnTo>
                <a:cubicBezTo>
                  <a:pt x="10819" y="3679"/>
                  <a:pt x="10961" y="3685"/>
                  <a:pt x="11102" y="3675"/>
                </a:cubicBezTo>
                <a:close/>
                <a:moveTo>
                  <a:pt x="11236" y="2680"/>
                </a:moveTo>
                <a:cubicBezTo>
                  <a:pt x="11232" y="2411"/>
                  <a:pt x="11084" y="2251"/>
                  <a:pt x="10815" y="2252"/>
                </a:cubicBezTo>
                <a:cubicBezTo>
                  <a:pt x="10626" y="2253"/>
                  <a:pt x="10438" y="2282"/>
                  <a:pt x="10249" y="2299"/>
                </a:cubicBezTo>
                <a:cubicBezTo>
                  <a:pt x="10202" y="2303"/>
                  <a:pt x="10139" y="2330"/>
                  <a:pt x="10111" y="2310"/>
                </a:cubicBezTo>
                <a:cubicBezTo>
                  <a:pt x="9931" y="2179"/>
                  <a:pt x="9742" y="2283"/>
                  <a:pt x="9553" y="2251"/>
                </a:cubicBezTo>
                <a:lnTo>
                  <a:pt x="9553" y="2984"/>
                </a:lnTo>
                <a:lnTo>
                  <a:pt x="11237" y="2984"/>
                </a:lnTo>
                <a:cubicBezTo>
                  <a:pt x="11237" y="2877"/>
                  <a:pt x="11238" y="2778"/>
                  <a:pt x="11236" y="2680"/>
                </a:cubicBezTo>
                <a:close/>
                <a:moveTo>
                  <a:pt x="10718" y="2830"/>
                </a:moveTo>
                <a:cubicBezTo>
                  <a:pt x="10516" y="2839"/>
                  <a:pt x="10312" y="2835"/>
                  <a:pt x="10101" y="2835"/>
                </a:cubicBezTo>
                <a:cubicBezTo>
                  <a:pt x="10065" y="2495"/>
                  <a:pt x="10066" y="2493"/>
                  <a:pt x="10403" y="2447"/>
                </a:cubicBezTo>
                <a:cubicBezTo>
                  <a:pt x="10662" y="2411"/>
                  <a:pt x="10788" y="2494"/>
                  <a:pt x="10798" y="2718"/>
                </a:cubicBezTo>
                <a:cubicBezTo>
                  <a:pt x="10800" y="2755"/>
                  <a:pt x="10748" y="2828"/>
                  <a:pt x="10718" y="2830"/>
                </a:cubicBezTo>
                <a:close/>
                <a:moveTo>
                  <a:pt x="11169" y="592"/>
                </a:moveTo>
                <a:cubicBezTo>
                  <a:pt x="11101" y="535"/>
                  <a:pt x="11005" y="487"/>
                  <a:pt x="10918" y="481"/>
                </a:cubicBezTo>
                <a:cubicBezTo>
                  <a:pt x="10665" y="463"/>
                  <a:pt x="10410" y="469"/>
                  <a:pt x="10156" y="466"/>
                </a:cubicBezTo>
                <a:cubicBezTo>
                  <a:pt x="10081" y="465"/>
                  <a:pt x="10006" y="466"/>
                  <a:pt x="9921" y="466"/>
                </a:cubicBezTo>
                <a:lnTo>
                  <a:pt x="9921" y="1212"/>
                </a:lnTo>
                <a:cubicBezTo>
                  <a:pt x="10073" y="1122"/>
                  <a:pt x="10269" y="1285"/>
                  <a:pt x="10373" y="1043"/>
                </a:cubicBezTo>
                <a:cubicBezTo>
                  <a:pt x="10420" y="1051"/>
                  <a:pt x="10471" y="1062"/>
                  <a:pt x="10522" y="1069"/>
                </a:cubicBezTo>
                <a:cubicBezTo>
                  <a:pt x="10728" y="1096"/>
                  <a:pt x="10930" y="1087"/>
                  <a:pt x="11117" y="987"/>
                </a:cubicBezTo>
                <a:cubicBezTo>
                  <a:pt x="11268" y="907"/>
                  <a:pt x="11299" y="703"/>
                  <a:pt x="11169" y="592"/>
                </a:cubicBezTo>
                <a:close/>
                <a:moveTo>
                  <a:pt x="10810" y="898"/>
                </a:moveTo>
                <a:cubicBezTo>
                  <a:pt x="10750" y="929"/>
                  <a:pt x="10676" y="932"/>
                  <a:pt x="10608" y="947"/>
                </a:cubicBezTo>
                <a:cubicBezTo>
                  <a:pt x="10378" y="933"/>
                  <a:pt x="10348" y="910"/>
                  <a:pt x="10346" y="754"/>
                </a:cubicBezTo>
                <a:cubicBezTo>
                  <a:pt x="10345" y="677"/>
                  <a:pt x="10361" y="618"/>
                  <a:pt x="10448" y="619"/>
                </a:cubicBezTo>
                <a:cubicBezTo>
                  <a:pt x="10571" y="619"/>
                  <a:pt x="10696" y="617"/>
                  <a:pt x="10816" y="639"/>
                </a:cubicBezTo>
                <a:cubicBezTo>
                  <a:pt x="10856" y="647"/>
                  <a:pt x="10910" y="725"/>
                  <a:pt x="10910" y="770"/>
                </a:cubicBezTo>
                <a:cubicBezTo>
                  <a:pt x="10909" y="815"/>
                  <a:pt x="10855" y="874"/>
                  <a:pt x="10810" y="89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矩形: 圆角 63">
            <a:extLst>
              <a:ext uri="{FF2B5EF4-FFF2-40B4-BE49-F238E27FC236}">
                <a16:creationId xmlns:a16="http://schemas.microsoft.com/office/drawing/2014/main" xmlns="" id="{DFE2F55D-039C-4C51-9F4A-C31AD4EE69B0}"/>
              </a:ext>
            </a:extLst>
          </p:cNvPr>
          <p:cNvSpPr/>
          <p:nvPr/>
        </p:nvSpPr>
        <p:spPr>
          <a:xfrm>
            <a:off x="1213658" y="5458725"/>
            <a:ext cx="10311418" cy="666451"/>
          </a:xfrm>
          <a:prstGeom prst="roundRect">
            <a:avLst>
              <a:gd name="adj" fmla="val 8928"/>
            </a:avLst>
          </a:prstGeom>
          <a:solidFill>
            <a:srgbClr val="F8CE2F"/>
          </a:solidFill>
          <a:ln>
            <a:noFill/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1F609CFF-F481-42D9-9818-4CC8AD00F7E3}"/>
              </a:ext>
            </a:extLst>
          </p:cNvPr>
          <p:cNvSpPr txBox="1"/>
          <p:nvPr/>
        </p:nvSpPr>
        <p:spPr>
          <a:xfrm>
            <a:off x="1415352" y="5552921"/>
            <a:ext cx="2215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陈西设计之家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4519FF61-DBFA-4701-B3B1-7DB44C3B295F}"/>
              </a:ext>
            </a:extLst>
          </p:cNvPr>
          <p:cNvSpPr txBox="1"/>
          <p:nvPr/>
        </p:nvSpPr>
        <p:spPr>
          <a:xfrm>
            <a:off x="3796404" y="5630473"/>
            <a:ext cx="7363241" cy="3065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200" dirty="0"/>
              <a:t>Lorem ipsum dolor sit amet, consectetuer adipiscing elit. Maecenas </a:t>
            </a:r>
            <a:r>
              <a:rPr lang="en-US" altLang="zh-CN" sz="1200" dirty="0" err="1"/>
              <a:t>porttitor</a:t>
            </a:r>
            <a:r>
              <a:rPr lang="en-US" altLang="zh-CN" sz="1200" dirty="0"/>
              <a:t> </a:t>
            </a:r>
            <a:r>
              <a:rPr lang="en-US" altLang="zh-CN" sz="1200" dirty="0" err="1"/>
              <a:t>congue</a:t>
            </a:r>
            <a:r>
              <a:rPr lang="en-US" altLang="zh-CN" sz="1200" dirty="0"/>
              <a:t> massa. </a:t>
            </a:r>
            <a:endParaRPr lang="zh-CN" altLang="en-US" sz="1200" dirty="0"/>
          </a:p>
        </p:txBody>
      </p:sp>
      <p:sp>
        <p:nvSpPr>
          <p:cNvPr id="27" name="图文框 26">
            <a:extLst>
              <a:ext uri="{FF2B5EF4-FFF2-40B4-BE49-F238E27FC236}">
                <a16:creationId xmlns:a16="http://schemas.microsoft.com/office/drawing/2014/main" xmlns="" id="{A4DE17C7-AAD5-47D0-935C-6CF190B769B1}"/>
              </a:ext>
            </a:extLst>
          </p:cNvPr>
          <p:cNvSpPr/>
          <p:nvPr/>
        </p:nvSpPr>
        <p:spPr>
          <a:xfrm>
            <a:off x="1" y="1"/>
            <a:ext cx="12192000" cy="6858000"/>
          </a:xfrm>
          <a:prstGeom prst="frame">
            <a:avLst>
              <a:gd name="adj1" fmla="val 373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369458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F6E15D5-25A5-4501-9858-ABEBCEA1AA3A}"/>
              </a:ext>
            </a:extLst>
          </p:cNvPr>
          <p:cNvSpPr/>
          <p:nvPr/>
        </p:nvSpPr>
        <p:spPr>
          <a:xfrm>
            <a:off x="0" y="0"/>
            <a:ext cx="448887" cy="6858000"/>
          </a:xfrm>
          <a:prstGeom prst="rect">
            <a:avLst/>
          </a:prstGeom>
          <a:solidFill>
            <a:srgbClr val="F8CE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47DFD1A-4297-4FB6-ABAC-E0FF80F41E19}"/>
              </a:ext>
            </a:extLst>
          </p:cNvPr>
          <p:cNvSpPr txBox="1"/>
          <p:nvPr/>
        </p:nvSpPr>
        <p:spPr>
          <a:xfrm>
            <a:off x="18580" y="145146"/>
            <a:ext cx="461665" cy="9725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CHENXI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0" name="十字形 9">
            <a:extLst>
              <a:ext uri="{FF2B5EF4-FFF2-40B4-BE49-F238E27FC236}">
                <a16:creationId xmlns:a16="http://schemas.microsoft.com/office/drawing/2014/main" xmlns="" id="{0F4BF8F1-A1BF-4FF6-ACF2-9A8E84FCB11A}"/>
              </a:ext>
            </a:extLst>
          </p:cNvPr>
          <p:cNvSpPr/>
          <p:nvPr/>
        </p:nvSpPr>
        <p:spPr>
          <a:xfrm rot="18900000">
            <a:off x="116919" y="6442540"/>
            <a:ext cx="215046" cy="215046"/>
          </a:xfrm>
          <a:prstGeom prst="plus">
            <a:avLst>
              <a:gd name="adj" fmla="val 4003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0243AABA-7249-4556-9A52-CF50DE18B46E}"/>
              </a:ext>
            </a:extLst>
          </p:cNvPr>
          <p:cNvSpPr/>
          <p:nvPr/>
        </p:nvSpPr>
        <p:spPr>
          <a:xfrm>
            <a:off x="1213658" y="930698"/>
            <a:ext cx="1202971" cy="374073"/>
          </a:xfrm>
          <a:prstGeom prst="rect">
            <a:avLst/>
          </a:prstGeom>
          <a:solidFill>
            <a:srgbClr val="F8CE2F"/>
          </a:solidFill>
          <a:ln>
            <a:noFill/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40B00822-DBCA-4665-B555-9A1DC46FE167}"/>
              </a:ext>
            </a:extLst>
          </p:cNvPr>
          <p:cNvSpPr txBox="1"/>
          <p:nvPr/>
        </p:nvSpPr>
        <p:spPr>
          <a:xfrm>
            <a:off x="1248645" y="935439"/>
            <a:ext cx="1146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南构小老楷书" panose="00020600040101010101" pitchFamily="18" charset="-122"/>
                <a:ea typeface="南构小老楷书" panose="00020600040101010101" pitchFamily="18" charset="-122"/>
              </a:rPr>
              <a:t>陈西设计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27AABEFF-3FCF-4149-B464-AA60486F4425}"/>
              </a:ext>
            </a:extLst>
          </p:cNvPr>
          <p:cNvSpPr txBox="1"/>
          <p:nvPr/>
        </p:nvSpPr>
        <p:spPr>
          <a:xfrm>
            <a:off x="1092616" y="1431471"/>
            <a:ext cx="3038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点击添加标题</a:t>
            </a:r>
          </a:p>
        </p:txBody>
      </p:sp>
      <p:pic>
        <p:nvPicPr>
          <p:cNvPr id="8" name="图片 7" descr="桌子上放着笔记本电脑的人&#10;&#10;中度可信度描述已自动生成">
            <a:extLst>
              <a:ext uri="{FF2B5EF4-FFF2-40B4-BE49-F238E27FC236}">
                <a16:creationId xmlns:a16="http://schemas.microsoft.com/office/drawing/2014/main" xmlns="" id="{AF60D558-D12E-45AF-8E87-D6D69197588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95" b="12924"/>
          <a:stretch/>
        </p:blipFill>
        <p:spPr>
          <a:xfrm>
            <a:off x="1213658" y="2475418"/>
            <a:ext cx="4646468" cy="2569709"/>
          </a:xfrm>
          <a:prstGeom prst="rect">
            <a:avLst/>
          </a:prstGeom>
        </p:spPr>
      </p:pic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004F9A13-783E-4E55-AFA4-790087EFC226}"/>
              </a:ext>
            </a:extLst>
          </p:cNvPr>
          <p:cNvSpPr/>
          <p:nvPr/>
        </p:nvSpPr>
        <p:spPr>
          <a:xfrm>
            <a:off x="1213658" y="2475418"/>
            <a:ext cx="4646468" cy="2569709"/>
          </a:xfrm>
          <a:prstGeom prst="rect">
            <a:avLst/>
          </a:prstGeom>
          <a:solidFill>
            <a:srgbClr val="F8CE2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20BAC20A-F326-4460-A83F-24317D26DAF1}"/>
              </a:ext>
            </a:extLst>
          </p:cNvPr>
          <p:cNvSpPr/>
          <p:nvPr/>
        </p:nvSpPr>
        <p:spPr>
          <a:xfrm>
            <a:off x="5860126" y="2475418"/>
            <a:ext cx="5299264" cy="25697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iconfont-1179-866492">
            <a:extLst>
              <a:ext uri="{FF2B5EF4-FFF2-40B4-BE49-F238E27FC236}">
                <a16:creationId xmlns:a16="http://schemas.microsoft.com/office/drawing/2014/main" xmlns="" id="{164712CA-068A-4D09-B22E-E01257037332}"/>
              </a:ext>
            </a:extLst>
          </p:cNvPr>
          <p:cNvSpPr/>
          <p:nvPr/>
        </p:nvSpPr>
        <p:spPr>
          <a:xfrm>
            <a:off x="10110056" y="2683517"/>
            <a:ext cx="756319" cy="720544"/>
          </a:xfrm>
          <a:custGeom>
            <a:avLst/>
            <a:gdLst>
              <a:gd name="T0" fmla="*/ 1892 w 10878"/>
              <a:gd name="T1" fmla="*/ 5922 h 10364"/>
              <a:gd name="T2" fmla="*/ 5439 w 10878"/>
              <a:gd name="T3" fmla="*/ 2961 h 10364"/>
              <a:gd name="T4" fmla="*/ 8986 w 10878"/>
              <a:gd name="T5" fmla="*/ 5922 h 10364"/>
              <a:gd name="T6" fmla="*/ 9749 w 10878"/>
              <a:gd name="T7" fmla="*/ 5922 h 10364"/>
              <a:gd name="T8" fmla="*/ 5439 w 10878"/>
              <a:gd name="T9" fmla="*/ 2221 h 10364"/>
              <a:gd name="T10" fmla="*/ 1129 w 10878"/>
              <a:gd name="T11" fmla="*/ 5922 h 10364"/>
              <a:gd name="T12" fmla="*/ 1892 w 10878"/>
              <a:gd name="T13" fmla="*/ 5922 h 10364"/>
              <a:gd name="T14" fmla="*/ 5439 w 10878"/>
              <a:gd name="T15" fmla="*/ 1480 h 10364"/>
              <a:gd name="T16" fmla="*/ 5802 w 10878"/>
              <a:gd name="T17" fmla="*/ 1110 h 10364"/>
              <a:gd name="T18" fmla="*/ 5802 w 10878"/>
              <a:gd name="T19" fmla="*/ 370 h 10364"/>
              <a:gd name="T20" fmla="*/ 5439 w 10878"/>
              <a:gd name="T21" fmla="*/ 0 h 10364"/>
              <a:gd name="T22" fmla="*/ 5076 w 10878"/>
              <a:gd name="T23" fmla="*/ 370 h 10364"/>
              <a:gd name="T24" fmla="*/ 5076 w 10878"/>
              <a:gd name="T25" fmla="*/ 1111 h 10364"/>
              <a:gd name="T26" fmla="*/ 5439 w 10878"/>
              <a:gd name="T27" fmla="*/ 1480 h 10364"/>
              <a:gd name="T28" fmla="*/ 9790 w 10878"/>
              <a:gd name="T29" fmla="*/ 3114 h 10364"/>
              <a:gd name="T30" fmla="*/ 10303 w 10878"/>
              <a:gd name="T31" fmla="*/ 2591 h 10364"/>
              <a:gd name="T32" fmla="*/ 10303 w 10878"/>
              <a:gd name="T33" fmla="*/ 2068 h 10364"/>
              <a:gd name="T34" fmla="*/ 9790 w 10878"/>
              <a:gd name="T35" fmla="*/ 2068 h 10364"/>
              <a:gd name="T36" fmla="*/ 9277 w 10878"/>
              <a:gd name="T37" fmla="*/ 2591 h 10364"/>
              <a:gd name="T38" fmla="*/ 9277 w 10878"/>
              <a:gd name="T39" fmla="*/ 3114 h 10364"/>
              <a:gd name="T40" fmla="*/ 9790 w 10878"/>
              <a:gd name="T41" fmla="*/ 3114 h 10364"/>
              <a:gd name="T42" fmla="*/ 1088 w 10878"/>
              <a:gd name="T43" fmla="*/ 3114 h 10364"/>
              <a:gd name="T44" fmla="*/ 1601 w 10878"/>
              <a:gd name="T45" fmla="*/ 3114 h 10364"/>
              <a:gd name="T46" fmla="*/ 1601 w 10878"/>
              <a:gd name="T47" fmla="*/ 2591 h 10364"/>
              <a:gd name="T48" fmla="*/ 1088 w 10878"/>
              <a:gd name="T49" fmla="*/ 2068 h 10364"/>
              <a:gd name="T50" fmla="*/ 575 w 10878"/>
              <a:gd name="T51" fmla="*/ 2068 h 10364"/>
              <a:gd name="T52" fmla="*/ 575 w 10878"/>
              <a:gd name="T53" fmla="*/ 2591 h 10364"/>
              <a:gd name="T54" fmla="*/ 1088 w 10878"/>
              <a:gd name="T55" fmla="*/ 3114 h 10364"/>
              <a:gd name="T56" fmla="*/ 10515 w 10878"/>
              <a:gd name="T57" fmla="*/ 6663 h 10364"/>
              <a:gd name="T58" fmla="*/ 363 w 10878"/>
              <a:gd name="T59" fmla="*/ 6663 h 10364"/>
              <a:gd name="T60" fmla="*/ 0 w 10878"/>
              <a:gd name="T61" fmla="*/ 7033 h 10364"/>
              <a:gd name="T62" fmla="*/ 363 w 10878"/>
              <a:gd name="T63" fmla="*/ 7403 h 10364"/>
              <a:gd name="T64" fmla="*/ 10515 w 10878"/>
              <a:gd name="T65" fmla="*/ 7403 h 10364"/>
              <a:gd name="T66" fmla="*/ 10878 w 10878"/>
              <a:gd name="T67" fmla="*/ 7033 h 10364"/>
              <a:gd name="T68" fmla="*/ 10515 w 10878"/>
              <a:gd name="T69" fmla="*/ 6663 h 10364"/>
              <a:gd name="T70" fmla="*/ 10153 w 10878"/>
              <a:gd name="T71" fmla="*/ 8143 h 10364"/>
              <a:gd name="T72" fmla="*/ 725 w 10878"/>
              <a:gd name="T73" fmla="*/ 8143 h 10364"/>
              <a:gd name="T74" fmla="*/ 363 w 10878"/>
              <a:gd name="T75" fmla="*/ 8513 h 10364"/>
              <a:gd name="T76" fmla="*/ 725 w 10878"/>
              <a:gd name="T77" fmla="*/ 8883 h 10364"/>
              <a:gd name="T78" fmla="*/ 10153 w 10878"/>
              <a:gd name="T79" fmla="*/ 8883 h 10364"/>
              <a:gd name="T80" fmla="*/ 10515 w 10878"/>
              <a:gd name="T81" fmla="*/ 8513 h 10364"/>
              <a:gd name="T82" fmla="*/ 10153 w 10878"/>
              <a:gd name="T83" fmla="*/ 8143 h 10364"/>
              <a:gd name="T84" fmla="*/ 9065 w 10878"/>
              <a:gd name="T85" fmla="*/ 9624 h 10364"/>
              <a:gd name="T86" fmla="*/ 1813 w 10878"/>
              <a:gd name="T87" fmla="*/ 9624 h 10364"/>
              <a:gd name="T88" fmla="*/ 1451 w 10878"/>
              <a:gd name="T89" fmla="*/ 9994 h 10364"/>
              <a:gd name="T90" fmla="*/ 1813 w 10878"/>
              <a:gd name="T91" fmla="*/ 10364 h 10364"/>
              <a:gd name="T92" fmla="*/ 9065 w 10878"/>
              <a:gd name="T93" fmla="*/ 10364 h 10364"/>
              <a:gd name="T94" fmla="*/ 9428 w 10878"/>
              <a:gd name="T95" fmla="*/ 9994 h 10364"/>
              <a:gd name="T96" fmla="*/ 9065 w 10878"/>
              <a:gd name="T97" fmla="*/ 9624 h 10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878" h="10364">
                <a:moveTo>
                  <a:pt x="1892" y="5922"/>
                </a:moveTo>
                <a:cubicBezTo>
                  <a:pt x="2229" y="4234"/>
                  <a:pt x="3684" y="2961"/>
                  <a:pt x="5439" y="2961"/>
                </a:cubicBezTo>
                <a:cubicBezTo>
                  <a:pt x="7193" y="2961"/>
                  <a:pt x="8649" y="4234"/>
                  <a:pt x="8986" y="5922"/>
                </a:cubicBezTo>
                <a:lnTo>
                  <a:pt x="9749" y="5922"/>
                </a:lnTo>
                <a:cubicBezTo>
                  <a:pt x="9470" y="3835"/>
                  <a:pt x="7649" y="2221"/>
                  <a:pt x="5439" y="2221"/>
                </a:cubicBezTo>
                <a:cubicBezTo>
                  <a:pt x="3229" y="2221"/>
                  <a:pt x="1408" y="3835"/>
                  <a:pt x="1129" y="5922"/>
                </a:cubicBezTo>
                <a:lnTo>
                  <a:pt x="1892" y="5922"/>
                </a:lnTo>
                <a:close/>
                <a:moveTo>
                  <a:pt x="5439" y="1480"/>
                </a:moveTo>
                <a:cubicBezTo>
                  <a:pt x="5639" y="1480"/>
                  <a:pt x="5802" y="1315"/>
                  <a:pt x="5802" y="1110"/>
                </a:cubicBezTo>
                <a:lnTo>
                  <a:pt x="5802" y="370"/>
                </a:lnTo>
                <a:cubicBezTo>
                  <a:pt x="5802" y="166"/>
                  <a:pt x="5639" y="0"/>
                  <a:pt x="5439" y="0"/>
                </a:cubicBezTo>
                <a:cubicBezTo>
                  <a:pt x="5239" y="0"/>
                  <a:pt x="5076" y="166"/>
                  <a:pt x="5076" y="370"/>
                </a:cubicBezTo>
                <a:lnTo>
                  <a:pt x="5076" y="1111"/>
                </a:lnTo>
                <a:cubicBezTo>
                  <a:pt x="5076" y="1315"/>
                  <a:pt x="5239" y="1480"/>
                  <a:pt x="5439" y="1480"/>
                </a:cubicBezTo>
                <a:close/>
                <a:moveTo>
                  <a:pt x="9790" y="3114"/>
                </a:moveTo>
                <a:lnTo>
                  <a:pt x="10303" y="2591"/>
                </a:lnTo>
                <a:cubicBezTo>
                  <a:pt x="10445" y="2446"/>
                  <a:pt x="10445" y="2212"/>
                  <a:pt x="10303" y="2068"/>
                </a:cubicBezTo>
                <a:cubicBezTo>
                  <a:pt x="10161" y="1923"/>
                  <a:pt x="9932" y="1923"/>
                  <a:pt x="9790" y="2068"/>
                </a:cubicBezTo>
                <a:lnTo>
                  <a:pt x="9277" y="2591"/>
                </a:lnTo>
                <a:cubicBezTo>
                  <a:pt x="9136" y="2736"/>
                  <a:pt x="9136" y="2970"/>
                  <a:pt x="9277" y="3114"/>
                </a:cubicBezTo>
                <a:cubicBezTo>
                  <a:pt x="9419" y="3259"/>
                  <a:pt x="9649" y="3259"/>
                  <a:pt x="9790" y="3114"/>
                </a:cubicBezTo>
                <a:close/>
                <a:moveTo>
                  <a:pt x="1088" y="3114"/>
                </a:moveTo>
                <a:cubicBezTo>
                  <a:pt x="1229" y="3259"/>
                  <a:pt x="1459" y="3259"/>
                  <a:pt x="1601" y="3114"/>
                </a:cubicBezTo>
                <a:cubicBezTo>
                  <a:pt x="1742" y="2970"/>
                  <a:pt x="1742" y="2736"/>
                  <a:pt x="1601" y="2591"/>
                </a:cubicBezTo>
                <a:lnTo>
                  <a:pt x="1088" y="2068"/>
                </a:lnTo>
                <a:cubicBezTo>
                  <a:pt x="946" y="1923"/>
                  <a:pt x="717" y="1923"/>
                  <a:pt x="575" y="2068"/>
                </a:cubicBezTo>
                <a:cubicBezTo>
                  <a:pt x="434" y="2212"/>
                  <a:pt x="434" y="2447"/>
                  <a:pt x="575" y="2591"/>
                </a:cubicBezTo>
                <a:lnTo>
                  <a:pt x="1088" y="3114"/>
                </a:lnTo>
                <a:close/>
                <a:moveTo>
                  <a:pt x="10515" y="6663"/>
                </a:moveTo>
                <a:lnTo>
                  <a:pt x="363" y="6663"/>
                </a:lnTo>
                <a:cubicBezTo>
                  <a:pt x="162" y="6663"/>
                  <a:pt x="0" y="6828"/>
                  <a:pt x="0" y="7033"/>
                </a:cubicBezTo>
                <a:cubicBezTo>
                  <a:pt x="0" y="7237"/>
                  <a:pt x="162" y="7403"/>
                  <a:pt x="363" y="7403"/>
                </a:cubicBezTo>
                <a:lnTo>
                  <a:pt x="10515" y="7403"/>
                </a:lnTo>
                <a:cubicBezTo>
                  <a:pt x="10716" y="7403"/>
                  <a:pt x="10878" y="7237"/>
                  <a:pt x="10878" y="7033"/>
                </a:cubicBezTo>
                <a:cubicBezTo>
                  <a:pt x="10878" y="6828"/>
                  <a:pt x="10716" y="6663"/>
                  <a:pt x="10515" y="6663"/>
                </a:cubicBezTo>
                <a:close/>
                <a:moveTo>
                  <a:pt x="10153" y="8143"/>
                </a:moveTo>
                <a:lnTo>
                  <a:pt x="725" y="8143"/>
                </a:lnTo>
                <a:cubicBezTo>
                  <a:pt x="525" y="8143"/>
                  <a:pt x="363" y="8309"/>
                  <a:pt x="363" y="8513"/>
                </a:cubicBezTo>
                <a:cubicBezTo>
                  <a:pt x="363" y="8718"/>
                  <a:pt x="525" y="8883"/>
                  <a:pt x="725" y="8883"/>
                </a:cubicBezTo>
                <a:lnTo>
                  <a:pt x="10153" y="8883"/>
                </a:lnTo>
                <a:cubicBezTo>
                  <a:pt x="10353" y="8883"/>
                  <a:pt x="10515" y="8718"/>
                  <a:pt x="10515" y="8513"/>
                </a:cubicBezTo>
                <a:cubicBezTo>
                  <a:pt x="10515" y="8309"/>
                  <a:pt x="10353" y="8143"/>
                  <a:pt x="10153" y="8143"/>
                </a:cubicBezTo>
                <a:close/>
                <a:moveTo>
                  <a:pt x="9065" y="9624"/>
                </a:moveTo>
                <a:lnTo>
                  <a:pt x="1813" y="9624"/>
                </a:lnTo>
                <a:cubicBezTo>
                  <a:pt x="1613" y="9624"/>
                  <a:pt x="1451" y="9789"/>
                  <a:pt x="1451" y="9994"/>
                </a:cubicBezTo>
                <a:cubicBezTo>
                  <a:pt x="1451" y="10198"/>
                  <a:pt x="1613" y="10364"/>
                  <a:pt x="1813" y="10364"/>
                </a:cubicBezTo>
                <a:lnTo>
                  <a:pt x="9065" y="10364"/>
                </a:lnTo>
                <a:cubicBezTo>
                  <a:pt x="9265" y="10364"/>
                  <a:pt x="9428" y="10198"/>
                  <a:pt x="9428" y="9994"/>
                </a:cubicBezTo>
                <a:cubicBezTo>
                  <a:pt x="9428" y="9789"/>
                  <a:pt x="9265" y="9624"/>
                  <a:pt x="9065" y="9624"/>
                </a:cubicBezTo>
                <a:close/>
              </a:path>
            </a:pathLst>
          </a:custGeom>
          <a:gradFill>
            <a:gsLst>
              <a:gs pos="100000">
                <a:schemeClr val="tx1">
                  <a:lumMod val="75000"/>
                  <a:lumOff val="25000"/>
                  <a:alpha val="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895B995A-A4C2-4BAD-A653-1ED584952A15}"/>
              </a:ext>
            </a:extLst>
          </p:cNvPr>
          <p:cNvSpPr txBox="1"/>
          <p:nvPr/>
        </p:nvSpPr>
        <p:spPr>
          <a:xfrm>
            <a:off x="6259141" y="3068581"/>
            <a:ext cx="16346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微信搜索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2925D772-2F91-4485-A702-AE1D9F4B24E1}"/>
              </a:ext>
            </a:extLst>
          </p:cNvPr>
          <p:cNvSpPr txBox="1"/>
          <p:nvPr/>
        </p:nvSpPr>
        <p:spPr>
          <a:xfrm>
            <a:off x="6259141" y="3600904"/>
            <a:ext cx="4216090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/>
              <a:t>Lorem ipsum dolor sit amet, consectetuer adipiscing elit. Maecenas porttitor congue massa. Fusce posuere, magna sed pulvinar </a:t>
            </a:r>
            <a:r>
              <a:rPr lang="en-US" altLang="zh-CN" sz="1200" dirty="0" err="1"/>
              <a:t>ultricies</a:t>
            </a:r>
            <a:endParaRPr lang="zh-CN" altLang="en-US" sz="1200" dirty="0"/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8DBCC2C2-AFFC-48E2-9DE0-22A7692C3330}"/>
              </a:ext>
            </a:extLst>
          </p:cNvPr>
          <p:cNvGrpSpPr/>
          <p:nvPr/>
        </p:nvGrpSpPr>
        <p:grpSpPr>
          <a:xfrm>
            <a:off x="6362865" y="4721049"/>
            <a:ext cx="529871" cy="83556"/>
            <a:chOff x="1190072" y="5539760"/>
            <a:chExt cx="529871" cy="83556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BA911CD6-AC77-428F-BDF8-893E59D29624}"/>
                </a:ext>
              </a:extLst>
            </p:cNvPr>
            <p:cNvSpPr/>
            <p:nvPr/>
          </p:nvSpPr>
          <p:spPr>
            <a:xfrm>
              <a:off x="1190072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834E138D-D47C-43BE-BEF6-F46F37825BC5}"/>
                </a:ext>
              </a:extLst>
            </p:cNvPr>
            <p:cNvSpPr/>
            <p:nvPr/>
          </p:nvSpPr>
          <p:spPr>
            <a:xfrm>
              <a:off x="1338844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9196809F-4939-4F5F-B005-9E8FCCFC3103}"/>
                </a:ext>
              </a:extLst>
            </p:cNvPr>
            <p:cNvSpPr/>
            <p:nvPr/>
          </p:nvSpPr>
          <p:spPr>
            <a:xfrm>
              <a:off x="1487616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4B7E1503-8E57-4175-951A-E5AD8282558C}"/>
                </a:ext>
              </a:extLst>
            </p:cNvPr>
            <p:cNvSpPr/>
            <p:nvPr/>
          </p:nvSpPr>
          <p:spPr>
            <a:xfrm>
              <a:off x="1636387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8BC532E2-CB5F-4B0B-A527-8C141BA6D477}"/>
              </a:ext>
            </a:extLst>
          </p:cNvPr>
          <p:cNvSpPr txBox="1"/>
          <p:nvPr/>
        </p:nvSpPr>
        <p:spPr>
          <a:xfrm>
            <a:off x="1213658" y="5387836"/>
            <a:ext cx="47687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/>
              <a:t>Lorem ipsum dolor sit amet, adipiscing </a:t>
            </a:r>
            <a:r>
              <a:rPr lang="en-US" altLang="zh-CN" sz="1200" dirty="0" err="1"/>
              <a:t>purus</a:t>
            </a:r>
            <a:r>
              <a:rPr lang="en-US" altLang="zh-CN" sz="1200" dirty="0"/>
              <a:t> </a:t>
            </a:r>
            <a:r>
              <a:rPr lang="en-US" altLang="zh-CN" sz="1200" dirty="0" err="1"/>
              <a:t>lectus</a:t>
            </a:r>
            <a:r>
              <a:rPr lang="en-US" altLang="zh-CN" sz="1200" dirty="0"/>
              <a:t> </a:t>
            </a:r>
            <a:r>
              <a:rPr lang="en-US" altLang="zh-CN" sz="1200" dirty="0" err="1"/>
              <a:t>malesuada</a:t>
            </a:r>
            <a:r>
              <a:rPr lang="en-US" altLang="zh-CN" sz="1200" dirty="0"/>
              <a:t> </a:t>
            </a:r>
            <a:r>
              <a:rPr lang="en-US" altLang="zh-CN" sz="1200" dirty="0" err="1"/>
              <a:t>elit</a:t>
            </a:r>
            <a:r>
              <a:rPr lang="en-US" altLang="zh-CN" sz="1200" dirty="0"/>
              <a:t>. 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7E9494A2-6A8C-4AA0-87CD-E9EAC7E8FCF1}"/>
              </a:ext>
            </a:extLst>
          </p:cNvPr>
          <p:cNvSpPr txBox="1"/>
          <p:nvPr/>
        </p:nvSpPr>
        <p:spPr>
          <a:xfrm>
            <a:off x="1213659" y="5784061"/>
            <a:ext cx="47687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/>
              <a:t>Lorem ipsum dolor sit amet, adipiscing </a:t>
            </a:r>
            <a:r>
              <a:rPr lang="en-US" altLang="zh-CN" sz="1200" dirty="0" err="1"/>
              <a:t>purus</a:t>
            </a:r>
            <a:r>
              <a:rPr lang="en-US" altLang="zh-CN" sz="1200" dirty="0"/>
              <a:t> </a:t>
            </a:r>
            <a:r>
              <a:rPr lang="en-US" altLang="zh-CN" sz="1200" dirty="0" err="1"/>
              <a:t>lectus</a:t>
            </a:r>
            <a:r>
              <a:rPr lang="en-US" altLang="zh-CN" sz="1200" dirty="0"/>
              <a:t> </a:t>
            </a:r>
            <a:r>
              <a:rPr lang="en-US" altLang="zh-CN" sz="1200" dirty="0" err="1"/>
              <a:t>malesuada</a:t>
            </a:r>
            <a:r>
              <a:rPr lang="en-US" altLang="zh-CN" sz="1200" dirty="0"/>
              <a:t> </a:t>
            </a:r>
            <a:r>
              <a:rPr lang="en-US" altLang="zh-CN" sz="1200" dirty="0" err="1"/>
              <a:t>elit</a:t>
            </a:r>
            <a:r>
              <a:rPr lang="en-US" altLang="zh-CN" sz="1200" dirty="0"/>
              <a:t>. 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3DE4D734-EF01-4FB8-8323-E622839669FE}"/>
              </a:ext>
            </a:extLst>
          </p:cNvPr>
          <p:cNvSpPr txBox="1"/>
          <p:nvPr/>
        </p:nvSpPr>
        <p:spPr>
          <a:xfrm>
            <a:off x="6259141" y="5387836"/>
            <a:ext cx="47687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/>
              <a:t>Lorem ipsum dolor sit amet, adipiscing </a:t>
            </a:r>
            <a:r>
              <a:rPr lang="en-US" altLang="zh-CN" sz="1200" dirty="0" err="1"/>
              <a:t>purus</a:t>
            </a:r>
            <a:r>
              <a:rPr lang="en-US" altLang="zh-CN" sz="1200" dirty="0"/>
              <a:t> </a:t>
            </a:r>
            <a:r>
              <a:rPr lang="en-US" altLang="zh-CN" sz="1200" dirty="0" err="1"/>
              <a:t>lectus</a:t>
            </a:r>
            <a:r>
              <a:rPr lang="en-US" altLang="zh-CN" sz="1200" dirty="0"/>
              <a:t> </a:t>
            </a:r>
            <a:r>
              <a:rPr lang="en-US" altLang="zh-CN" sz="1200" dirty="0" err="1"/>
              <a:t>malesuada</a:t>
            </a:r>
            <a:r>
              <a:rPr lang="en-US" altLang="zh-CN" sz="1200" dirty="0"/>
              <a:t> </a:t>
            </a:r>
            <a:r>
              <a:rPr lang="en-US" altLang="zh-CN" sz="1200" dirty="0" err="1"/>
              <a:t>elit</a:t>
            </a:r>
            <a:r>
              <a:rPr lang="en-US" altLang="zh-CN" sz="1200" dirty="0"/>
              <a:t>. 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8BDA62B2-105B-489B-91C8-6F896487C33B}"/>
              </a:ext>
            </a:extLst>
          </p:cNvPr>
          <p:cNvSpPr txBox="1"/>
          <p:nvPr/>
        </p:nvSpPr>
        <p:spPr>
          <a:xfrm>
            <a:off x="6259142" y="5784061"/>
            <a:ext cx="47687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/>
              <a:t>Lorem ipsum dolor sit amet, adipiscing </a:t>
            </a:r>
            <a:r>
              <a:rPr lang="en-US" altLang="zh-CN" sz="1200" dirty="0" err="1"/>
              <a:t>purus</a:t>
            </a:r>
            <a:r>
              <a:rPr lang="en-US" altLang="zh-CN" sz="1200" dirty="0"/>
              <a:t> </a:t>
            </a:r>
            <a:r>
              <a:rPr lang="en-US" altLang="zh-CN" sz="1200" dirty="0" err="1"/>
              <a:t>lectus</a:t>
            </a:r>
            <a:r>
              <a:rPr lang="en-US" altLang="zh-CN" sz="1200" dirty="0"/>
              <a:t> </a:t>
            </a:r>
            <a:r>
              <a:rPr lang="en-US" altLang="zh-CN" sz="1200" dirty="0" err="1"/>
              <a:t>malesuada</a:t>
            </a:r>
            <a:r>
              <a:rPr lang="en-US" altLang="zh-CN" sz="1200" dirty="0"/>
              <a:t> </a:t>
            </a:r>
            <a:r>
              <a:rPr lang="en-US" altLang="zh-CN" sz="1200" dirty="0" err="1"/>
              <a:t>elit</a:t>
            </a:r>
            <a:r>
              <a:rPr lang="en-US" altLang="zh-CN" sz="1200" dirty="0"/>
              <a:t>. </a:t>
            </a:r>
          </a:p>
        </p:txBody>
      </p:sp>
      <p:sp>
        <p:nvSpPr>
          <p:cNvPr id="24" name="图文框 23">
            <a:extLst>
              <a:ext uri="{FF2B5EF4-FFF2-40B4-BE49-F238E27FC236}">
                <a16:creationId xmlns:a16="http://schemas.microsoft.com/office/drawing/2014/main" xmlns="" id="{0E322B64-EDD2-4100-A00C-0280AD404BBF}"/>
              </a:ext>
            </a:extLst>
          </p:cNvPr>
          <p:cNvSpPr/>
          <p:nvPr/>
        </p:nvSpPr>
        <p:spPr>
          <a:xfrm>
            <a:off x="1" y="1"/>
            <a:ext cx="12192000" cy="6858000"/>
          </a:xfrm>
          <a:prstGeom prst="frame">
            <a:avLst>
              <a:gd name="adj1" fmla="val 373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666079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F6E15D5-25A5-4501-9858-ABEBCEA1AA3A}"/>
              </a:ext>
            </a:extLst>
          </p:cNvPr>
          <p:cNvSpPr/>
          <p:nvPr/>
        </p:nvSpPr>
        <p:spPr>
          <a:xfrm>
            <a:off x="0" y="0"/>
            <a:ext cx="448887" cy="6858000"/>
          </a:xfrm>
          <a:prstGeom prst="rect">
            <a:avLst/>
          </a:prstGeom>
          <a:solidFill>
            <a:srgbClr val="F8CE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47DFD1A-4297-4FB6-ABAC-E0FF80F41E19}"/>
              </a:ext>
            </a:extLst>
          </p:cNvPr>
          <p:cNvSpPr txBox="1"/>
          <p:nvPr/>
        </p:nvSpPr>
        <p:spPr>
          <a:xfrm>
            <a:off x="18580" y="145146"/>
            <a:ext cx="461665" cy="9725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CHENXI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0" name="十字形 9">
            <a:extLst>
              <a:ext uri="{FF2B5EF4-FFF2-40B4-BE49-F238E27FC236}">
                <a16:creationId xmlns:a16="http://schemas.microsoft.com/office/drawing/2014/main" xmlns="" id="{0F4BF8F1-A1BF-4FF6-ACF2-9A8E84FCB11A}"/>
              </a:ext>
            </a:extLst>
          </p:cNvPr>
          <p:cNvSpPr/>
          <p:nvPr/>
        </p:nvSpPr>
        <p:spPr>
          <a:xfrm rot="18900000">
            <a:off x="116919" y="6442540"/>
            <a:ext cx="215046" cy="215046"/>
          </a:xfrm>
          <a:prstGeom prst="plus">
            <a:avLst>
              <a:gd name="adj" fmla="val 4003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0243AABA-7249-4556-9A52-CF50DE18B46E}"/>
              </a:ext>
            </a:extLst>
          </p:cNvPr>
          <p:cNvSpPr/>
          <p:nvPr/>
        </p:nvSpPr>
        <p:spPr>
          <a:xfrm>
            <a:off x="1213658" y="930698"/>
            <a:ext cx="1202971" cy="374073"/>
          </a:xfrm>
          <a:prstGeom prst="rect">
            <a:avLst/>
          </a:prstGeom>
          <a:solidFill>
            <a:srgbClr val="F8CE2F"/>
          </a:solidFill>
          <a:ln>
            <a:noFill/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40B00822-DBCA-4665-B555-9A1DC46FE167}"/>
              </a:ext>
            </a:extLst>
          </p:cNvPr>
          <p:cNvSpPr txBox="1"/>
          <p:nvPr/>
        </p:nvSpPr>
        <p:spPr>
          <a:xfrm>
            <a:off x="1248645" y="935439"/>
            <a:ext cx="1146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南构小老楷书" panose="00020600040101010101" pitchFamily="18" charset="-122"/>
                <a:ea typeface="南构小老楷书" panose="00020600040101010101" pitchFamily="18" charset="-122"/>
              </a:rPr>
              <a:t>陈西设计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27AABEFF-3FCF-4149-B464-AA60486F4425}"/>
              </a:ext>
            </a:extLst>
          </p:cNvPr>
          <p:cNvSpPr txBox="1"/>
          <p:nvPr/>
        </p:nvSpPr>
        <p:spPr>
          <a:xfrm>
            <a:off x="1092616" y="1431471"/>
            <a:ext cx="3038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点击添加标题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B57457B-D555-4E7A-A0B6-AB5EB9616D59}"/>
              </a:ext>
            </a:extLst>
          </p:cNvPr>
          <p:cNvSpPr/>
          <p:nvPr/>
        </p:nvSpPr>
        <p:spPr>
          <a:xfrm>
            <a:off x="1213658" y="3108030"/>
            <a:ext cx="4238171" cy="2772229"/>
          </a:xfrm>
          <a:prstGeom prst="rect">
            <a:avLst/>
          </a:prstGeom>
          <a:solidFill>
            <a:schemeClr val="bg1"/>
          </a:solidFill>
          <a:ln>
            <a:solidFill>
              <a:srgbClr val="F8CE2F"/>
            </a:solidFill>
          </a:ln>
          <a:effectLst>
            <a:outerShdw blurRad="762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>
            <a:extLst>
              <a:ext uri="{FF2B5EF4-FFF2-40B4-BE49-F238E27FC236}">
                <a16:creationId xmlns:a16="http://schemas.microsoft.com/office/drawing/2014/main" xmlns="" id="{2C0AF18C-8DB8-460B-8DED-DC1E58A4AE7C}"/>
              </a:ext>
            </a:extLst>
          </p:cNvPr>
          <p:cNvSpPr/>
          <p:nvPr/>
        </p:nvSpPr>
        <p:spPr>
          <a:xfrm>
            <a:off x="1213658" y="5502887"/>
            <a:ext cx="377372" cy="377372"/>
          </a:xfrm>
          <a:prstGeom prst="rtTriangle">
            <a:avLst/>
          </a:prstGeom>
          <a:solidFill>
            <a:srgbClr val="F8CE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iconfont-1179-866492">
            <a:extLst>
              <a:ext uri="{FF2B5EF4-FFF2-40B4-BE49-F238E27FC236}">
                <a16:creationId xmlns:a16="http://schemas.microsoft.com/office/drawing/2014/main" xmlns="" id="{940FBA69-9727-4053-A2A9-946B119E7DD1}"/>
              </a:ext>
            </a:extLst>
          </p:cNvPr>
          <p:cNvSpPr/>
          <p:nvPr/>
        </p:nvSpPr>
        <p:spPr>
          <a:xfrm>
            <a:off x="4551972" y="3301535"/>
            <a:ext cx="701586" cy="668400"/>
          </a:xfrm>
          <a:custGeom>
            <a:avLst/>
            <a:gdLst>
              <a:gd name="T0" fmla="*/ 1892 w 10878"/>
              <a:gd name="T1" fmla="*/ 5922 h 10364"/>
              <a:gd name="T2" fmla="*/ 5439 w 10878"/>
              <a:gd name="T3" fmla="*/ 2961 h 10364"/>
              <a:gd name="T4" fmla="*/ 8986 w 10878"/>
              <a:gd name="T5" fmla="*/ 5922 h 10364"/>
              <a:gd name="T6" fmla="*/ 9749 w 10878"/>
              <a:gd name="T7" fmla="*/ 5922 h 10364"/>
              <a:gd name="T8" fmla="*/ 5439 w 10878"/>
              <a:gd name="T9" fmla="*/ 2221 h 10364"/>
              <a:gd name="T10" fmla="*/ 1129 w 10878"/>
              <a:gd name="T11" fmla="*/ 5922 h 10364"/>
              <a:gd name="T12" fmla="*/ 1892 w 10878"/>
              <a:gd name="T13" fmla="*/ 5922 h 10364"/>
              <a:gd name="T14" fmla="*/ 5439 w 10878"/>
              <a:gd name="T15" fmla="*/ 1480 h 10364"/>
              <a:gd name="T16" fmla="*/ 5802 w 10878"/>
              <a:gd name="T17" fmla="*/ 1110 h 10364"/>
              <a:gd name="T18" fmla="*/ 5802 w 10878"/>
              <a:gd name="T19" fmla="*/ 370 h 10364"/>
              <a:gd name="T20" fmla="*/ 5439 w 10878"/>
              <a:gd name="T21" fmla="*/ 0 h 10364"/>
              <a:gd name="T22" fmla="*/ 5076 w 10878"/>
              <a:gd name="T23" fmla="*/ 370 h 10364"/>
              <a:gd name="T24" fmla="*/ 5076 w 10878"/>
              <a:gd name="T25" fmla="*/ 1111 h 10364"/>
              <a:gd name="T26" fmla="*/ 5439 w 10878"/>
              <a:gd name="T27" fmla="*/ 1480 h 10364"/>
              <a:gd name="T28" fmla="*/ 9790 w 10878"/>
              <a:gd name="T29" fmla="*/ 3114 h 10364"/>
              <a:gd name="T30" fmla="*/ 10303 w 10878"/>
              <a:gd name="T31" fmla="*/ 2591 h 10364"/>
              <a:gd name="T32" fmla="*/ 10303 w 10878"/>
              <a:gd name="T33" fmla="*/ 2068 h 10364"/>
              <a:gd name="T34" fmla="*/ 9790 w 10878"/>
              <a:gd name="T35" fmla="*/ 2068 h 10364"/>
              <a:gd name="T36" fmla="*/ 9277 w 10878"/>
              <a:gd name="T37" fmla="*/ 2591 h 10364"/>
              <a:gd name="T38" fmla="*/ 9277 w 10878"/>
              <a:gd name="T39" fmla="*/ 3114 h 10364"/>
              <a:gd name="T40" fmla="*/ 9790 w 10878"/>
              <a:gd name="T41" fmla="*/ 3114 h 10364"/>
              <a:gd name="T42" fmla="*/ 1088 w 10878"/>
              <a:gd name="T43" fmla="*/ 3114 h 10364"/>
              <a:gd name="T44" fmla="*/ 1601 w 10878"/>
              <a:gd name="T45" fmla="*/ 3114 h 10364"/>
              <a:gd name="T46" fmla="*/ 1601 w 10878"/>
              <a:gd name="T47" fmla="*/ 2591 h 10364"/>
              <a:gd name="T48" fmla="*/ 1088 w 10878"/>
              <a:gd name="T49" fmla="*/ 2068 h 10364"/>
              <a:gd name="T50" fmla="*/ 575 w 10878"/>
              <a:gd name="T51" fmla="*/ 2068 h 10364"/>
              <a:gd name="T52" fmla="*/ 575 w 10878"/>
              <a:gd name="T53" fmla="*/ 2591 h 10364"/>
              <a:gd name="T54" fmla="*/ 1088 w 10878"/>
              <a:gd name="T55" fmla="*/ 3114 h 10364"/>
              <a:gd name="T56" fmla="*/ 10515 w 10878"/>
              <a:gd name="T57" fmla="*/ 6663 h 10364"/>
              <a:gd name="T58" fmla="*/ 363 w 10878"/>
              <a:gd name="T59" fmla="*/ 6663 h 10364"/>
              <a:gd name="T60" fmla="*/ 0 w 10878"/>
              <a:gd name="T61" fmla="*/ 7033 h 10364"/>
              <a:gd name="T62" fmla="*/ 363 w 10878"/>
              <a:gd name="T63" fmla="*/ 7403 h 10364"/>
              <a:gd name="T64" fmla="*/ 10515 w 10878"/>
              <a:gd name="T65" fmla="*/ 7403 h 10364"/>
              <a:gd name="T66" fmla="*/ 10878 w 10878"/>
              <a:gd name="T67" fmla="*/ 7033 h 10364"/>
              <a:gd name="T68" fmla="*/ 10515 w 10878"/>
              <a:gd name="T69" fmla="*/ 6663 h 10364"/>
              <a:gd name="T70" fmla="*/ 10153 w 10878"/>
              <a:gd name="T71" fmla="*/ 8143 h 10364"/>
              <a:gd name="T72" fmla="*/ 725 w 10878"/>
              <a:gd name="T73" fmla="*/ 8143 h 10364"/>
              <a:gd name="T74" fmla="*/ 363 w 10878"/>
              <a:gd name="T75" fmla="*/ 8513 h 10364"/>
              <a:gd name="T76" fmla="*/ 725 w 10878"/>
              <a:gd name="T77" fmla="*/ 8883 h 10364"/>
              <a:gd name="T78" fmla="*/ 10153 w 10878"/>
              <a:gd name="T79" fmla="*/ 8883 h 10364"/>
              <a:gd name="T80" fmla="*/ 10515 w 10878"/>
              <a:gd name="T81" fmla="*/ 8513 h 10364"/>
              <a:gd name="T82" fmla="*/ 10153 w 10878"/>
              <a:gd name="T83" fmla="*/ 8143 h 10364"/>
              <a:gd name="T84" fmla="*/ 9065 w 10878"/>
              <a:gd name="T85" fmla="*/ 9624 h 10364"/>
              <a:gd name="T86" fmla="*/ 1813 w 10878"/>
              <a:gd name="T87" fmla="*/ 9624 h 10364"/>
              <a:gd name="T88" fmla="*/ 1451 w 10878"/>
              <a:gd name="T89" fmla="*/ 9994 h 10364"/>
              <a:gd name="T90" fmla="*/ 1813 w 10878"/>
              <a:gd name="T91" fmla="*/ 10364 h 10364"/>
              <a:gd name="T92" fmla="*/ 9065 w 10878"/>
              <a:gd name="T93" fmla="*/ 10364 h 10364"/>
              <a:gd name="T94" fmla="*/ 9428 w 10878"/>
              <a:gd name="T95" fmla="*/ 9994 h 10364"/>
              <a:gd name="T96" fmla="*/ 9065 w 10878"/>
              <a:gd name="T97" fmla="*/ 9624 h 10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878" h="10364">
                <a:moveTo>
                  <a:pt x="1892" y="5922"/>
                </a:moveTo>
                <a:cubicBezTo>
                  <a:pt x="2229" y="4234"/>
                  <a:pt x="3684" y="2961"/>
                  <a:pt x="5439" y="2961"/>
                </a:cubicBezTo>
                <a:cubicBezTo>
                  <a:pt x="7193" y="2961"/>
                  <a:pt x="8649" y="4234"/>
                  <a:pt x="8986" y="5922"/>
                </a:cubicBezTo>
                <a:lnTo>
                  <a:pt x="9749" y="5922"/>
                </a:lnTo>
                <a:cubicBezTo>
                  <a:pt x="9470" y="3835"/>
                  <a:pt x="7649" y="2221"/>
                  <a:pt x="5439" y="2221"/>
                </a:cubicBezTo>
                <a:cubicBezTo>
                  <a:pt x="3229" y="2221"/>
                  <a:pt x="1408" y="3835"/>
                  <a:pt x="1129" y="5922"/>
                </a:cubicBezTo>
                <a:lnTo>
                  <a:pt x="1892" y="5922"/>
                </a:lnTo>
                <a:close/>
                <a:moveTo>
                  <a:pt x="5439" y="1480"/>
                </a:moveTo>
                <a:cubicBezTo>
                  <a:pt x="5639" y="1480"/>
                  <a:pt x="5802" y="1315"/>
                  <a:pt x="5802" y="1110"/>
                </a:cubicBezTo>
                <a:lnTo>
                  <a:pt x="5802" y="370"/>
                </a:lnTo>
                <a:cubicBezTo>
                  <a:pt x="5802" y="166"/>
                  <a:pt x="5639" y="0"/>
                  <a:pt x="5439" y="0"/>
                </a:cubicBezTo>
                <a:cubicBezTo>
                  <a:pt x="5239" y="0"/>
                  <a:pt x="5076" y="166"/>
                  <a:pt x="5076" y="370"/>
                </a:cubicBezTo>
                <a:lnTo>
                  <a:pt x="5076" y="1111"/>
                </a:lnTo>
                <a:cubicBezTo>
                  <a:pt x="5076" y="1315"/>
                  <a:pt x="5239" y="1480"/>
                  <a:pt x="5439" y="1480"/>
                </a:cubicBezTo>
                <a:close/>
                <a:moveTo>
                  <a:pt x="9790" y="3114"/>
                </a:moveTo>
                <a:lnTo>
                  <a:pt x="10303" y="2591"/>
                </a:lnTo>
                <a:cubicBezTo>
                  <a:pt x="10445" y="2446"/>
                  <a:pt x="10445" y="2212"/>
                  <a:pt x="10303" y="2068"/>
                </a:cubicBezTo>
                <a:cubicBezTo>
                  <a:pt x="10161" y="1923"/>
                  <a:pt x="9932" y="1923"/>
                  <a:pt x="9790" y="2068"/>
                </a:cubicBezTo>
                <a:lnTo>
                  <a:pt x="9277" y="2591"/>
                </a:lnTo>
                <a:cubicBezTo>
                  <a:pt x="9136" y="2736"/>
                  <a:pt x="9136" y="2970"/>
                  <a:pt x="9277" y="3114"/>
                </a:cubicBezTo>
                <a:cubicBezTo>
                  <a:pt x="9419" y="3259"/>
                  <a:pt x="9649" y="3259"/>
                  <a:pt x="9790" y="3114"/>
                </a:cubicBezTo>
                <a:close/>
                <a:moveTo>
                  <a:pt x="1088" y="3114"/>
                </a:moveTo>
                <a:cubicBezTo>
                  <a:pt x="1229" y="3259"/>
                  <a:pt x="1459" y="3259"/>
                  <a:pt x="1601" y="3114"/>
                </a:cubicBezTo>
                <a:cubicBezTo>
                  <a:pt x="1742" y="2970"/>
                  <a:pt x="1742" y="2736"/>
                  <a:pt x="1601" y="2591"/>
                </a:cubicBezTo>
                <a:lnTo>
                  <a:pt x="1088" y="2068"/>
                </a:lnTo>
                <a:cubicBezTo>
                  <a:pt x="946" y="1923"/>
                  <a:pt x="717" y="1923"/>
                  <a:pt x="575" y="2068"/>
                </a:cubicBezTo>
                <a:cubicBezTo>
                  <a:pt x="434" y="2212"/>
                  <a:pt x="434" y="2447"/>
                  <a:pt x="575" y="2591"/>
                </a:cubicBezTo>
                <a:lnTo>
                  <a:pt x="1088" y="3114"/>
                </a:lnTo>
                <a:close/>
                <a:moveTo>
                  <a:pt x="10515" y="6663"/>
                </a:moveTo>
                <a:lnTo>
                  <a:pt x="363" y="6663"/>
                </a:lnTo>
                <a:cubicBezTo>
                  <a:pt x="162" y="6663"/>
                  <a:pt x="0" y="6828"/>
                  <a:pt x="0" y="7033"/>
                </a:cubicBezTo>
                <a:cubicBezTo>
                  <a:pt x="0" y="7237"/>
                  <a:pt x="162" y="7403"/>
                  <a:pt x="363" y="7403"/>
                </a:cubicBezTo>
                <a:lnTo>
                  <a:pt x="10515" y="7403"/>
                </a:lnTo>
                <a:cubicBezTo>
                  <a:pt x="10716" y="7403"/>
                  <a:pt x="10878" y="7237"/>
                  <a:pt x="10878" y="7033"/>
                </a:cubicBezTo>
                <a:cubicBezTo>
                  <a:pt x="10878" y="6828"/>
                  <a:pt x="10716" y="6663"/>
                  <a:pt x="10515" y="6663"/>
                </a:cubicBezTo>
                <a:close/>
                <a:moveTo>
                  <a:pt x="10153" y="8143"/>
                </a:moveTo>
                <a:lnTo>
                  <a:pt x="725" y="8143"/>
                </a:lnTo>
                <a:cubicBezTo>
                  <a:pt x="525" y="8143"/>
                  <a:pt x="363" y="8309"/>
                  <a:pt x="363" y="8513"/>
                </a:cubicBezTo>
                <a:cubicBezTo>
                  <a:pt x="363" y="8718"/>
                  <a:pt x="525" y="8883"/>
                  <a:pt x="725" y="8883"/>
                </a:cubicBezTo>
                <a:lnTo>
                  <a:pt x="10153" y="8883"/>
                </a:lnTo>
                <a:cubicBezTo>
                  <a:pt x="10353" y="8883"/>
                  <a:pt x="10515" y="8718"/>
                  <a:pt x="10515" y="8513"/>
                </a:cubicBezTo>
                <a:cubicBezTo>
                  <a:pt x="10515" y="8309"/>
                  <a:pt x="10353" y="8143"/>
                  <a:pt x="10153" y="8143"/>
                </a:cubicBezTo>
                <a:close/>
                <a:moveTo>
                  <a:pt x="9065" y="9624"/>
                </a:moveTo>
                <a:lnTo>
                  <a:pt x="1813" y="9624"/>
                </a:lnTo>
                <a:cubicBezTo>
                  <a:pt x="1613" y="9624"/>
                  <a:pt x="1451" y="9789"/>
                  <a:pt x="1451" y="9994"/>
                </a:cubicBezTo>
                <a:cubicBezTo>
                  <a:pt x="1451" y="10198"/>
                  <a:pt x="1613" y="10364"/>
                  <a:pt x="1813" y="10364"/>
                </a:cubicBezTo>
                <a:lnTo>
                  <a:pt x="9065" y="10364"/>
                </a:lnTo>
                <a:cubicBezTo>
                  <a:pt x="9265" y="10364"/>
                  <a:pt x="9428" y="10198"/>
                  <a:pt x="9428" y="9994"/>
                </a:cubicBezTo>
                <a:cubicBezTo>
                  <a:pt x="9428" y="9789"/>
                  <a:pt x="9265" y="9624"/>
                  <a:pt x="9065" y="9624"/>
                </a:cubicBezTo>
                <a:close/>
              </a:path>
            </a:pathLst>
          </a:custGeom>
          <a:gradFill>
            <a:gsLst>
              <a:gs pos="100000">
                <a:schemeClr val="tx1">
                  <a:lumMod val="75000"/>
                  <a:lumOff val="25000"/>
                  <a:alpha val="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3810C8DD-BE06-4D17-895D-7240D9DB082B}"/>
              </a:ext>
            </a:extLst>
          </p:cNvPr>
          <p:cNvSpPr txBox="1"/>
          <p:nvPr/>
        </p:nvSpPr>
        <p:spPr>
          <a:xfrm>
            <a:off x="1591030" y="3635735"/>
            <a:ext cx="16346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微信搜索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59948D99-C00A-4346-B6B5-8B31BE705F1F}"/>
              </a:ext>
            </a:extLst>
          </p:cNvPr>
          <p:cNvSpPr txBox="1"/>
          <p:nvPr/>
        </p:nvSpPr>
        <p:spPr>
          <a:xfrm>
            <a:off x="1591030" y="4168058"/>
            <a:ext cx="3662528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/>
              <a:t>Lorem ipsum dolor sit amet, consectetuer adipiscing elit. Maecenas porttitor congue massa. Fusce posuere, magna sed pulvinar </a:t>
            </a:r>
            <a:r>
              <a:rPr lang="en-US" altLang="zh-CN" sz="1200" dirty="0" err="1"/>
              <a:t>ultricies</a:t>
            </a:r>
            <a:endParaRPr lang="zh-CN" altLang="en-US" sz="1200" dirty="0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ABD9ED41-BF94-4AA9-8DD9-24F34224F940}"/>
              </a:ext>
            </a:extLst>
          </p:cNvPr>
          <p:cNvGrpSpPr/>
          <p:nvPr/>
        </p:nvGrpSpPr>
        <p:grpSpPr>
          <a:xfrm>
            <a:off x="1694754" y="5131497"/>
            <a:ext cx="529871" cy="83556"/>
            <a:chOff x="1190072" y="5539760"/>
            <a:chExt cx="529871" cy="83556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7D7A047A-54C9-4BAD-8D2F-B7B0BB0DBE35}"/>
                </a:ext>
              </a:extLst>
            </p:cNvPr>
            <p:cNvSpPr/>
            <p:nvPr/>
          </p:nvSpPr>
          <p:spPr>
            <a:xfrm>
              <a:off x="1190072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BC642FE4-6CD0-4ED7-A55E-8BC423E36AFA}"/>
                </a:ext>
              </a:extLst>
            </p:cNvPr>
            <p:cNvSpPr/>
            <p:nvPr/>
          </p:nvSpPr>
          <p:spPr>
            <a:xfrm>
              <a:off x="1338844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6B47224D-D76D-4234-B343-74572B97AE21}"/>
                </a:ext>
              </a:extLst>
            </p:cNvPr>
            <p:cNvSpPr/>
            <p:nvPr/>
          </p:nvSpPr>
          <p:spPr>
            <a:xfrm>
              <a:off x="1487616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171D5392-7ECD-4026-98C7-D08FAA28B7EB}"/>
                </a:ext>
              </a:extLst>
            </p:cNvPr>
            <p:cNvSpPr/>
            <p:nvPr/>
          </p:nvSpPr>
          <p:spPr>
            <a:xfrm>
              <a:off x="1636387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iconfont-1179-866512">
            <a:extLst>
              <a:ext uri="{FF2B5EF4-FFF2-40B4-BE49-F238E27FC236}">
                <a16:creationId xmlns:a16="http://schemas.microsoft.com/office/drawing/2014/main" xmlns="" id="{25A69A14-5CB7-4C68-9DC9-F3DD60A26AFA}"/>
              </a:ext>
            </a:extLst>
          </p:cNvPr>
          <p:cNvSpPr/>
          <p:nvPr/>
        </p:nvSpPr>
        <p:spPr>
          <a:xfrm>
            <a:off x="6641923" y="1305305"/>
            <a:ext cx="368671" cy="368671"/>
          </a:xfrm>
          <a:custGeom>
            <a:avLst/>
            <a:gdLst>
              <a:gd name="T0" fmla="*/ 10779 w 10878"/>
              <a:gd name="T1" fmla="*/ 5564 h 10878"/>
              <a:gd name="T2" fmla="*/ 10058 w 10878"/>
              <a:gd name="T3" fmla="*/ 4750 h 10878"/>
              <a:gd name="T4" fmla="*/ 9504 w 10878"/>
              <a:gd name="T5" fmla="*/ 4608 h 10878"/>
              <a:gd name="T6" fmla="*/ 8854 w 10878"/>
              <a:gd name="T7" fmla="*/ 4844 h 10878"/>
              <a:gd name="T8" fmla="*/ 8515 w 10878"/>
              <a:gd name="T9" fmla="*/ 5161 h 10878"/>
              <a:gd name="T10" fmla="*/ 8437 w 10878"/>
              <a:gd name="T11" fmla="*/ 5235 h 10878"/>
              <a:gd name="T12" fmla="*/ 8083 w 10878"/>
              <a:gd name="T13" fmla="*/ 5600 h 10878"/>
              <a:gd name="T14" fmla="*/ 6036 w 10878"/>
              <a:gd name="T15" fmla="*/ 7712 h 10878"/>
              <a:gd name="T16" fmla="*/ 5573 w 10878"/>
              <a:gd name="T17" fmla="*/ 8196 h 10878"/>
              <a:gd name="T18" fmla="*/ 5177 w 10878"/>
              <a:gd name="T19" fmla="*/ 8892 h 10878"/>
              <a:gd name="T20" fmla="*/ 4922 w 10878"/>
              <a:gd name="T21" fmla="*/ 9839 h 10878"/>
              <a:gd name="T22" fmla="*/ 5750 w 10878"/>
              <a:gd name="T23" fmla="*/ 10734 h 10878"/>
              <a:gd name="T24" fmla="*/ 6046 w 10878"/>
              <a:gd name="T25" fmla="*/ 10667 h 10878"/>
              <a:gd name="T26" fmla="*/ 6990 w 10878"/>
              <a:gd name="T27" fmla="*/ 10330 h 10878"/>
              <a:gd name="T28" fmla="*/ 7561 w 10878"/>
              <a:gd name="T29" fmla="*/ 9882 h 10878"/>
              <a:gd name="T30" fmla="*/ 8254 w 10878"/>
              <a:gd name="T31" fmla="*/ 9166 h 10878"/>
              <a:gd name="T32" fmla="*/ 9892 w 10878"/>
              <a:gd name="T33" fmla="*/ 7472 h 10878"/>
              <a:gd name="T34" fmla="*/ 10280 w 10878"/>
              <a:gd name="T35" fmla="*/ 7070 h 10878"/>
              <a:gd name="T36" fmla="*/ 10602 w 10878"/>
              <a:gd name="T37" fmla="*/ 6751 h 10878"/>
              <a:gd name="T38" fmla="*/ 10814 w 10878"/>
              <a:gd name="T39" fmla="*/ 6411 h 10878"/>
              <a:gd name="T40" fmla="*/ 8313 w 10878"/>
              <a:gd name="T41" fmla="*/ 8304 h 10878"/>
              <a:gd name="T42" fmla="*/ 7176 w 10878"/>
              <a:gd name="T43" fmla="*/ 9483 h 10878"/>
              <a:gd name="T44" fmla="*/ 6760 w 10878"/>
              <a:gd name="T45" fmla="*/ 9820 h 10878"/>
              <a:gd name="T46" fmla="*/ 5909 w 10878"/>
              <a:gd name="T47" fmla="*/ 10123 h 10878"/>
              <a:gd name="T48" fmla="*/ 5490 w 10878"/>
              <a:gd name="T49" fmla="*/ 10129 h 10878"/>
              <a:gd name="T50" fmla="*/ 5603 w 10878"/>
              <a:gd name="T51" fmla="*/ 9371 h 10878"/>
              <a:gd name="T52" fmla="*/ 5842 w 10878"/>
              <a:gd name="T53" fmla="*/ 8736 h 10878"/>
              <a:gd name="T54" fmla="*/ 6422 w 10878"/>
              <a:gd name="T55" fmla="*/ 8109 h 10878"/>
              <a:gd name="T56" fmla="*/ 8469 w 10878"/>
              <a:gd name="T57" fmla="*/ 5998 h 10878"/>
              <a:gd name="T58" fmla="*/ 10305 w 10878"/>
              <a:gd name="T59" fmla="*/ 6210 h 10878"/>
              <a:gd name="T60" fmla="*/ 10005 w 10878"/>
              <a:gd name="T61" fmla="*/ 6565 h 10878"/>
              <a:gd name="T62" fmla="*/ 9043 w 10878"/>
              <a:gd name="T63" fmla="*/ 5423 h 10878"/>
              <a:gd name="T64" fmla="*/ 9504 w 10878"/>
              <a:gd name="T65" fmla="*/ 5171 h 10878"/>
              <a:gd name="T66" fmla="*/ 9805 w 10878"/>
              <a:gd name="T67" fmla="*/ 5249 h 10878"/>
              <a:gd name="T68" fmla="*/ 10318 w 10878"/>
              <a:gd name="T69" fmla="*/ 5918 h 10878"/>
              <a:gd name="T70" fmla="*/ 10305 w 10878"/>
              <a:gd name="T71" fmla="*/ 6210 h 10878"/>
              <a:gd name="T72" fmla="*/ 727 w 10878"/>
              <a:gd name="T73" fmla="*/ 9387 h 10878"/>
              <a:gd name="T74" fmla="*/ 9101 w 10878"/>
              <a:gd name="T75" fmla="*/ 750 h 10878"/>
              <a:gd name="T76" fmla="*/ 10183 w 10878"/>
              <a:gd name="T77" fmla="*/ 3876 h 10878"/>
              <a:gd name="T78" fmla="*/ 9101 w 10878"/>
              <a:gd name="T79" fmla="*/ 0 h 10878"/>
              <a:gd name="T80" fmla="*/ 0 w 10878"/>
              <a:gd name="T81" fmla="*/ 9387 h 10878"/>
              <a:gd name="T82" fmla="*/ 4113 w 10878"/>
              <a:gd name="T83" fmla="*/ 10503 h 10878"/>
              <a:gd name="T84" fmla="*/ 8159 w 10878"/>
              <a:gd name="T85" fmla="*/ 2448 h 10878"/>
              <a:gd name="T86" fmla="*/ 2250 w 10878"/>
              <a:gd name="T87" fmla="*/ 2448 h 10878"/>
              <a:gd name="T88" fmla="*/ 8159 w 10878"/>
              <a:gd name="T89" fmla="*/ 2448 h 10878"/>
              <a:gd name="T90" fmla="*/ 2250 w 10878"/>
              <a:gd name="T91" fmla="*/ 4427 h 10878"/>
              <a:gd name="T92" fmla="*/ 6553 w 10878"/>
              <a:gd name="T93" fmla="*/ 4427 h 10878"/>
              <a:gd name="T94" fmla="*/ 2613 w 10878"/>
              <a:gd name="T95" fmla="*/ 4052 h 10878"/>
              <a:gd name="T96" fmla="*/ 2250 w 10878"/>
              <a:gd name="T97" fmla="*/ 6543 h 10878"/>
              <a:gd name="T98" fmla="*/ 5007 w 10878"/>
              <a:gd name="T99" fmla="*/ 6543 h 10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878" h="10878">
                <a:moveTo>
                  <a:pt x="10852" y="5801"/>
                </a:moveTo>
                <a:cubicBezTo>
                  <a:pt x="10836" y="5721"/>
                  <a:pt x="10812" y="5641"/>
                  <a:pt x="10781" y="5568"/>
                </a:cubicBezTo>
                <a:lnTo>
                  <a:pt x="10779" y="5564"/>
                </a:lnTo>
                <a:lnTo>
                  <a:pt x="10777" y="5559"/>
                </a:lnTo>
                <a:cubicBezTo>
                  <a:pt x="10700" y="5392"/>
                  <a:pt x="10595" y="5232"/>
                  <a:pt x="10463" y="5086"/>
                </a:cubicBezTo>
                <a:cubicBezTo>
                  <a:pt x="10325" y="4932"/>
                  <a:pt x="10193" y="4823"/>
                  <a:pt x="10058" y="4750"/>
                </a:cubicBezTo>
                <a:cubicBezTo>
                  <a:pt x="9987" y="4713"/>
                  <a:pt x="9916" y="4684"/>
                  <a:pt x="9834" y="4659"/>
                </a:cubicBezTo>
                <a:cubicBezTo>
                  <a:pt x="9738" y="4630"/>
                  <a:pt x="9642" y="4614"/>
                  <a:pt x="9543" y="4609"/>
                </a:cubicBezTo>
                <a:cubicBezTo>
                  <a:pt x="9527" y="4609"/>
                  <a:pt x="9516" y="4608"/>
                  <a:pt x="9504" y="4608"/>
                </a:cubicBezTo>
                <a:cubicBezTo>
                  <a:pt x="9403" y="4608"/>
                  <a:pt x="9300" y="4624"/>
                  <a:pt x="9199" y="4655"/>
                </a:cubicBezTo>
                <a:cubicBezTo>
                  <a:pt x="9081" y="4692"/>
                  <a:pt x="8967" y="4754"/>
                  <a:pt x="8861" y="4838"/>
                </a:cubicBezTo>
                <a:lnTo>
                  <a:pt x="8854" y="4844"/>
                </a:lnTo>
                <a:lnTo>
                  <a:pt x="8848" y="4849"/>
                </a:lnTo>
                <a:cubicBezTo>
                  <a:pt x="8796" y="4893"/>
                  <a:pt x="8736" y="4948"/>
                  <a:pt x="8669" y="5013"/>
                </a:cubicBezTo>
                <a:cubicBezTo>
                  <a:pt x="8609" y="5072"/>
                  <a:pt x="8558" y="5120"/>
                  <a:pt x="8515" y="5161"/>
                </a:cubicBezTo>
                <a:lnTo>
                  <a:pt x="8471" y="5203"/>
                </a:lnTo>
                <a:lnTo>
                  <a:pt x="8470" y="5201"/>
                </a:lnTo>
                <a:lnTo>
                  <a:pt x="8437" y="5235"/>
                </a:lnTo>
                <a:lnTo>
                  <a:pt x="8097" y="5558"/>
                </a:lnTo>
                <a:lnTo>
                  <a:pt x="8110" y="5572"/>
                </a:lnTo>
                <a:lnTo>
                  <a:pt x="8083" y="5600"/>
                </a:lnTo>
                <a:lnTo>
                  <a:pt x="6890" y="6830"/>
                </a:lnTo>
                <a:lnTo>
                  <a:pt x="6441" y="7294"/>
                </a:lnTo>
                <a:lnTo>
                  <a:pt x="6036" y="7712"/>
                </a:lnTo>
                <a:cubicBezTo>
                  <a:pt x="5912" y="7840"/>
                  <a:pt x="5808" y="7947"/>
                  <a:pt x="5725" y="8036"/>
                </a:cubicBezTo>
                <a:lnTo>
                  <a:pt x="5591" y="8176"/>
                </a:lnTo>
                <a:lnTo>
                  <a:pt x="5573" y="8196"/>
                </a:lnTo>
                <a:cubicBezTo>
                  <a:pt x="5495" y="8275"/>
                  <a:pt x="5433" y="8353"/>
                  <a:pt x="5385" y="8430"/>
                </a:cubicBezTo>
                <a:cubicBezTo>
                  <a:pt x="5345" y="8492"/>
                  <a:pt x="5308" y="8563"/>
                  <a:pt x="5275" y="8638"/>
                </a:cubicBezTo>
                <a:cubicBezTo>
                  <a:pt x="5244" y="8700"/>
                  <a:pt x="5214" y="8779"/>
                  <a:pt x="5177" y="8892"/>
                </a:cubicBezTo>
                <a:cubicBezTo>
                  <a:pt x="5146" y="8988"/>
                  <a:pt x="5114" y="9095"/>
                  <a:pt x="5080" y="9211"/>
                </a:cubicBezTo>
                <a:cubicBezTo>
                  <a:pt x="5049" y="9321"/>
                  <a:pt x="5019" y="9427"/>
                  <a:pt x="4990" y="9531"/>
                </a:cubicBezTo>
                <a:cubicBezTo>
                  <a:pt x="4954" y="9666"/>
                  <a:pt x="4933" y="9760"/>
                  <a:pt x="4922" y="9839"/>
                </a:cubicBezTo>
                <a:cubicBezTo>
                  <a:pt x="4884" y="10092"/>
                  <a:pt x="4932" y="10311"/>
                  <a:pt x="5064" y="10481"/>
                </a:cubicBezTo>
                <a:cubicBezTo>
                  <a:pt x="5144" y="10581"/>
                  <a:pt x="5318" y="10741"/>
                  <a:pt x="5629" y="10741"/>
                </a:cubicBezTo>
                <a:cubicBezTo>
                  <a:pt x="5668" y="10741"/>
                  <a:pt x="5709" y="10738"/>
                  <a:pt x="5750" y="10734"/>
                </a:cubicBezTo>
                <a:lnTo>
                  <a:pt x="5762" y="10732"/>
                </a:lnTo>
                <a:lnTo>
                  <a:pt x="5773" y="10730"/>
                </a:lnTo>
                <a:cubicBezTo>
                  <a:pt x="5839" y="10720"/>
                  <a:pt x="5924" y="10700"/>
                  <a:pt x="6046" y="10667"/>
                </a:cubicBezTo>
                <a:cubicBezTo>
                  <a:pt x="6151" y="10639"/>
                  <a:pt x="6262" y="10606"/>
                  <a:pt x="6386" y="10565"/>
                </a:cubicBezTo>
                <a:cubicBezTo>
                  <a:pt x="6502" y="10526"/>
                  <a:pt x="6614" y="10486"/>
                  <a:pt x="6720" y="10446"/>
                </a:cubicBezTo>
                <a:cubicBezTo>
                  <a:pt x="6835" y="10401"/>
                  <a:pt x="6923" y="10364"/>
                  <a:pt x="6990" y="10330"/>
                </a:cubicBezTo>
                <a:cubicBezTo>
                  <a:pt x="7079" y="10289"/>
                  <a:pt x="7164" y="10236"/>
                  <a:pt x="7244" y="10173"/>
                </a:cubicBezTo>
                <a:cubicBezTo>
                  <a:pt x="7297" y="10131"/>
                  <a:pt x="7346" y="10090"/>
                  <a:pt x="7390" y="10049"/>
                </a:cubicBezTo>
                <a:cubicBezTo>
                  <a:pt x="7427" y="10017"/>
                  <a:pt x="7472" y="9972"/>
                  <a:pt x="7561" y="9882"/>
                </a:cubicBezTo>
                <a:cubicBezTo>
                  <a:pt x="7641" y="9799"/>
                  <a:pt x="7739" y="9696"/>
                  <a:pt x="7858" y="9572"/>
                </a:cubicBezTo>
                <a:cubicBezTo>
                  <a:pt x="7966" y="9459"/>
                  <a:pt x="8090" y="9331"/>
                  <a:pt x="8251" y="9170"/>
                </a:cubicBezTo>
                <a:lnTo>
                  <a:pt x="8254" y="9166"/>
                </a:lnTo>
                <a:lnTo>
                  <a:pt x="8257" y="9163"/>
                </a:lnTo>
                <a:lnTo>
                  <a:pt x="8701" y="8700"/>
                </a:lnTo>
                <a:lnTo>
                  <a:pt x="9892" y="7472"/>
                </a:lnTo>
                <a:lnTo>
                  <a:pt x="10277" y="7075"/>
                </a:lnTo>
                <a:lnTo>
                  <a:pt x="10275" y="7073"/>
                </a:lnTo>
                <a:lnTo>
                  <a:pt x="10280" y="7070"/>
                </a:lnTo>
                <a:cubicBezTo>
                  <a:pt x="10314" y="7039"/>
                  <a:pt x="10351" y="7004"/>
                  <a:pt x="10390" y="6964"/>
                </a:cubicBezTo>
                <a:cubicBezTo>
                  <a:pt x="10413" y="6939"/>
                  <a:pt x="10441" y="6911"/>
                  <a:pt x="10473" y="6880"/>
                </a:cubicBezTo>
                <a:cubicBezTo>
                  <a:pt x="10512" y="6842"/>
                  <a:pt x="10554" y="6799"/>
                  <a:pt x="10602" y="6751"/>
                </a:cubicBezTo>
                <a:lnTo>
                  <a:pt x="10610" y="6742"/>
                </a:lnTo>
                <a:lnTo>
                  <a:pt x="10617" y="6734"/>
                </a:lnTo>
                <a:cubicBezTo>
                  <a:pt x="10705" y="6636"/>
                  <a:pt x="10771" y="6527"/>
                  <a:pt x="10814" y="6411"/>
                </a:cubicBezTo>
                <a:cubicBezTo>
                  <a:pt x="10856" y="6298"/>
                  <a:pt x="10878" y="6180"/>
                  <a:pt x="10878" y="6061"/>
                </a:cubicBezTo>
                <a:cubicBezTo>
                  <a:pt x="10878" y="5972"/>
                  <a:pt x="10869" y="5885"/>
                  <a:pt x="10852" y="5801"/>
                </a:cubicBezTo>
                <a:close/>
                <a:moveTo>
                  <a:pt x="8313" y="8304"/>
                </a:moveTo>
                <a:lnTo>
                  <a:pt x="7869" y="8767"/>
                </a:lnTo>
                <a:cubicBezTo>
                  <a:pt x="7722" y="8916"/>
                  <a:pt x="7589" y="9052"/>
                  <a:pt x="7470" y="9177"/>
                </a:cubicBezTo>
                <a:cubicBezTo>
                  <a:pt x="7352" y="9300"/>
                  <a:pt x="7254" y="9402"/>
                  <a:pt x="7176" y="9483"/>
                </a:cubicBezTo>
                <a:cubicBezTo>
                  <a:pt x="7098" y="9562"/>
                  <a:pt x="7052" y="9609"/>
                  <a:pt x="7037" y="9619"/>
                </a:cubicBezTo>
                <a:cubicBezTo>
                  <a:pt x="7001" y="9654"/>
                  <a:pt x="6958" y="9690"/>
                  <a:pt x="6910" y="9728"/>
                </a:cubicBezTo>
                <a:cubicBezTo>
                  <a:pt x="6862" y="9766"/>
                  <a:pt x="6812" y="9797"/>
                  <a:pt x="6760" y="9820"/>
                </a:cubicBezTo>
                <a:cubicBezTo>
                  <a:pt x="6708" y="9847"/>
                  <a:pt x="6633" y="9879"/>
                  <a:pt x="6533" y="9917"/>
                </a:cubicBezTo>
                <a:cubicBezTo>
                  <a:pt x="6433" y="9955"/>
                  <a:pt x="6328" y="9992"/>
                  <a:pt x="6219" y="10029"/>
                </a:cubicBezTo>
                <a:cubicBezTo>
                  <a:pt x="6110" y="10065"/>
                  <a:pt x="6007" y="10097"/>
                  <a:pt x="5909" y="10123"/>
                </a:cubicBezTo>
                <a:cubicBezTo>
                  <a:pt x="5811" y="10149"/>
                  <a:pt x="5738" y="10167"/>
                  <a:pt x="5689" y="10175"/>
                </a:cubicBezTo>
                <a:cubicBezTo>
                  <a:pt x="5668" y="10177"/>
                  <a:pt x="5648" y="10178"/>
                  <a:pt x="5629" y="10178"/>
                </a:cubicBezTo>
                <a:cubicBezTo>
                  <a:pt x="5562" y="10178"/>
                  <a:pt x="5516" y="10162"/>
                  <a:pt x="5490" y="10129"/>
                </a:cubicBezTo>
                <a:cubicBezTo>
                  <a:pt x="5457" y="10086"/>
                  <a:pt x="5447" y="10016"/>
                  <a:pt x="5462" y="9917"/>
                </a:cubicBezTo>
                <a:cubicBezTo>
                  <a:pt x="5469" y="9864"/>
                  <a:pt x="5487" y="9787"/>
                  <a:pt x="5515" y="9685"/>
                </a:cubicBezTo>
                <a:cubicBezTo>
                  <a:pt x="5543" y="9584"/>
                  <a:pt x="5572" y="9480"/>
                  <a:pt x="5603" y="9371"/>
                </a:cubicBezTo>
                <a:cubicBezTo>
                  <a:pt x="5635" y="9262"/>
                  <a:pt x="5665" y="9162"/>
                  <a:pt x="5695" y="9071"/>
                </a:cubicBezTo>
                <a:cubicBezTo>
                  <a:pt x="5725" y="8979"/>
                  <a:pt x="5748" y="8916"/>
                  <a:pt x="5767" y="8882"/>
                </a:cubicBezTo>
                <a:cubicBezTo>
                  <a:pt x="5789" y="8828"/>
                  <a:pt x="5814" y="8780"/>
                  <a:pt x="5842" y="8736"/>
                </a:cubicBezTo>
                <a:cubicBezTo>
                  <a:pt x="5870" y="8692"/>
                  <a:pt x="5910" y="8644"/>
                  <a:pt x="5961" y="8590"/>
                </a:cubicBezTo>
                <a:cubicBezTo>
                  <a:pt x="5984" y="8567"/>
                  <a:pt x="6035" y="8513"/>
                  <a:pt x="6117" y="8427"/>
                </a:cubicBezTo>
                <a:cubicBezTo>
                  <a:pt x="6198" y="8341"/>
                  <a:pt x="6300" y="8235"/>
                  <a:pt x="6422" y="8109"/>
                </a:cubicBezTo>
                <a:lnTo>
                  <a:pt x="6827" y="7692"/>
                </a:lnTo>
                <a:lnTo>
                  <a:pt x="7276" y="7228"/>
                </a:lnTo>
                <a:lnTo>
                  <a:pt x="8469" y="5998"/>
                </a:lnTo>
                <a:lnTo>
                  <a:pt x="9506" y="7074"/>
                </a:lnTo>
                <a:lnTo>
                  <a:pt x="8313" y="8304"/>
                </a:lnTo>
                <a:close/>
                <a:moveTo>
                  <a:pt x="10305" y="6210"/>
                </a:moveTo>
                <a:cubicBezTo>
                  <a:pt x="10286" y="6260"/>
                  <a:pt x="10257" y="6307"/>
                  <a:pt x="10216" y="6353"/>
                </a:cubicBezTo>
                <a:cubicBezTo>
                  <a:pt x="10172" y="6399"/>
                  <a:pt x="10132" y="6438"/>
                  <a:pt x="10097" y="6473"/>
                </a:cubicBezTo>
                <a:cubicBezTo>
                  <a:pt x="10062" y="6507"/>
                  <a:pt x="10031" y="6538"/>
                  <a:pt x="10005" y="6565"/>
                </a:cubicBezTo>
                <a:cubicBezTo>
                  <a:pt x="9976" y="6595"/>
                  <a:pt x="9948" y="6622"/>
                  <a:pt x="9922" y="6645"/>
                </a:cubicBezTo>
                <a:lnTo>
                  <a:pt x="8885" y="5575"/>
                </a:lnTo>
                <a:cubicBezTo>
                  <a:pt x="8929" y="5533"/>
                  <a:pt x="8982" y="5482"/>
                  <a:pt x="9043" y="5423"/>
                </a:cubicBezTo>
                <a:cubicBezTo>
                  <a:pt x="9104" y="5364"/>
                  <a:pt x="9155" y="5317"/>
                  <a:pt x="9195" y="5283"/>
                </a:cubicBezTo>
                <a:cubicBezTo>
                  <a:pt x="9247" y="5241"/>
                  <a:pt x="9301" y="5211"/>
                  <a:pt x="9356" y="5194"/>
                </a:cubicBezTo>
                <a:cubicBezTo>
                  <a:pt x="9406" y="5179"/>
                  <a:pt x="9456" y="5171"/>
                  <a:pt x="9504" y="5171"/>
                </a:cubicBezTo>
                <a:cubicBezTo>
                  <a:pt x="9509" y="5171"/>
                  <a:pt x="9515" y="5171"/>
                  <a:pt x="9520" y="5171"/>
                </a:cubicBezTo>
                <a:cubicBezTo>
                  <a:pt x="9573" y="5174"/>
                  <a:pt x="9625" y="5182"/>
                  <a:pt x="9675" y="5197"/>
                </a:cubicBezTo>
                <a:cubicBezTo>
                  <a:pt x="9725" y="5213"/>
                  <a:pt x="9768" y="5230"/>
                  <a:pt x="9805" y="5249"/>
                </a:cubicBezTo>
                <a:cubicBezTo>
                  <a:pt x="9883" y="5291"/>
                  <a:pt x="9969" y="5364"/>
                  <a:pt x="10063" y="5469"/>
                </a:cubicBezTo>
                <a:cubicBezTo>
                  <a:pt x="10158" y="5574"/>
                  <a:pt x="10231" y="5683"/>
                  <a:pt x="10283" y="5798"/>
                </a:cubicBezTo>
                <a:cubicBezTo>
                  <a:pt x="10298" y="5832"/>
                  <a:pt x="10309" y="5872"/>
                  <a:pt x="10318" y="5918"/>
                </a:cubicBezTo>
                <a:cubicBezTo>
                  <a:pt x="10328" y="5964"/>
                  <a:pt x="10332" y="6011"/>
                  <a:pt x="10332" y="6061"/>
                </a:cubicBezTo>
                <a:cubicBezTo>
                  <a:pt x="10332" y="6111"/>
                  <a:pt x="10323" y="6160"/>
                  <a:pt x="10305" y="6210"/>
                </a:cubicBezTo>
                <a:close/>
                <a:moveTo>
                  <a:pt x="10305" y="6210"/>
                </a:moveTo>
                <a:close/>
                <a:moveTo>
                  <a:pt x="3750" y="10128"/>
                </a:moveTo>
                <a:lnTo>
                  <a:pt x="1445" y="10128"/>
                </a:lnTo>
                <a:cubicBezTo>
                  <a:pt x="1050" y="10128"/>
                  <a:pt x="727" y="9795"/>
                  <a:pt x="727" y="9387"/>
                </a:cubicBezTo>
                <a:lnTo>
                  <a:pt x="727" y="1491"/>
                </a:lnTo>
                <a:cubicBezTo>
                  <a:pt x="727" y="1082"/>
                  <a:pt x="1050" y="750"/>
                  <a:pt x="1445" y="750"/>
                </a:cubicBezTo>
                <a:lnTo>
                  <a:pt x="9101" y="750"/>
                </a:lnTo>
                <a:cubicBezTo>
                  <a:pt x="9497" y="750"/>
                  <a:pt x="9819" y="1082"/>
                  <a:pt x="9819" y="1491"/>
                </a:cubicBezTo>
                <a:lnTo>
                  <a:pt x="9819" y="3501"/>
                </a:lnTo>
                <a:cubicBezTo>
                  <a:pt x="9819" y="3708"/>
                  <a:pt x="9982" y="3876"/>
                  <a:pt x="10183" y="3876"/>
                </a:cubicBezTo>
                <a:cubicBezTo>
                  <a:pt x="10384" y="3876"/>
                  <a:pt x="10547" y="3708"/>
                  <a:pt x="10547" y="3501"/>
                </a:cubicBezTo>
                <a:lnTo>
                  <a:pt x="10547" y="1491"/>
                </a:lnTo>
                <a:cubicBezTo>
                  <a:pt x="10547" y="669"/>
                  <a:pt x="9898" y="0"/>
                  <a:pt x="9101" y="0"/>
                </a:cubicBezTo>
                <a:lnTo>
                  <a:pt x="1445" y="0"/>
                </a:lnTo>
                <a:cubicBezTo>
                  <a:pt x="648" y="0"/>
                  <a:pt x="0" y="669"/>
                  <a:pt x="0" y="1491"/>
                </a:cubicBezTo>
                <a:lnTo>
                  <a:pt x="0" y="9387"/>
                </a:lnTo>
                <a:cubicBezTo>
                  <a:pt x="0" y="10209"/>
                  <a:pt x="648" y="10878"/>
                  <a:pt x="1445" y="10878"/>
                </a:cubicBezTo>
                <a:lnTo>
                  <a:pt x="3750" y="10878"/>
                </a:lnTo>
                <a:cubicBezTo>
                  <a:pt x="3950" y="10878"/>
                  <a:pt x="4113" y="10710"/>
                  <a:pt x="4113" y="10503"/>
                </a:cubicBezTo>
                <a:cubicBezTo>
                  <a:pt x="4113" y="10296"/>
                  <a:pt x="3950" y="10128"/>
                  <a:pt x="3750" y="10128"/>
                </a:cubicBezTo>
                <a:close/>
                <a:moveTo>
                  <a:pt x="3750" y="10128"/>
                </a:moveTo>
                <a:close/>
                <a:moveTo>
                  <a:pt x="8159" y="2448"/>
                </a:moveTo>
                <a:cubicBezTo>
                  <a:pt x="8159" y="2241"/>
                  <a:pt x="7997" y="2073"/>
                  <a:pt x="7796" y="2073"/>
                </a:cubicBezTo>
                <a:lnTo>
                  <a:pt x="2613" y="2073"/>
                </a:lnTo>
                <a:cubicBezTo>
                  <a:pt x="2413" y="2073"/>
                  <a:pt x="2250" y="2241"/>
                  <a:pt x="2250" y="2448"/>
                </a:cubicBezTo>
                <a:cubicBezTo>
                  <a:pt x="2250" y="2655"/>
                  <a:pt x="2413" y="2823"/>
                  <a:pt x="2613" y="2823"/>
                </a:cubicBezTo>
                <a:lnTo>
                  <a:pt x="7796" y="2823"/>
                </a:lnTo>
                <a:cubicBezTo>
                  <a:pt x="7997" y="2823"/>
                  <a:pt x="8159" y="2655"/>
                  <a:pt x="8159" y="2448"/>
                </a:cubicBezTo>
                <a:close/>
                <a:moveTo>
                  <a:pt x="8159" y="2448"/>
                </a:moveTo>
                <a:close/>
                <a:moveTo>
                  <a:pt x="2613" y="4052"/>
                </a:moveTo>
                <a:cubicBezTo>
                  <a:pt x="2413" y="4052"/>
                  <a:pt x="2250" y="4220"/>
                  <a:pt x="2250" y="4427"/>
                </a:cubicBezTo>
                <a:cubicBezTo>
                  <a:pt x="2250" y="4634"/>
                  <a:pt x="2413" y="4802"/>
                  <a:pt x="2613" y="4802"/>
                </a:cubicBezTo>
                <a:lnTo>
                  <a:pt x="6189" y="4802"/>
                </a:lnTo>
                <a:cubicBezTo>
                  <a:pt x="6390" y="4802"/>
                  <a:pt x="6553" y="4634"/>
                  <a:pt x="6553" y="4427"/>
                </a:cubicBezTo>
                <a:cubicBezTo>
                  <a:pt x="6553" y="4220"/>
                  <a:pt x="6390" y="4052"/>
                  <a:pt x="6189" y="4052"/>
                </a:cubicBezTo>
                <a:lnTo>
                  <a:pt x="2613" y="4052"/>
                </a:lnTo>
                <a:close/>
                <a:moveTo>
                  <a:pt x="2613" y="4052"/>
                </a:moveTo>
                <a:close/>
                <a:moveTo>
                  <a:pt x="4644" y="6168"/>
                </a:moveTo>
                <a:lnTo>
                  <a:pt x="2613" y="6168"/>
                </a:lnTo>
                <a:cubicBezTo>
                  <a:pt x="2413" y="6168"/>
                  <a:pt x="2250" y="6336"/>
                  <a:pt x="2250" y="6543"/>
                </a:cubicBezTo>
                <a:cubicBezTo>
                  <a:pt x="2250" y="6750"/>
                  <a:pt x="2413" y="6918"/>
                  <a:pt x="2613" y="6918"/>
                </a:cubicBezTo>
                <a:lnTo>
                  <a:pt x="4644" y="6918"/>
                </a:lnTo>
                <a:cubicBezTo>
                  <a:pt x="4845" y="6918"/>
                  <a:pt x="5007" y="6750"/>
                  <a:pt x="5007" y="6543"/>
                </a:cubicBezTo>
                <a:cubicBezTo>
                  <a:pt x="5007" y="6336"/>
                  <a:pt x="4845" y="6168"/>
                  <a:pt x="4644" y="6168"/>
                </a:cubicBezTo>
                <a:close/>
                <a:moveTo>
                  <a:pt x="4644" y="6168"/>
                </a:move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55279ADB-60A9-4A8B-AFEE-5D06B27E3D11}"/>
              </a:ext>
            </a:extLst>
          </p:cNvPr>
          <p:cNvCxnSpPr>
            <a:cxnSpLocks/>
          </p:cNvCxnSpPr>
          <p:nvPr/>
        </p:nvCxnSpPr>
        <p:spPr>
          <a:xfrm>
            <a:off x="6826258" y="1929780"/>
            <a:ext cx="0" cy="1084317"/>
          </a:xfrm>
          <a:prstGeom prst="line">
            <a:avLst/>
          </a:prstGeom>
          <a:noFill/>
          <a:ln>
            <a:solidFill>
              <a:srgbClr val="F8CE2F"/>
            </a:solidFill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6" name="iconfont-11910-5676763">
            <a:extLst>
              <a:ext uri="{FF2B5EF4-FFF2-40B4-BE49-F238E27FC236}">
                <a16:creationId xmlns:a16="http://schemas.microsoft.com/office/drawing/2014/main" xmlns="" id="{E39A5901-53ED-4362-9755-499E1397D864}"/>
              </a:ext>
            </a:extLst>
          </p:cNvPr>
          <p:cNvSpPr/>
          <p:nvPr/>
        </p:nvSpPr>
        <p:spPr>
          <a:xfrm>
            <a:off x="6641955" y="3269901"/>
            <a:ext cx="368606" cy="368672"/>
          </a:xfrm>
          <a:custGeom>
            <a:avLst/>
            <a:gdLst>
              <a:gd name="T0" fmla="*/ 10406 w 11600"/>
              <a:gd name="T1" fmla="*/ 2408 h 11600"/>
              <a:gd name="T2" fmla="*/ 8955 w 11600"/>
              <a:gd name="T3" fmla="*/ 1039 h 11600"/>
              <a:gd name="T4" fmla="*/ 9397 w 11600"/>
              <a:gd name="T5" fmla="*/ 596 h 11600"/>
              <a:gd name="T6" fmla="*/ 10651 w 11600"/>
              <a:gd name="T7" fmla="*/ 580 h 11600"/>
              <a:gd name="T8" fmla="*/ 10831 w 11600"/>
              <a:gd name="T9" fmla="*/ 753 h 11600"/>
              <a:gd name="T10" fmla="*/ 10847 w 11600"/>
              <a:gd name="T11" fmla="*/ 1974 h 11600"/>
              <a:gd name="T12" fmla="*/ 10406 w 11600"/>
              <a:gd name="T13" fmla="*/ 2408 h 11600"/>
              <a:gd name="T14" fmla="*/ 3478 w 11600"/>
              <a:gd name="T15" fmla="*/ 6531 h 11600"/>
              <a:gd name="T16" fmla="*/ 4930 w 11600"/>
              <a:gd name="T17" fmla="*/ 7900 h 11600"/>
              <a:gd name="T18" fmla="*/ 2790 w 11600"/>
              <a:gd name="T19" fmla="*/ 8630 h 11600"/>
              <a:gd name="T20" fmla="*/ 3478 w 11600"/>
              <a:gd name="T21" fmla="*/ 6531 h 11600"/>
              <a:gd name="T22" fmla="*/ 10045 w 11600"/>
              <a:gd name="T23" fmla="*/ 2760 h 11600"/>
              <a:gd name="T24" fmla="*/ 5282 w 11600"/>
              <a:gd name="T25" fmla="*/ 7548 h 11600"/>
              <a:gd name="T26" fmla="*/ 3831 w 11600"/>
              <a:gd name="T27" fmla="*/ 6179 h 11600"/>
              <a:gd name="T28" fmla="*/ 8594 w 11600"/>
              <a:gd name="T29" fmla="*/ 1391 h 11600"/>
              <a:gd name="T30" fmla="*/ 10045 w 11600"/>
              <a:gd name="T31" fmla="*/ 2760 h 11600"/>
              <a:gd name="T32" fmla="*/ 11600 w 11600"/>
              <a:gd name="T33" fmla="*/ 5413 h 11600"/>
              <a:gd name="T34" fmla="*/ 11200 w 11600"/>
              <a:gd name="T35" fmla="*/ 5013 h 11600"/>
              <a:gd name="T36" fmla="*/ 10800 w 11600"/>
              <a:gd name="T37" fmla="*/ 5413 h 11600"/>
              <a:gd name="T38" fmla="*/ 10800 w 11600"/>
              <a:gd name="T39" fmla="*/ 10000 h 11600"/>
              <a:gd name="T40" fmla="*/ 10000 w 11600"/>
              <a:gd name="T41" fmla="*/ 10800 h 11600"/>
              <a:gd name="T42" fmla="*/ 1600 w 11600"/>
              <a:gd name="T43" fmla="*/ 10800 h 11600"/>
              <a:gd name="T44" fmla="*/ 800 w 11600"/>
              <a:gd name="T45" fmla="*/ 10000 h 11600"/>
              <a:gd name="T46" fmla="*/ 800 w 11600"/>
              <a:gd name="T47" fmla="*/ 1600 h 11600"/>
              <a:gd name="T48" fmla="*/ 1600 w 11600"/>
              <a:gd name="T49" fmla="*/ 800 h 11600"/>
              <a:gd name="T50" fmla="*/ 6151 w 11600"/>
              <a:gd name="T51" fmla="*/ 800 h 11600"/>
              <a:gd name="T52" fmla="*/ 6536 w 11600"/>
              <a:gd name="T53" fmla="*/ 400 h 11600"/>
              <a:gd name="T54" fmla="*/ 6151 w 11600"/>
              <a:gd name="T55" fmla="*/ 0 h 11600"/>
              <a:gd name="T56" fmla="*/ 1600 w 11600"/>
              <a:gd name="T57" fmla="*/ 0 h 11600"/>
              <a:gd name="T58" fmla="*/ 0 w 11600"/>
              <a:gd name="T59" fmla="*/ 1600 h 11600"/>
              <a:gd name="T60" fmla="*/ 0 w 11600"/>
              <a:gd name="T61" fmla="*/ 10000 h 11600"/>
              <a:gd name="T62" fmla="*/ 1600 w 11600"/>
              <a:gd name="T63" fmla="*/ 11600 h 11600"/>
              <a:gd name="T64" fmla="*/ 10000 w 11600"/>
              <a:gd name="T65" fmla="*/ 11600 h 11600"/>
              <a:gd name="T66" fmla="*/ 11600 w 11600"/>
              <a:gd name="T67" fmla="*/ 10000 h 11600"/>
              <a:gd name="T68" fmla="*/ 11600 w 11600"/>
              <a:gd name="T69" fmla="*/ 5426 h 11600"/>
              <a:gd name="T70" fmla="*/ 11600 w 11600"/>
              <a:gd name="T71" fmla="*/ 5413 h 1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600" h="11600">
                <a:moveTo>
                  <a:pt x="10406" y="2408"/>
                </a:moveTo>
                <a:lnTo>
                  <a:pt x="8955" y="1039"/>
                </a:lnTo>
                <a:lnTo>
                  <a:pt x="9397" y="596"/>
                </a:lnTo>
                <a:cubicBezTo>
                  <a:pt x="9741" y="253"/>
                  <a:pt x="10299" y="244"/>
                  <a:pt x="10651" y="580"/>
                </a:cubicBezTo>
                <a:lnTo>
                  <a:pt x="10831" y="753"/>
                </a:lnTo>
                <a:cubicBezTo>
                  <a:pt x="11184" y="1080"/>
                  <a:pt x="11192" y="1630"/>
                  <a:pt x="10847" y="1974"/>
                </a:cubicBezTo>
                <a:lnTo>
                  <a:pt x="10406" y="2408"/>
                </a:lnTo>
                <a:close/>
                <a:moveTo>
                  <a:pt x="3478" y="6531"/>
                </a:moveTo>
                <a:lnTo>
                  <a:pt x="4930" y="7900"/>
                </a:lnTo>
                <a:lnTo>
                  <a:pt x="2790" y="8630"/>
                </a:lnTo>
                <a:lnTo>
                  <a:pt x="3478" y="6531"/>
                </a:lnTo>
                <a:close/>
                <a:moveTo>
                  <a:pt x="10045" y="2760"/>
                </a:moveTo>
                <a:lnTo>
                  <a:pt x="5282" y="7548"/>
                </a:lnTo>
                <a:lnTo>
                  <a:pt x="3831" y="6179"/>
                </a:lnTo>
                <a:lnTo>
                  <a:pt x="8594" y="1391"/>
                </a:lnTo>
                <a:lnTo>
                  <a:pt x="10045" y="2760"/>
                </a:lnTo>
                <a:close/>
                <a:moveTo>
                  <a:pt x="11600" y="5413"/>
                </a:moveTo>
                <a:cubicBezTo>
                  <a:pt x="11600" y="5191"/>
                  <a:pt x="11421" y="5013"/>
                  <a:pt x="11200" y="5013"/>
                </a:cubicBezTo>
                <a:cubicBezTo>
                  <a:pt x="10979" y="5013"/>
                  <a:pt x="10800" y="5191"/>
                  <a:pt x="10800" y="5413"/>
                </a:cubicBezTo>
                <a:lnTo>
                  <a:pt x="10800" y="10000"/>
                </a:lnTo>
                <a:cubicBezTo>
                  <a:pt x="10800" y="10441"/>
                  <a:pt x="10441" y="10800"/>
                  <a:pt x="10000" y="10800"/>
                </a:cubicBezTo>
                <a:lnTo>
                  <a:pt x="1600" y="10800"/>
                </a:lnTo>
                <a:cubicBezTo>
                  <a:pt x="1159" y="10800"/>
                  <a:pt x="800" y="10441"/>
                  <a:pt x="800" y="10000"/>
                </a:cubicBezTo>
                <a:lnTo>
                  <a:pt x="800" y="1600"/>
                </a:lnTo>
                <a:cubicBezTo>
                  <a:pt x="800" y="1159"/>
                  <a:pt x="1159" y="800"/>
                  <a:pt x="1600" y="800"/>
                </a:cubicBezTo>
                <a:lnTo>
                  <a:pt x="6151" y="800"/>
                </a:lnTo>
                <a:cubicBezTo>
                  <a:pt x="6365" y="793"/>
                  <a:pt x="6536" y="616"/>
                  <a:pt x="6536" y="400"/>
                </a:cubicBezTo>
                <a:cubicBezTo>
                  <a:pt x="6536" y="184"/>
                  <a:pt x="6365" y="9"/>
                  <a:pt x="6151" y="0"/>
                </a:cubicBezTo>
                <a:lnTo>
                  <a:pt x="1600" y="0"/>
                </a:lnTo>
                <a:cubicBezTo>
                  <a:pt x="717" y="0"/>
                  <a:pt x="0" y="718"/>
                  <a:pt x="0" y="1600"/>
                </a:cubicBezTo>
                <a:lnTo>
                  <a:pt x="0" y="10000"/>
                </a:lnTo>
                <a:cubicBezTo>
                  <a:pt x="0" y="10883"/>
                  <a:pt x="717" y="11600"/>
                  <a:pt x="1600" y="11600"/>
                </a:cubicBezTo>
                <a:lnTo>
                  <a:pt x="10000" y="11600"/>
                </a:lnTo>
                <a:cubicBezTo>
                  <a:pt x="10882" y="11600"/>
                  <a:pt x="11600" y="10883"/>
                  <a:pt x="11600" y="10000"/>
                </a:cubicBezTo>
                <a:lnTo>
                  <a:pt x="11600" y="5426"/>
                </a:lnTo>
                <a:lnTo>
                  <a:pt x="11600" y="541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iconfont-1179-866484">
            <a:extLst>
              <a:ext uri="{FF2B5EF4-FFF2-40B4-BE49-F238E27FC236}">
                <a16:creationId xmlns:a16="http://schemas.microsoft.com/office/drawing/2014/main" xmlns="" id="{BB346723-6DAC-4998-BEDE-E694AD77E840}"/>
              </a:ext>
            </a:extLst>
          </p:cNvPr>
          <p:cNvSpPr/>
          <p:nvPr/>
        </p:nvSpPr>
        <p:spPr>
          <a:xfrm>
            <a:off x="6661053" y="5234498"/>
            <a:ext cx="330410" cy="368672"/>
          </a:xfrm>
          <a:custGeom>
            <a:avLst/>
            <a:gdLst>
              <a:gd name="T0" fmla="*/ 9015 w 9768"/>
              <a:gd name="T1" fmla="*/ 2222 h 10898"/>
              <a:gd name="T2" fmla="*/ 5535 w 9768"/>
              <a:gd name="T3" fmla="*/ 213 h 10898"/>
              <a:gd name="T4" fmla="*/ 743 w 9768"/>
              <a:gd name="T5" fmla="*/ 2227 h 10898"/>
              <a:gd name="T6" fmla="*/ 0 w 9768"/>
              <a:gd name="T7" fmla="*/ 3475 h 10898"/>
              <a:gd name="T8" fmla="*/ 663 w 9768"/>
              <a:gd name="T9" fmla="*/ 8679 h 10898"/>
              <a:gd name="T10" fmla="*/ 4186 w 9768"/>
              <a:gd name="T11" fmla="*/ 10714 h 10898"/>
              <a:gd name="T12" fmla="*/ 4884 w 9768"/>
              <a:gd name="T13" fmla="*/ 10898 h 10898"/>
              <a:gd name="T14" fmla="*/ 5591 w 9768"/>
              <a:gd name="T15" fmla="*/ 10708 h 10898"/>
              <a:gd name="T16" fmla="*/ 9005 w 9768"/>
              <a:gd name="T17" fmla="*/ 8737 h 10898"/>
              <a:gd name="T18" fmla="*/ 9768 w 9768"/>
              <a:gd name="T19" fmla="*/ 7495 h 10898"/>
              <a:gd name="T20" fmla="*/ 9100 w 9768"/>
              <a:gd name="T21" fmla="*/ 2274 h 10898"/>
              <a:gd name="T22" fmla="*/ 8770 w 9768"/>
              <a:gd name="T23" fmla="*/ 8101 h 10898"/>
              <a:gd name="T24" fmla="*/ 5256 w 9768"/>
              <a:gd name="T25" fmla="*/ 10130 h 10898"/>
              <a:gd name="T26" fmla="*/ 4536 w 9768"/>
              <a:gd name="T27" fmla="*/ 10145 h 10898"/>
              <a:gd name="T28" fmla="*/ 4348 w 9768"/>
              <a:gd name="T29" fmla="*/ 10422 h 10898"/>
              <a:gd name="T30" fmla="*/ 2374 w 9768"/>
              <a:gd name="T31" fmla="*/ 8897 h 10898"/>
              <a:gd name="T32" fmla="*/ 669 w 9768"/>
              <a:gd name="T33" fmla="*/ 7480 h 10898"/>
              <a:gd name="T34" fmla="*/ 1017 w 9768"/>
              <a:gd name="T35" fmla="*/ 2841 h 10898"/>
              <a:gd name="T36" fmla="*/ 4884 w 9768"/>
              <a:gd name="T37" fmla="*/ 724 h 10898"/>
              <a:gd name="T38" fmla="*/ 8694 w 9768"/>
              <a:gd name="T39" fmla="*/ 2809 h 10898"/>
              <a:gd name="T40" fmla="*/ 9099 w 9768"/>
              <a:gd name="T41" fmla="*/ 3473 h 10898"/>
              <a:gd name="T42" fmla="*/ 9099 w 9768"/>
              <a:gd name="T43" fmla="*/ 7491 h 10898"/>
              <a:gd name="T44" fmla="*/ 6138 w 9768"/>
              <a:gd name="T45" fmla="*/ 7602 h 10898"/>
              <a:gd name="T46" fmla="*/ 6862 w 9768"/>
              <a:gd name="T47" fmla="*/ 4939 h 10898"/>
              <a:gd name="T48" fmla="*/ 4126 w 9768"/>
              <a:gd name="T49" fmla="*/ 5825 h 10898"/>
              <a:gd name="T50" fmla="*/ 4850 w 9768"/>
              <a:gd name="T51" fmla="*/ 7603 h 10898"/>
              <a:gd name="T52" fmla="*/ 4126 w 9768"/>
              <a:gd name="T53" fmla="*/ 5825 h 10898"/>
              <a:gd name="T54" fmla="*/ 2114 w 9768"/>
              <a:gd name="T55" fmla="*/ 7604 h 10898"/>
              <a:gd name="T56" fmla="*/ 2838 w 9768"/>
              <a:gd name="T57" fmla="*/ 6053 h 10898"/>
              <a:gd name="T58" fmla="*/ 7004 w 9768"/>
              <a:gd name="T59" fmla="*/ 2484 h 10898"/>
              <a:gd name="T60" fmla="*/ 5519 w 9768"/>
              <a:gd name="T61" fmla="*/ 2345 h 10898"/>
              <a:gd name="T62" fmla="*/ 5948 w 9768"/>
              <a:gd name="T63" fmla="*/ 3069 h 10898"/>
              <a:gd name="T64" fmla="*/ 2391 w 9768"/>
              <a:gd name="T65" fmla="*/ 5299 h 10898"/>
              <a:gd name="T66" fmla="*/ 6360 w 9768"/>
              <a:gd name="T67" fmla="*/ 4043 h 10898"/>
              <a:gd name="T68" fmla="*/ 7084 w 9768"/>
              <a:gd name="T69" fmla="*/ 2794 h 108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768" h="10898">
                <a:moveTo>
                  <a:pt x="9100" y="2274"/>
                </a:moveTo>
                <a:cubicBezTo>
                  <a:pt x="9074" y="2254"/>
                  <a:pt x="9045" y="2237"/>
                  <a:pt x="9015" y="2222"/>
                </a:cubicBezTo>
                <a:lnTo>
                  <a:pt x="5634" y="271"/>
                </a:lnTo>
                <a:lnTo>
                  <a:pt x="5535" y="213"/>
                </a:lnTo>
                <a:cubicBezTo>
                  <a:pt x="5114" y="0"/>
                  <a:pt x="4623" y="3"/>
                  <a:pt x="4209" y="227"/>
                </a:cubicBezTo>
                <a:lnTo>
                  <a:pt x="743" y="2227"/>
                </a:lnTo>
                <a:lnTo>
                  <a:pt x="671" y="2270"/>
                </a:lnTo>
                <a:cubicBezTo>
                  <a:pt x="251" y="2529"/>
                  <a:pt x="0" y="2980"/>
                  <a:pt x="0" y="3475"/>
                </a:cubicBezTo>
                <a:lnTo>
                  <a:pt x="0" y="7480"/>
                </a:lnTo>
                <a:cubicBezTo>
                  <a:pt x="0" y="7966"/>
                  <a:pt x="244" y="8412"/>
                  <a:pt x="663" y="8679"/>
                </a:cubicBezTo>
                <a:lnTo>
                  <a:pt x="4134" y="10683"/>
                </a:lnTo>
                <a:cubicBezTo>
                  <a:pt x="4151" y="10694"/>
                  <a:pt x="4168" y="10704"/>
                  <a:pt x="4186" y="10714"/>
                </a:cubicBezTo>
                <a:lnTo>
                  <a:pt x="4206" y="10725"/>
                </a:lnTo>
                <a:cubicBezTo>
                  <a:pt x="4412" y="10838"/>
                  <a:pt x="4647" y="10898"/>
                  <a:pt x="4884" y="10898"/>
                </a:cubicBezTo>
                <a:cubicBezTo>
                  <a:pt x="5121" y="10898"/>
                  <a:pt x="5356" y="10838"/>
                  <a:pt x="5562" y="10725"/>
                </a:cubicBezTo>
                <a:lnTo>
                  <a:pt x="5591" y="10708"/>
                </a:lnTo>
                <a:cubicBezTo>
                  <a:pt x="5601" y="10702"/>
                  <a:pt x="5611" y="10696"/>
                  <a:pt x="5621" y="10690"/>
                </a:cubicBezTo>
                <a:lnTo>
                  <a:pt x="9005" y="8737"/>
                </a:lnTo>
                <a:lnTo>
                  <a:pt x="9119" y="8670"/>
                </a:lnTo>
                <a:cubicBezTo>
                  <a:pt x="9519" y="8411"/>
                  <a:pt x="9761" y="7974"/>
                  <a:pt x="9768" y="7495"/>
                </a:cubicBezTo>
                <a:lnTo>
                  <a:pt x="9768" y="3473"/>
                </a:lnTo>
                <a:cubicBezTo>
                  <a:pt x="9768" y="2986"/>
                  <a:pt x="9512" y="2528"/>
                  <a:pt x="9100" y="2274"/>
                </a:cubicBezTo>
                <a:close/>
                <a:moveTo>
                  <a:pt x="9099" y="7491"/>
                </a:moveTo>
                <a:cubicBezTo>
                  <a:pt x="9096" y="7741"/>
                  <a:pt x="8968" y="7972"/>
                  <a:pt x="8770" y="8101"/>
                </a:cubicBezTo>
                <a:lnTo>
                  <a:pt x="5279" y="10115"/>
                </a:lnTo>
                <a:lnTo>
                  <a:pt x="5256" y="10130"/>
                </a:lnTo>
                <a:cubicBezTo>
                  <a:pt x="5248" y="10134"/>
                  <a:pt x="5240" y="10139"/>
                  <a:pt x="5232" y="10144"/>
                </a:cubicBezTo>
                <a:cubicBezTo>
                  <a:pt x="5015" y="10259"/>
                  <a:pt x="4732" y="10252"/>
                  <a:pt x="4536" y="10145"/>
                </a:cubicBezTo>
                <a:lnTo>
                  <a:pt x="4511" y="10130"/>
                </a:lnTo>
                <a:lnTo>
                  <a:pt x="4348" y="10422"/>
                </a:lnTo>
                <a:lnTo>
                  <a:pt x="4486" y="10115"/>
                </a:lnTo>
                <a:lnTo>
                  <a:pt x="2374" y="8897"/>
                </a:lnTo>
                <a:lnTo>
                  <a:pt x="1012" y="8110"/>
                </a:lnTo>
                <a:cubicBezTo>
                  <a:pt x="797" y="7972"/>
                  <a:pt x="669" y="7737"/>
                  <a:pt x="669" y="7480"/>
                </a:cubicBezTo>
                <a:lnTo>
                  <a:pt x="669" y="3475"/>
                </a:lnTo>
                <a:cubicBezTo>
                  <a:pt x="669" y="3213"/>
                  <a:pt x="801" y="2975"/>
                  <a:pt x="1017" y="2841"/>
                </a:cubicBezTo>
                <a:lnTo>
                  <a:pt x="4534" y="810"/>
                </a:lnTo>
                <a:cubicBezTo>
                  <a:pt x="4639" y="754"/>
                  <a:pt x="4760" y="724"/>
                  <a:pt x="4884" y="724"/>
                </a:cubicBezTo>
                <a:cubicBezTo>
                  <a:pt x="5001" y="724"/>
                  <a:pt x="5115" y="751"/>
                  <a:pt x="5224" y="805"/>
                </a:cubicBezTo>
                <a:lnTo>
                  <a:pt x="8694" y="2809"/>
                </a:lnTo>
                <a:lnTo>
                  <a:pt x="8739" y="2836"/>
                </a:lnTo>
                <a:cubicBezTo>
                  <a:pt x="8962" y="2969"/>
                  <a:pt x="9099" y="3213"/>
                  <a:pt x="9099" y="3473"/>
                </a:cubicBezTo>
                <a:lnTo>
                  <a:pt x="9099" y="7491"/>
                </a:lnTo>
                <a:lnTo>
                  <a:pt x="9099" y="7491"/>
                </a:lnTo>
                <a:close/>
                <a:moveTo>
                  <a:pt x="6138" y="4939"/>
                </a:moveTo>
                <a:lnTo>
                  <a:pt x="6138" y="7602"/>
                </a:lnTo>
                <a:cubicBezTo>
                  <a:pt x="6138" y="8069"/>
                  <a:pt x="6862" y="8069"/>
                  <a:pt x="6862" y="7602"/>
                </a:cubicBezTo>
                <a:lnTo>
                  <a:pt x="6862" y="4939"/>
                </a:lnTo>
                <a:cubicBezTo>
                  <a:pt x="6862" y="4473"/>
                  <a:pt x="6138" y="4473"/>
                  <a:pt x="6138" y="4939"/>
                </a:cubicBezTo>
                <a:close/>
                <a:moveTo>
                  <a:pt x="4126" y="5825"/>
                </a:moveTo>
                <a:lnTo>
                  <a:pt x="4126" y="7603"/>
                </a:lnTo>
                <a:cubicBezTo>
                  <a:pt x="4126" y="8070"/>
                  <a:pt x="4850" y="8070"/>
                  <a:pt x="4850" y="7603"/>
                </a:cubicBezTo>
                <a:lnTo>
                  <a:pt x="4850" y="5825"/>
                </a:lnTo>
                <a:cubicBezTo>
                  <a:pt x="4850" y="5358"/>
                  <a:pt x="4126" y="5358"/>
                  <a:pt x="4126" y="5825"/>
                </a:cubicBezTo>
                <a:close/>
                <a:moveTo>
                  <a:pt x="2114" y="6053"/>
                </a:moveTo>
                <a:lnTo>
                  <a:pt x="2114" y="7604"/>
                </a:lnTo>
                <a:cubicBezTo>
                  <a:pt x="2114" y="8070"/>
                  <a:pt x="2838" y="8070"/>
                  <a:pt x="2838" y="7604"/>
                </a:cubicBezTo>
                <a:lnTo>
                  <a:pt x="2838" y="6053"/>
                </a:lnTo>
                <a:cubicBezTo>
                  <a:pt x="2838" y="5586"/>
                  <a:pt x="2114" y="5586"/>
                  <a:pt x="2114" y="6053"/>
                </a:cubicBezTo>
                <a:close/>
                <a:moveTo>
                  <a:pt x="7004" y="2484"/>
                </a:moveTo>
                <a:cubicBezTo>
                  <a:pt x="6937" y="2401"/>
                  <a:pt x="6836" y="2345"/>
                  <a:pt x="6722" y="2345"/>
                </a:cubicBezTo>
                <a:lnTo>
                  <a:pt x="5519" y="2345"/>
                </a:lnTo>
                <a:cubicBezTo>
                  <a:pt x="5052" y="2345"/>
                  <a:pt x="5052" y="3069"/>
                  <a:pt x="5519" y="3069"/>
                </a:cubicBezTo>
                <a:lnTo>
                  <a:pt x="5948" y="3069"/>
                </a:lnTo>
                <a:cubicBezTo>
                  <a:pt x="5028" y="4017"/>
                  <a:pt x="3727" y="4639"/>
                  <a:pt x="2391" y="4576"/>
                </a:cubicBezTo>
                <a:cubicBezTo>
                  <a:pt x="1924" y="4554"/>
                  <a:pt x="1926" y="5277"/>
                  <a:pt x="2391" y="5299"/>
                </a:cubicBezTo>
                <a:cubicBezTo>
                  <a:pt x="3884" y="5370"/>
                  <a:pt x="5311" y="4697"/>
                  <a:pt x="6360" y="3669"/>
                </a:cubicBezTo>
                <a:lnTo>
                  <a:pt x="6360" y="4043"/>
                </a:lnTo>
                <a:cubicBezTo>
                  <a:pt x="6360" y="4510"/>
                  <a:pt x="7084" y="4510"/>
                  <a:pt x="7084" y="4043"/>
                </a:cubicBezTo>
                <a:lnTo>
                  <a:pt x="7084" y="2794"/>
                </a:lnTo>
                <a:cubicBezTo>
                  <a:pt x="7127" y="2674"/>
                  <a:pt x="7086" y="2563"/>
                  <a:pt x="7004" y="248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952AAA3F-7804-45E5-946A-5EFD39F46857}"/>
              </a:ext>
            </a:extLst>
          </p:cNvPr>
          <p:cNvCxnSpPr>
            <a:cxnSpLocks/>
          </p:cNvCxnSpPr>
          <p:nvPr/>
        </p:nvCxnSpPr>
        <p:spPr>
          <a:xfrm>
            <a:off x="6826258" y="3933841"/>
            <a:ext cx="0" cy="1084317"/>
          </a:xfrm>
          <a:prstGeom prst="line">
            <a:avLst/>
          </a:prstGeom>
          <a:noFill/>
          <a:ln>
            <a:solidFill>
              <a:srgbClr val="F8CE2F"/>
            </a:solidFill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BD4A9778-BFC8-40E9-A603-03E2BB9C2BAE}"/>
              </a:ext>
            </a:extLst>
          </p:cNvPr>
          <p:cNvSpPr txBox="1"/>
          <p:nvPr/>
        </p:nvSpPr>
        <p:spPr>
          <a:xfrm>
            <a:off x="7596361" y="964089"/>
            <a:ext cx="16346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微信搜索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263435B2-15FF-4983-9A4D-410BD7ECDAF5}"/>
              </a:ext>
            </a:extLst>
          </p:cNvPr>
          <p:cNvSpPr txBox="1"/>
          <p:nvPr/>
        </p:nvSpPr>
        <p:spPr>
          <a:xfrm>
            <a:off x="7596361" y="1423842"/>
            <a:ext cx="4029581" cy="55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/>
              <a:t>Lorem ipsum dolor sit amet, consectetuer adipiscing elit. Maecenas porttitor congue massa. </a:t>
            </a:r>
            <a:endParaRPr lang="zh-CN" altLang="en-US" sz="1200" dirty="0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8BCC9BF5-F276-4504-8F37-8DF5B55B589A}"/>
              </a:ext>
            </a:extLst>
          </p:cNvPr>
          <p:cNvGrpSpPr/>
          <p:nvPr/>
        </p:nvGrpSpPr>
        <p:grpSpPr>
          <a:xfrm>
            <a:off x="7692588" y="2076918"/>
            <a:ext cx="529871" cy="83556"/>
            <a:chOff x="1190072" y="5539760"/>
            <a:chExt cx="529871" cy="83556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0A0287B6-7841-4831-A47D-8EA75C7B833A}"/>
                </a:ext>
              </a:extLst>
            </p:cNvPr>
            <p:cNvSpPr/>
            <p:nvPr/>
          </p:nvSpPr>
          <p:spPr>
            <a:xfrm>
              <a:off x="1190072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89809A67-5DF6-4C40-AFF4-818ED36287E1}"/>
                </a:ext>
              </a:extLst>
            </p:cNvPr>
            <p:cNvSpPr/>
            <p:nvPr/>
          </p:nvSpPr>
          <p:spPr>
            <a:xfrm>
              <a:off x="1338844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2F5F37FD-7544-4A0E-943C-6596C83F1FEE}"/>
                </a:ext>
              </a:extLst>
            </p:cNvPr>
            <p:cNvSpPr/>
            <p:nvPr/>
          </p:nvSpPr>
          <p:spPr>
            <a:xfrm>
              <a:off x="1487616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36F720A7-E3CC-492F-8D76-A481985490BA}"/>
                </a:ext>
              </a:extLst>
            </p:cNvPr>
            <p:cNvSpPr/>
            <p:nvPr/>
          </p:nvSpPr>
          <p:spPr>
            <a:xfrm>
              <a:off x="1636387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50EF32DF-2E3D-4814-BB75-0930472F5C00}"/>
              </a:ext>
            </a:extLst>
          </p:cNvPr>
          <p:cNvSpPr txBox="1"/>
          <p:nvPr/>
        </p:nvSpPr>
        <p:spPr>
          <a:xfrm>
            <a:off x="7596361" y="2963227"/>
            <a:ext cx="2070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陈西设计之家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1FEA2A50-BB64-4811-93C1-D4634C99AD1A}"/>
              </a:ext>
            </a:extLst>
          </p:cNvPr>
          <p:cNvSpPr txBox="1"/>
          <p:nvPr/>
        </p:nvSpPr>
        <p:spPr>
          <a:xfrm>
            <a:off x="7596361" y="3422980"/>
            <a:ext cx="4029581" cy="55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/>
              <a:t>Lorem ipsum dolor sit amet, consectetuer adipiscing elit. Maecenas porttitor congue massa. </a:t>
            </a:r>
            <a:endParaRPr lang="zh-CN" altLang="en-US" sz="1200" dirty="0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6C9D234C-1928-4780-A52D-36DCF3C13DB3}"/>
              </a:ext>
            </a:extLst>
          </p:cNvPr>
          <p:cNvGrpSpPr/>
          <p:nvPr/>
        </p:nvGrpSpPr>
        <p:grpSpPr>
          <a:xfrm>
            <a:off x="7692588" y="4076056"/>
            <a:ext cx="529871" cy="83556"/>
            <a:chOff x="1190072" y="5539760"/>
            <a:chExt cx="529871" cy="83556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0D660AD2-F5E9-4B1C-81F8-FF3B6179C90E}"/>
                </a:ext>
              </a:extLst>
            </p:cNvPr>
            <p:cNvSpPr/>
            <p:nvPr/>
          </p:nvSpPr>
          <p:spPr>
            <a:xfrm>
              <a:off x="1190072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9876E180-DBD6-47F8-924D-C84F31E2CF6F}"/>
                </a:ext>
              </a:extLst>
            </p:cNvPr>
            <p:cNvSpPr/>
            <p:nvPr/>
          </p:nvSpPr>
          <p:spPr>
            <a:xfrm>
              <a:off x="1338844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5ED8A1FA-0648-44F7-89F7-9D8B2B171F91}"/>
                </a:ext>
              </a:extLst>
            </p:cNvPr>
            <p:cNvSpPr/>
            <p:nvPr/>
          </p:nvSpPr>
          <p:spPr>
            <a:xfrm>
              <a:off x="1487616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7F38B7B0-65D6-4B53-9862-5B160DC3E20F}"/>
                </a:ext>
              </a:extLst>
            </p:cNvPr>
            <p:cNvSpPr/>
            <p:nvPr/>
          </p:nvSpPr>
          <p:spPr>
            <a:xfrm>
              <a:off x="1636387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3CDFFD69-1AFF-47E1-830B-DFB651E66CA0}"/>
              </a:ext>
            </a:extLst>
          </p:cNvPr>
          <p:cNvSpPr txBox="1"/>
          <p:nvPr/>
        </p:nvSpPr>
        <p:spPr>
          <a:xfrm>
            <a:off x="7596361" y="4772833"/>
            <a:ext cx="2070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添加标题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ED19499A-FE33-4560-9A03-82A0A62C2FFF}"/>
              </a:ext>
            </a:extLst>
          </p:cNvPr>
          <p:cNvSpPr txBox="1"/>
          <p:nvPr/>
        </p:nvSpPr>
        <p:spPr>
          <a:xfrm>
            <a:off x="7596361" y="5232586"/>
            <a:ext cx="4029581" cy="55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/>
              <a:t>Lorem ipsum dolor sit amet, consectetuer adipiscing elit. Maecenas porttitor congue massa. </a:t>
            </a:r>
            <a:endParaRPr lang="zh-CN" altLang="en-US" sz="1200" dirty="0"/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0361984A-84D0-41D3-8032-9AA48AB97422}"/>
              </a:ext>
            </a:extLst>
          </p:cNvPr>
          <p:cNvGrpSpPr/>
          <p:nvPr/>
        </p:nvGrpSpPr>
        <p:grpSpPr>
          <a:xfrm>
            <a:off x="7692588" y="5885662"/>
            <a:ext cx="529871" cy="83556"/>
            <a:chOff x="1190072" y="5539760"/>
            <a:chExt cx="529871" cy="83556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C17EA112-5AE0-4560-A8E1-1AE6D8F66A06}"/>
                </a:ext>
              </a:extLst>
            </p:cNvPr>
            <p:cNvSpPr/>
            <p:nvPr/>
          </p:nvSpPr>
          <p:spPr>
            <a:xfrm>
              <a:off x="1190072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8D18D53A-1084-4575-AD2F-B7D1BE29D943}"/>
                </a:ext>
              </a:extLst>
            </p:cNvPr>
            <p:cNvSpPr/>
            <p:nvPr/>
          </p:nvSpPr>
          <p:spPr>
            <a:xfrm>
              <a:off x="1338844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788CEDC1-1434-4213-AE6C-96DA2AFC8E5B}"/>
                </a:ext>
              </a:extLst>
            </p:cNvPr>
            <p:cNvSpPr/>
            <p:nvPr/>
          </p:nvSpPr>
          <p:spPr>
            <a:xfrm>
              <a:off x="1487616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EDD32C97-FEBC-41AD-B1C0-1AB23C1E1D71}"/>
                </a:ext>
              </a:extLst>
            </p:cNvPr>
            <p:cNvSpPr/>
            <p:nvPr/>
          </p:nvSpPr>
          <p:spPr>
            <a:xfrm>
              <a:off x="1636387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图文框 49">
            <a:extLst>
              <a:ext uri="{FF2B5EF4-FFF2-40B4-BE49-F238E27FC236}">
                <a16:creationId xmlns:a16="http://schemas.microsoft.com/office/drawing/2014/main" xmlns="" id="{C680BB51-4363-498E-8A2E-5FE6465F12CC}"/>
              </a:ext>
            </a:extLst>
          </p:cNvPr>
          <p:cNvSpPr/>
          <p:nvPr/>
        </p:nvSpPr>
        <p:spPr>
          <a:xfrm>
            <a:off x="1" y="1"/>
            <a:ext cx="12192000" cy="6858000"/>
          </a:xfrm>
          <a:prstGeom prst="frame">
            <a:avLst>
              <a:gd name="adj1" fmla="val 373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13262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图文框 23">
            <a:extLst>
              <a:ext uri="{FF2B5EF4-FFF2-40B4-BE49-F238E27FC236}">
                <a16:creationId xmlns:a16="http://schemas.microsoft.com/office/drawing/2014/main" xmlns="" id="{5C83F539-4496-4423-A2D0-BC022722E941}"/>
              </a:ext>
            </a:extLst>
          </p:cNvPr>
          <p:cNvSpPr/>
          <p:nvPr/>
        </p:nvSpPr>
        <p:spPr>
          <a:xfrm rot="18900000">
            <a:off x="-3566476" y="-917485"/>
            <a:ext cx="8692971" cy="8692971"/>
          </a:xfrm>
          <a:prstGeom prst="frame">
            <a:avLst>
              <a:gd name="adj1" fmla="val 19829"/>
            </a:avLst>
          </a:prstGeom>
          <a:solidFill>
            <a:schemeClr val="bg1">
              <a:lumMod val="95000"/>
              <a:alpha val="20000"/>
            </a:schemeClr>
          </a:solidFill>
          <a:ln>
            <a:noFill/>
          </a:ln>
          <a:effectLst>
            <a:outerShdw blurRad="152400" sx="102000" sy="102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21" name="图片 20" descr="桌子上放着笔记本电脑的人&#10;&#10;中度可信度描述已自动生成">
            <a:extLst>
              <a:ext uri="{FF2B5EF4-FFF2-40B4-BE49-F238E27FC236}">
                <a16:creationId xmlns:a16="http://schemas.microsoft.com/office/drawing/2014/main" xmlns="" id="{D23EAA2F-6EF3-4151-A9BE-D0A89340AC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11" r="4078"/>
          <a:stretch/>
        </p:blipFill>
        <p:spPr>
          <a:xfrm>
            <a:off x="7198196" y="0"/>
            <a:ext cx="4993804" cy="6858000"/>
          </a:xfrm>
          <a:custGeom>
            <a:avLst/>
            <a:gdLst>
              <a:gd name="connsiteX0" fmla="*/ 4993804 w 4993804"/>
              <a:gd name="connsiteY0" fmla="*/ 6648448 h 6858000"/>
              <a:gd name="connsiteX1" fmla="*/ 4993804 w 4993804"/>
              <a:gd name="connsiteY1" fmla="*/ 6858000 h 6858000"/>
              <a:gd name="connsiteX2" fmla="*/ 4784252 w 4993804"/>
              <a:gd name="connsiteY2" fmla="*/ 6858000 h 6858000"/>
              <a:gd name="connsiteX3" fmla="*/ 4531763 w 4993804"/>
              <a:gd name="connsiteY3" fmla="*/ 3700263 h 6858000"/>
              <a:gd name="connsiteX4" fmla="*/ 4993804 w 4993804"/>
              <a:gd name="connsiteY4" fmla="*/ 4162304 h 6858000"/>
              <a:gd name="connsiteX5" fmla="*/ 4993804 w 4993804"/>
              <a:gd name="connsiteY5" fmla="*/ 4991490 h 6858000"/>
              <a:gd name="connsiteX6" fmla="*/ 4531763 w 4993804"/>
              <a:gd name="connsiteY6" fmla="*/ 4529449 h 6858000"/>
              <a:gd name="connsiteX7" fmla="*/ 3241243 w 4993804"/>
              <a:gd name="connsiteY7" fmla="*/ 5819969 h 6858000"/>
              <a:gd name="connsiteX8" fmla="*/ 4279275 w 4993804"/>
              <a:gd name="connsiteY8" fmla="*/ 6858000 h 6858000"/>
              <a:gd name="connsiteX9" fmla="*/ 3450089 w 4993804"/>
              <a:gd name="connsiteY9" fmla="*/ 6858000 h 6858000"/>
              <a:gd name="connsiteX10" fmla="*/ 2412057 w 4993804"/>
              <a:gd name="connsiteY10" fmla="*/ 5819969 h 6858000"/>
              <a:gd name="connsiteX11" fmla="*/ 2119706 w 4993804"/>
              <a:gd name="connsiteY11" fmla="*/ 2117392 h 6858000"/>
              <a:gd name="connsiteX12" fmla="*/ 829186 w 4993804"/>
              <a:gd name="connsiteY12" fmla="*/ 3407912 h 6858000"/>
              <a:gd name="connsiteX13" fmla="*/ 2119706 w 4993804"/>
              <a:gd name="connsiteY13" fmla="*/ 4698432 h 6858000"/>
              <a:gd name="connsiteX14" fmla="*/ 3410226 w 4993804"/>
              <a:gd name="connsiteY14" fmla="*/ 3407912 h 6858000"/>
              <a:gd name="connsiteX15" fmla="*/ 2119707 w 4993804"/>
              <a:gd name="connsiteY15" fmla="*/ 1288207 h 6858000"/>
              <a:gd name="connsiteX16" fmla="*/ 4239413 w 4993804"/>
              <a:gd name="connsiteY16" fmla="*/ 3407913 h 6858000"/>
              <a:gd name="connsiteX17" fmla="*/ 2119706 w 4993804"/>
              <a:gd name="connsiteY17" fmla="*/ 5527618 h 6858000"/>
              <a:gd name="connsiteX18" fmla="*/ 0 w 4993804"/>
              <a:gd name="connsiteY18" fmla="*/ 3407912 h 6858000"/>
              <a:gd name="connsiteX19" fmla="*/ 4742075 w 4993804"/>
              <a:gd name="connsiteY19" fmla="*/ 0 h 6858000"/>
              <a:gd name="connsiteX20" fmla="*/ 4993804 w 4993804"/>
              <a:gd name="connsiteY20" fmla="*/ 0 h 6858000"/>
              <a:gd name="connsiteX21" fmla="*/ 4993804 w 4993804"/>
              <a:gd name="connsiteY21" fmla="*/ 251729 h 6858000"/>
              <a:gd name="connsiteX22" fmla="*/ 3407913 w 4993804"/>
              <a:gd name="connsiteY22" fmla="*/ 0 h 6858000"/>
              <a:gd name="connsiteX23" fmla="*/ 4237099 w 4993804"/>
              <a:gd name="connsiteY23" fmla="*/ 0 h 6858000"/>
              <a:gd name="connsiteX24" fmla="*/ 3199066 w 4993804"/>
              <a:gd name="connsiteY24" fmla="*/ 1038033 h 6858000"/>
              <a:gd name="connsiteX25" fmla="*/ 4489587 w 4993804"/>
              <a:gd name="connsiteY25" fmla="*/ 2328552 h 6858000"/>
              <a:gd name="connsiteX26" fmla="*/ 4993804 w 4993804"/>
              <a:gd name="connsiteY26" fmla="*/ 1824335 h 6858000"/>
              <a:gd name="connsiteX27" fmla="*/ 4993804 w 4993804"/>
              <a:gd name="connsiteY27" fmla="*/ 2653522 h 6858000"/>
              <a:gd name="connsiteX28" fmla="*/ 4489587 w 4993804"/>
              <a:gd name="connsiteY28" fmla="*/ 3157739 h 6858000"/>
              <a:gd name="connsiteX29" fmla="*/ 2369880 w 4993804"/>
              <a:gd name="connsiteY29" fmla="*/ 10380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4993804" h="6858000">
                <a:moveTo>
                  <a:pt x="4993804" y="6648448"/>
                </a:moveTo>
                <a:lnTo>
                  <a:pt x="4993804" y="6858000"/>
                </a:lnTo>
                <a:lnTo>
                  <a:pt x="4784252" y="6858000"/>
                </a:lnTo>
                <a:close/>
                <a:moveTo>
                  <a:pt x="4531763" y="3700263"/>
                </a:moveTo>
                <a:lnTo>
                  <a:pt x="4993804" y="4162304"/>
                </a:lnTo>
                <a:lnTo>
                  <a:pt x="4993804" y="4991490"/>
                </a:lnTo>
                <a:lnTo>
                  <a:pt x="4531763" y="4529449"/>
                </a:lnTo>
                <a:lnTo>
                  <a:pt x="3241243" y="5819969"/>
                </a:lnTo>
                <a:lnTo>
                  <a:pt x="4279275" y="6858000"/>
                </a:lnTo>
                <a:lnTo>
                  <a:pt x="3450089" y="6858000"/>
                </a:lnTo>
                <a:lnTo>
                  <a:pt x="2412057" y="5819969"/>
                </a:lnTo>
                <a:close/>
                <a:moveTo>
                  <a:pt x="2119706" y="2117392"/>
                </a:moveTo>
                <a:lnTo>
                  <a:pt x="829186" y="3407912"/>
                </a:lnTo>
                <a:lnTo>
                  <a:pt x="2119706" y="4698432"/>
                </a:lnTo>
                <a:lnTo>
                  <a:pt x="3410226" y="3407912"/>
                </a:lnTo>
                <a:close/>
                <a:moveTo>
                  <a:pt x="2119707" y="1288207"/>
                </a:moveTo>
                <a:lnTo>
                  <a:pt x="4239413" y="3407913"/>
                </a:lnTo>
                <a:lnTo>
                  <a:pt x="2119706" y="5527618"/>
                </a:lnTo>
                <a:lnTo>
                  <a:pt x="0" y="3407912"/>
                </a:lnTo>
                <a:close/>
                <a:moveTo>
                  <a:pt x="4742075" y="0"/>
                </a:moveTo>
                <a:lnTo>
                  <a:pt x="4993804" y="0"/>
                </a:lnTo>
                <a:lnTo>
                  <a:pt x="4993804" y="251729"/>
                </a:lnTo>
                <a:close/>
                <a:moveTo>
                  <a:pt x="3407913" y="0"/>
                </a:moveTo>
                <a:lnTo>
                  <a:pt x="4237099" y="0"/>
                </a:lnTo>
                <a:lnTo>
                  <a:pt x="3199066" y="1038033"/>
                </a:lnTo>
                <a:lnTo>
                  <a:pt x="4489587" y="2328552"/>
                </a:lnTo>
                <a:lnTo>
                  <a:pt x="4993804" y="1824335"/>
                </a:lnTo>
                <a:lnTo>
                  <a:pt x="4993804" y="2653522"/>
                </a:lnTo>
                <a:lnTo>
                  <a:pt x="4489587" y="3157739"/>
                </a:lnTo>
                <a:lnTo>
                  <a:pt x="2369880" y="1038033"/>
                </a:lnTo>
                <a:close/>
              </a:path>
            </a:pathLst>
          </a:cu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02459FB-35D0-47AD-B8E2-E112F36B79C5}"/>
              </a:ext>
            </a:extLst>
          </p:cNvPr>
          <p:cNvSpPr/>
          <p:nvPr/>
        </p:nvSpPr>
        <p:spPr>
          <a:xfrm>
            <a:off x="0" y="-615143"/>
            <a:ext cx="374073" cy="374073"/>
          </a:xfrm>
          <a:prstGeom prst="rect">
            <a:avLst/>
          </a:prstGeom>
          <a:solidFill>
            <a:srgbClr val="F5F6F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62BF45D-26C4-4E19-AB24-82EC1FC55DD4}"/>
              </a:ext>
            </a:extLst>
          </p:cNvPr>
          <p:cNvSpPr/>
          <p:nvPr/>
        </p:nvSpPr>
        <p:spPr>
          <a:xfrm>
            <a:off x="613756" y="-615143"/>
            <a:ext cx="374073" cy="374073"/>
          </a:xfrm>
          <a:prstGeom prst="rect">
            <a:avLst/>
          </a:prstGeom>
          <a:solidFill>
            <a:srgbClr val="F8CE2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2796955A-D656-4B58-A20E-902F3D97331B}"/>
              </a:ext>
            </a:extLst>
          </p:cNvPr>
          <p:cNvSpPr txBox="1"/>
          <p:nvPr/>
        </p:nvSpPr>
        <p:spPr>
          <a:xfrm>
            <a:off x="613756" y="2077463"/>
            <a:ext cx="75063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陈西设计之家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759DA112-7616-4C9C-B421-A1C5D7EB62BD}"/>
              </a:ext>
            </a:extLst>
          </p:cNvPr>
          <p:cNvSpPr txBox="1"/>
          <p:nvPr/>
        </p:nvSpPr>
        <p:spPr>
          <a:xfrm>
            <a:off x="613756" y="3050361"/>
            <a:ext cx="75063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>
                <a:solidFill>
                  <a:schemeClr val="tx1">
                    <a:lumMod val="85000"/>
                    <a:lumOff val="15000"/>
                  </a:schemeClr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感谢大家的</a:t>
            </a:r>
            <a:r>
              <a:rPr lang="zh-CN" alt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观看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8D96B25-B7D6-4806-A71A-3163923FC8C8}"/>
              </a:ext>
            </a:extLst>
          </p:cNvPr>
          <p:cNvSpPr/>
          <p:nvPr/>
        </p:nvSpPr>
        <p:spPr>
          <a:xfrm>
            <a:off x="780010" y="1757832"/>
            <a:ext cx="895004" cy="74815"/>
          </a:xfrm>
          <a:prstGeom prst="rect">
            <a:avLst/>
          </a:prstGeom>
          <a:solidFill>
            <a:srgbClr val="F8CE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xmlns="" id="{1A1EBBC4-2ADE-4FD8-9D27-A363BF43952D}"/>
              </a:ext>
            </a:extLst>
          </p:cNvPr>
          <p:cNvSpPr/>
          <p:nvPr/>
        </p:nvSpPr>
        <p:spPr>
          <a:xfrm>
            <a:off x="780010" y="4572001"/>
            <a:ext cx="2365961" cy="363814"/>
          </a:xfrm>
          <a:prstGeom prst="roundRect">
            <a:avLst>
              <a:gd name="adj" fmla="val 50000"/>
            </a:avLst>
          </a:prstGeom>
          <a:solidFill>
            <a:srgbClr val="F8CE2F"/>
          </a:solidFill>
          <a:ln>
            <a:noFill/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7715D6A7-E6D9-4005-8A3C-4CCB34632190}"/>
              </a:ext>
            </a:extLst>
          </p:cNvPr>
          <p:cNvSpPr txBox="1"/>
          <p:nvPr/>
        </p:nvSpPr>
        <p:spPr>
          <a:xfrm>
            <a:off x="886709" y="4600018"/>
            <a:ext cx="21721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12700" dist="25400" dir="2700000" algn="tl">
                    <a:srgbClr val="000000">
                      <a:alpha val="10000"/>
                    </a:srgbClr>
                  </a:outerShdw>
                </a:effectLst>
              </a:rPr>
              <a:t>微信搜索：陈西设计之家</a:t>
            </a: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D93E0DA2-6236-401A-B170-CA0B4901D2B3}"/>
              </a:ext>
            </a:extLst>
          </p:cNvPr>
          <p:cNvSpPr/>
          <p:nvPr/>
        </p:nvSpPr>
        <p:spPr>
          <a:xfrm>
            <a:off x="7198196" y="0"/>
            <a:ext cx="4993804" cy="6858000"/>
          </a:xfrm>
          <a:custGeom>
            <a:avLst/>
            <a:gdLst>
              <a:gd name="connsiteX0" fmla="*/ 4993804 w 4993804"/>
              <a:gd name="connsiteY0" fmla="*/ 6648448 h 6858000"/>
              <a:gd name="connsiteX1" fmla="*/ 4993804 w 4993804"/>
              <a:gd name="connsiteY1" fmla="*/ 6858000 h 6858000"/>
              <a:gd name="connsiteX2" fmla="*/ 4784252 w 4993804"/>
              <a:gd name="connsiteY2" fmla="*/ 6858000 h 6858000"/>
              <a:gd name="connsiteX3" fmla="*/ 4531763 w 4993804"/>
              <a:gd name="connsiteY3" fmla="*/ 3700263 h 6858000"/>
              <a:gd name="connsiteX4" fmla="*/ 4993804 w 4993804"/>
              <a:gd name="connsiteY4" fmla="*/ 4162304 h 6858000"/>
              <a:gd name="connsiteX5" fmla="*/ 4993804 w 4993804"/>
              <a:gd name="connsiteY5" fmla="*/ 4991490 h 6858000"/>
              <a:gd name="connsiteX6" fmla="*/ 4531763 w 4993804"/>
              <a:gd name="connsiteY6" fmla="*/ 4529449 h 6858000"/>
              <a:gd name="connsiteX7" fmla="*/ 3241243 w 4993804"/>
              <a:gd name="connsiteY7" fmla="*/ 5819969 h 6858000"/>
              <a:gd name="connsiteX8" fmla="*/ 4279275 w 4993804"/>
              <a:gd name="connsiteY8" fmla="*/ 6858000 h 6858000"/>
              <a:gd name="connsiteX9" fmla="*/ 3450089 w 4993804"/>
              <a:gd name="connsiteY9" fmla="*/ 6858000 h 6858000"/>
              <a:gd name="connsiteX10" fmla="*/ 2412057 w 4993804"/>
              <a:gd name="connsiteY10" fmla="*/ 5819969 h 6858000"/>
              <a:gd name="connsiteX11" fmla="*/ 2119706 w 4993804"/>
              <a:gd name="connsiteY11" fmla="*/ 2117392 h 6858000"/>
              <a:gd name="connsiteX12" fmla="*/ 829186 w 4993804"/>
              <a:gd name="connsiteY12" fmla="*/ 3407912 h 6858000"/>
              <a:gd name="connsiteX13" fmla="*/ 2119706 w 4993804"/>
              <a:gd name="connsiteY13" fmla="*/ 4698432 h 6858000"/>
              <a:gd name="connsiteX14" fmla="*/ 3410226 w 4993804"/>
              <a:gd name="connsiteY14" fmla="*/ 3407912 h 6858000"/>
              <a:gd name="connsiteX15" fmla="*/ 2119707 w 4993804"/>
              <a:gd name="connsiteY15" fmla="*/ 1288207 h 6858000"/>
              <a:gd name="connsiteX16" fmla="*/ 4239413 w 4993804"/>
              <a:gd name="connsiteY16" fmla="*/ 3407913 h 6858000"/>
              <a:gd name="connsiteX17" fmla="*/ 2119706 w 4993804"/>
              <a:gd name="connsiteY17" fmla="*/ 5527618 h 6858000"/>
              <a:gd name="connsiteX18" fmla="*/ 0 w 4993804"/>
              <a:gd name="connsiteY18" fmla="*/ 3407912 h 6858000"/>
              <a:gd name="connsiteX19" fmla="*/ 4742075 w 4993804"/>
              <a:gd name="connsiteY19" fmla="*/ 0 h 6858000"/>
              <a:gd name="connsiteX20" fmla="*/ 4993804 w 4993804"/>
              <a:gd name="connsiteY20" fmla="*/ 0 h 6858000"/>
              <a:gd name="connsiteX21" fmla="*/ 4993804 w 4993804"/>
              <a:gd name="connsiteY21" fmla="*/ 251729 h 6858000"/>
              <a:gd name="connsiteX22" fmla="*/ 3407913 w 4993804"/>
              <a:gd name="connsiteY22" fmla="*/ 0 h 6858000"/>
              <a:gd name="connsiteX23" fmla="*/ 4237099 w 4993804"/>
              <a:gd name="connsiteY23" fmla="*/ 0 h 6858000"/>
              <a:gd name="connsiteX24" fmla="*/ 3199066 w 4993804"/>
              <a:gd name="connsiteY24" fmla="*/ 1038033 h 6858000"/>
              <a:gd name="connsiteX25" fmla="*/ 4489587 w 4993804"/>
              <a:gd name="connsiteY25" fmla="*/ 2328552 h 6858000"/>
              <a:gd name="connsiteX26" fmla="*/ 4993804 w 4993804"/>
              <a:gd name="connsiteY26" fmla="*/ 1824335 h 6858000"/>
              <a:gd name="connsiteX27" fmla="*/ 4993804 w 4993804"/>
              <a:gd name="connsiteY27" fmla="*/ 2653522 h 6858000"/>
              <a:gd name="connsiteX28" fmla="*/ 4489587 w 4993804"/>
              <a:gd name="connsiteY28" fmla="*/ 3157739 h 6858000"/>
              <a:gd name="connsiteX29" fmla="*/ 2369880 w 4993804"/>
              <a:gd name="connsiteY29" fmla="*/ 10380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4993804" h="6858000">
                <a:moveTo>
                  <a:pt x="4993804" y="6648448"/>
                </a:moveTo>
                <a:lnTo>
                  <a:pt x="4993804" y="6858000"/>
                </a:lnTo>
                <a:lnTo>
                  <a:pt x="4784252" y="6858000"/>
                </a:lnTo>
                <a:close/>
                <a:moveTo>
                  <a:pt x="4531763" y="3700263"/>
                </a:moveTo>
                <a:lnTo>
                  <a:pt x="4993804" y="4162304"/>
                </a:lnTo>
                <a:lnTo>
                  <a:pt x="4993804" y="4991490"/>
                </a:lnTo>
                <a:lnTo>
                  <a:pt x="4531763" y="4529449"/>
                </a:lnTo>
                <a:lnTo>
                  <a:pt x="3241243" y="5819969"/>
                </a:lnTo>
                <a:lnTo>
                  <a:pt x="4279275" y="6858000"/>
                </a:lnTo>
                <a:lnTo>
                  <a:pt x="3450089" y="6858000"/>
                </a:lnTo>
                <a:lnTo>
                  <a:pt x="2412057" y="5819969"/>
                </a:lnTo>
                <a:close/>
                <a:moveTo>
                  <a:pt x="2119706" y="2117392"/>
                </a:moveTo>
                <a:lnTo>
                  <a:pt x="829186" y="3407912"/>
                </a:lnTo>
                <a:lnTo>
                  <a:pt x="2119706" y="4698432"/>
                </a:lnTo>
                <a:lnTo>
                  <a:pt x="3410226" y="3407912"/>
                </a:lnTo>
                <a:close/>
                <a:moveTo>
                  <a:pt x="2119707" y="1288207"/>
                </a:moveTo>
                <a:lnTo>
                  <a:pt x="4239413" y="3407913"/>
                </a:lnTo>
                <a:lnTo>
                  <a:pt x="2119706" y="5527618"/>
                </a:lnTo>
                <a:lnTo>
                  <a:pt x="0" y="3407912"/>
                </a:lnTo>
                <a:close/>
                <a:moveTo>
                  <a:pt x="4742075" y="0"/>
                </a:moveTo>
                <a:lnTo>
                  <a:pt x="4993804" y="0"/>
                </a:lnTo>
                <a:lnTo>
                  <a:pt x="4993804" y="251729"/>
                </a:lnTo>
                <a:close/>
                <a:moveTo>
                  <a:pt x="3407913" y="0"/>
                </a:moveTo>
                <a:lnTo>
                  <a:pt x="4237099" y="0"/>
                </a:lnTo>
                <a:lnTo>
                  <a:pt x="3199066" y="1038033"/>
                </a:lnTo>
                <a:lnTo>
                  <a:pt x="4489587" y="2328552"/>
                </a:lnTo>
                <a:lnTo>
                  <a:pt x="4993804" y="1824335"/>
                </a:lnTo>
                <a:lnTo>
                  <a:pt x="4993804" y="2653522"/>
                </a:lnTo>
                <a:lnTo>
                  <a:pt x="4489587" y="3157739"/>
                </a:lnTo>
                <a:lnTo>
                  <a:pt x="2369880" y="1038033"/>
                </a:lnTo>
                <a:close/>
              </a:path>
            </a:pathLst>
          </a:custGeom>
          <a:solidFill>
            <a:srgbClr val="F8CE2F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图文框 11">
            <a:extLst>
              <a:ext uri="{FF2B5EF4-FFF2-40B4-BE49-F238E27FC236}">
                <a16:creationId xmlns:a16="http://schemas.microsoft.com/office/drawing/2014/main" xmlns="" id="{A594F8F1-4B37-4551-BD69-018512BDD2DB}"/>
              </a:ext>
            </a:extLst>
          </p:cNvPr>
          <p:cNvSpPr/>
          <p:nvPr/>
        </p:nvSpPr>
        <p:spPr>
          <a:xfrm>
            <a:off x="1" y="1"/>
            <a:ext cx="12192000" cy="6858000"/>
          </a:xfrm>
          <a:prstGeom prst="frame">
            <a:avLst>
              <a:gd name="adj1" fmla="val 373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806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公众号：陈西设计之家。微信搜索即可" descr="图片包含 游戏机, 桌子&#10;&#10;描述已自动生成">
            <a:extLst>
              <a:ext uri="{FF2B5EF4-FFF2-40B4-BE49-F238E27FC236}">
                <a16:creationId xmlns:a16="http://schemas.microsoft.com/office/drawing/2014/main" xmlns="" id="{B618B432-CC89-4D61-8B15-04FD794FE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" y="854503"/>
            <a:ext cx="12188203" cy="514899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6181FED-3CC9-49C4-852F-960BE978A3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4521" y="4177865"/>
            <a:ext cx="1615580" cy="164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12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A402EEF-4A71-4AD3-9FC4-1232BCE232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074" y="4878160"/>
            <a:ext cx="4346825" cy="75597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410DFCF-428E-463F-9DBC-E5B195FEB7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611" y="782410"/>
            <a:ext cx="4095750" cy="4095750"/>
          </a:xfrm>
          <a:prstGeom prst="rect">
            <a:avLst/>
          </a:prstGeom>
        </p:spPr>
      </p:pic>
      <p:pic>
        <p:nvPicPr>
          <p:cNvPr id="11" name="图片 10" descr="文本, 白板&#10;&#10;描述已自动生成">
            <a:extLst>
              <a:ext uri="{FF2B5EF4-FFF2-40B4-BE49-F238E27FC236}">
                <a16:creationId xmlns:a16="http://schemas.microsoft.com/office/drawing/2014/main" xmlns="" id="{F6C26831-E16A-4C8B-90E2-5E5119B73F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165" y="1374592"/>
            <a:ext cx="4108816" cy="410881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DA19A74-5E39-48F8-839D-8D9CF3E9E4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73" y="5925843"/>
            <a:ext cx="11498053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534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:a16="http://schemas.microsoft.com/office/drawing/2014/main" xmlns="" id="{6C789A12-FB1B-4559-B0E6-C695D8397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4" y="12939"/>
            <a:ext cx="12145992" cy="683212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C927B44-2072-4D7B-B199-4E6875D51CAC}"/>
              </a:ext>
            </a:extLst>
          </p:cNvPr>
          <p:cNvSpPr txBox="1"/>
          <p:nvPr/>
        </p:nvSpPr>
        <p:spPr>
          <a:xfrm>
            <a:off x="3804458" y="5524500"/>
            <a:ext cx="4583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4C7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B</a:t>
            </a:r>
            <a:r>
              <a:rPr lang="zh-CN" altLang="en-US" sz="3200" b="1" dirty="0">
                <a:solidFill>
                  <a:srgbClr val="004C7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站：陈西设计之家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2A2D68E-BC96-4E6C-B4AF-738F65932D6F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74588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11170" y="3244334"/>
            <a:ext cx="509787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陈西设计之</a:t>
            </a:r>
            <a:r>
              <a:rPr lang="zh-CN" altLang="en-US" dirty="0" smtClean="0">
                <a:hlinkClick r:id="rId2"/>
              </a:rPr>
              <a:t>家</a:t>
            </a:r>
            <a:r>
              <a:rPr lang="zh-CN" altLang="en-US" dirty="0" smtClean="0"/>
              <a:t> 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37540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F6E15D5-25A5-4501-9858-ABEBCEA1AA3A}"/>
              </a:ext>
            </a:extLst>
          </p:cNvPr>
          <p:cNvSpPr/>
          <p:nvPr/>
        </p:nvSpPr>
        <p:spPr>
          <a:xfrm>
            <a:off x="0" y="6398002"/>
            <a:ext cx="12192000" cy="459998"/>
          </a:xfrm>
          <a:prstGeom prst="rect">
            <a:avLst/>
          </a:prstGeom>
          <a:solidFill>
            <a:srgbClr val="F8CE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47DFD1A-4297-4FB6-ABAC-E0FF80F41E19}"/>
              </a:ext>
            </a:extLst>
          </p:cNvPr>
          <p:cNvSpPr txBox="1"/>
          <p:nvPr/>
        </p:nvSpPr>
        <p:spPr>
          <a:xfrm>
            <a:off x="127437" y="6429598"/>
            <a:ext cx="1273191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CHENXI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0" name="十字形 9">
            <a:extLst>
              <a:ext uri="{FF2B5EF4-FFF2-40B4-BE49-F238E27FC236}">
                <a16:creationId xmlns:a16="http://schemas.microsoft.com/office/drawing/2014/main" xmlns="" id="{0F4BF8F1-A1BF-4FF6-ACF2-9A8E84FCB11A}"/>
              </a:ext>
            </a:extLst>
          </p:cNvPr>
          <p:cNvSpPr/>
          <p:nvPr/>
        </p:nvSpPr>
        <p:spPr>
          <a:xfrm rot="18900000">
            <a:off x="11866234" y="6520477"/>
            <a:ext cx="215046" cy="215046"/>
          </a:xfrm>
          <a:prstGeom prst="plus">
            <a:avLst>
              <a:gd name="adj" fmla="val 4003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302189C6-3646-4C6A-9F47-46CEEA6B3745}"/>
              </a:ext>
            </a:extLst>
          </p:cNvPr>
          <p:cNvSpPr/>
          <p:nvPr/>
        </p:nvSpPr>
        <p:spPr>
          <a:xfrm>
            <a:off x="4521200" y="0"/>
            <a:ext cx="3149600" cy="2866572"/>
          </a:xfrm>
          <a:custGeom>
            <a:avLst/>
            <a:gdLst>
              <a:gd name="connsiteX0" fmla="*/ 0 w 3149600"/>
              <a:gd name="connsiteY0" fmla="*/ 0 h 2866572"/>
              <a:gd name="connsiteX1" fmla="*/ 3149600 w 3149600"/>
              <a:gd name="connsiteY1" fmla="*/ 0 h 2866572"/>
              <a:gd name="connsiteX2" fmla="*/ 3149600 w 3149600"/>
              <a:gd name="connsiteY2" fmla="*/ 1291772 h 2866572"/>
              <a:gd name="connsiteX3" fmla="*/ 1574800 w 3149600"/>
              <a:gd name="connsiteY3" fmla="*/ 2866572 h 2866572"/>
              <a:gd name="connsiteX4" fmla="*/ 0 w 3149600"/>
              <a:gd name="connsiteY4" fmla="*/ 1291772 h 2866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49600" h="2866572">
                <a:moveTo>
                  <a:pt x="0" y="0"/>
                </a:moveTo>
                <a:lnTo>
                  <a:pt x="3149600" y="0"/>
                </a:lnTo>
                <a:lnTo>
                  <a:pt x="3149600" y="1291772"/>
                </a:lnTo>
                <a:cubicBezTo>
                  <a:pt x="3149600" y="2161510"/>
                  <a:pt x="2444538" y="2866572"/>
                  <a:pt x="1574800" y="2866572"/>
                </a:cubicBezTo>
                <a:cubicBezTo>
                  <a:pt x="705062" y="2866572"/>
                  <a:pt x="0" y="2161510"/>
                  <a:pt x="0" y="1291772"/>
                </a:cubicBezTo>
                <a:close/>
              </a:path>
            </a:pathLst>
          </a:custGeom>
          <a:solidFill>
            <a:srgbClr val="F8CE2F"/>
          </a:solidFill>
          <a:ln>
            <a:noFill/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FC4E118B-48F2-474D-9E9A-138D203CA506}"/>
              </a:ext>
            </a:extLst>
          </p:cNvPr>
          <p:cNvSpPr txBox="1"/>
          <p:nvPr/>
        </p:nvSpPr>
        <p:spPr>
          <a:xfrm>
            <a:off x="5090886" y="383171"/>
            <a:ext cx="20102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01</a:t>
            </a:r>
            <a:endParaRPr lang="zh-CN" altLang="en-US" sz="8000" dirty="0"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FC7DD94E-BEAD-456D-AF71-F8FE0F10EAE1}"/>
              </a:ext>
            </a:extLst>
          </p:cNvPr>
          <p:cNvSpPr txBox="1"/>
          <p:nvPr/>
        </p:nvSpPr>
        <p:spPr>
          <a:xfrm>
            <a:off x="4446646" y="1701815"/>
            <a:ext cx="32987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第一部分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65965FA1-D065-4B6E-A311-C3C4FBBA3694}"/>
              </a:ext>
            </a:extLst>
          </p:cNvPr>
          <p:cNvSpPr txBox="1"/>
          <p:nvPr/>
        </p:nvSpPr>
        <p:spPr>
          <a:xfrm>
            <a:off x="4256004" y="3538069"/>
            <a:ext cx="36799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添加你的标题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FE586EE9-786A-48F6-B484-F32D8DCB5D74}"/>
              </a:ext>
            </a:extLst>
          </p:cNvPr>
          <p:cNvSpPr txBox="1"/>
          <p:nvPr/>
        </p:nvSpPr>
        <p:spPr>
          <a:xfrm>
            <a:off x="3825240" y="4306615"/>
            <a:ext cx="4541520" cy="1273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/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 algn="ctr">
              <a:lnSpc>
                <a:spcPct val="130000"/>
              </a:lnSpc>
            </a:pPr>
            <a:endParaRPr lang="zh-CN" altLang="en-US" sz="1200" dirty="0"/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C6DD6985-4384-4513-8FCD-97DB9106F0DA}"/>
              </a:ext>
            </a:extLst>
          </p:cNvPr>
          <p:cNvGrpSpPr/>
          <p:nvPr/>
        </p:nvGrpSpPr>
        <p:grpSpPr>
          <a:xfrm>
            <a:off x="5831065" y="5496806"/>
            <a:ext cx="529871" cy="83556"/>
            <a:chOff x="1190072" y="5539760"/>
            <a:chExt cx="529871" cy="83556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CFADE6D0-D9FB-4D7F-AB7D-559D5B654F09}"/>
                </a:ext>
              </a:extLst>
            </p:cNvPr>
            <p:cNvSpPr/>
            <p:nvPr/>
          </p:nvSpPr>
          <p:spPr>
            <a:xfrm>
              <a:off x="1190072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38A99A5D-062D-4B6B-99BE-4457E8107F17}"/>
                </a:ext>
              </a:extLst>
            </p:cNvPr>
            <p:cNvSpPr/>
            <p:nvPr/>
          </p:nvSpPr>
          <p:spPr>
            <a:xfrm>
              <a:off x="1338844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6FF2A8DB-1DF7-46BA-B28B-AF1D9DA23B80}"/>
                </a:ext>
              </a:extLst>
            </p:cNvPr>
            <p:cNvSpPr/>
            <p:nvPr/>
          </p:nvSpPr>
          <p:spPr>
            <a:xfrm>
              <a:off x="1487616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4C4E27DD-84E8-4ED1-B79C-CAB126C8C1AF}"/>
                </a:ext>
              </a:extLst>
            </p:cNvPr>
            <p:cNvSpPr/>
            <p:nvPr/>
          </p:nvSpPr>
          <p:spPr>
            <a:xfrm>
              <a:off x="1636387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图文框 14">
            <a:extLst>
              <a:ext uri="{FF2B5EF4-FFF2-40B4-BE49-F238E27FC236}">
                <a16:creationId xmlns:a16="http://schemas.microsoft.com/office/drawing/2014/main" xmlns="" id="{38DD9F23-5089-4B9A-9759-A607B9B46112}"/>
              </a:ext>
            </a:extLst>
          </p:cNvPr>
          <p:cNvSpPr/>
          <p:nvPr/>
        </p:nvSpPr>
        <p:spPr>
          <a:xfrm>
            <a:off x="1" y="1"/>
            <a:ext cx="12192000" cy="6858000"/>
          </a:xfrm>
          <a:prstGeom prst="frame">
            <a:avLst>
              <a:gd name="adj1" fmla="val 373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94539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 descr="桌子上放着笔记本电脑的人&#10;&#10;中度可信度描述已自动生成">
            <a:extLst>
              <a:ext uri="{FF2B5EF4-FFF2-40B4-BE49-F238E27FC236}">
                <a16:creationId xmlns:a16="http://schemas.microsoft.com/office/drawing/2014/main" xmlns="" id="{20BFE68A-D048-4B65-A952-D39FF8B3F3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60" t="1318" r="27575" b="1934"/>
          <a:stretch>
            <a:fillRect/>
          </a:stretch>
        </p:blipFill>
        <p:spPr>
          <a:xfrm>
            <a:off x="6398907" y="849085"/>
            <a:ext cx="4957407" cy="5127172"/>
          </a:xfrm>
          <a:custGeom>
            <a:avLst/>
            <a:gdLst>
              <a:gd name="connsiteX0" fmla="*/ 2604624 w 4957407"/>
              <a:gd name="connsiteY0" fmla="*/ 1001486 h 5127172"/>
              <a:gd name="connsiteX1" fmla="*/ 3655096 w 4957407"/>
              <a:gd name="connsiteY1" fmla="*/ 1001486 h 5127172"/>
              <a:gd name="connsiteX2" fmla="*/ 3655096 w 4957407"/>
              <a:gd name="connsiteY2" fmla="*/ 5127172 h 5127172"/>
              <a:gd name="connsiteX3" fmla="*/ 2604624 w 4957407"/>
              <a:gd name="connsiteY3" fmla="*/ 5127172 h 5127172"/>
              <a:gd name="connsiteX4" fmla="*/ 0 w 4957407"/>
              <a:gd name="connsiteY4" fmla="*/ 849086 h 5127172"/>
              <a:gd name="connsiteX5" fmla="*/ 1050472 w 4957407"/>
              <a:gd name="connsiteY5" fmla="*/ 849086 h 5127172"/>
              <a:gd name="connsiteX6" fmla="*/ 1050472 w 4957407"/>
              <a:gd name="connsiteY6" fmla="*/ 4974772 h 5127172"/>
              <a:gd name="connsiteX7" fmla="*/ 0 w 4957407"/>
              <a:gd name="connsiteY7" fmla="*/ 4974772 h 5127172"/>
              <a:gd name="connsiteX8" fmla="*/ 3906935 w 4957407"/>
              <a:gd name="connsiteY8" fmla="*/ 82621 h 5127172"/>
              <a:gd name="connsiteX9" fmla="*/ 4957407 w 4957407"/>
              <a:gd name="connsiteY9" fmla="*/ 82621 h 5127172"/>
              <a:gd name="connsiteX10" fmla="*/ 4957407 w 4957407"/>
              <a:gd name="connsiteY10" fmla="*/ 4208307 h 5127172"/>
              <a:gd name="connsiteX11" fmla="*/ 3906935 w 4957407"/>
              <a:gd name="connsiteY11" fmla="*/ 4208307 h 5127172"/>
              <a:gd name="connsiteX12" fmla="*/ 1302312 w 4957407"/>
              <a:gd name="connsiteY12" fmla="*/ 0 h 5127172"/>
              <a:gd name="connsiteX13" fmla="*/ 2352784 w 4957407"/>
              <a:gd name="connsiteY13" fmla="*/ 0 h 5127172"/>
              <a:gd name="connsiteX14" fmla="*/ 2352784 w 4957407"/>
              <a:gd name="connsiteY14" fmla="*/ 4125686 h 5127172"/>
              <a:gd name="connsiteX15" fmla="*/ 1302312 w 4957407"/>
              <a:gd name="connsiteY15" fmla="*/ 4125686 h 5127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957407" h="5127172">
                <a:moveTo>
                  <a:pt x="2604624" y="1001486"/>
                </a:moveTo>
                <a:lnTo>
                  <a:pt x="3655096" y="1001486"/>
                </a:lnTo>
                <a:lnTo>
                  <a:pt x="3655096" y="5127172"/>
                </a:lnTo>
                <a:lnTo>
                  <a:pt x="2604624" y="5127172"/>
                </a:lnTo>
                <a:close/>
                <a:moveTo>
                  <a:pt x="0" y="849086"/>
                </a:moveTo>
                <a:lnTo>
                  <a:pt x="1050472" y="849086"/>
                </a:lnTo>
                <a:lnTo>
                  <a:pt x="1050472" y="4974772"/>
                </a:lnTo>
                <a:lnTo>
                  <a:pt x="0" y="4974772"/>
                </a:lnTo>
                <a:close/>
                <a:moveTo>
                  <a:pt x="3906935" y="82621"/>
                </a:moveTo>
                <a:lnTo>
                  <a:pt x="4957407" y="82621"/>
                </a:lnTo>
                <a:lnTo>
                  <a:pt x="4957407" y="4208307"/>
                </a:lnTo>
                <a:lnTo>
                  <a:pt x="3906935" y="4208307"/>
                </a:lnTo>
                <a:close/>
                <a:moveTo>
                  <a:pt x="1302312" y="0"/>
                </a:moveTo>
                <a:lnTo>
                  <a:pt x="2352784" y="0"/>
                </a:lnTo>
                <a:lnTo>
                  <a:pt x="2352784" y="4125686"/>
                </a:lnTo>
                <a:lnTo>
                  <a:pt x="1302312" y="4125686"/>
                </a:lnTo>
                <a:close/>
              </a:path>
            </a:pathLst>
          </a:cu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F6E15D5-25A5-4501-9858-ABEBCEA1AA3A}"/>
              </a:ext>
            </a:extLst>
          </p:cNvPr>
          <p:cNvSpPr/>
          <p:nvPr/>
        </p:nvSpPr>
        <p:spPr>
          <a:xfrm>
            <a:off x="0" y="0"/>
            <a:ext cx="448887" cy="6858000"/>
          </a:xfrm>
          <a:prstGeom prst="rect">
            <a:avLst/>
          </a:prstGeom>
          <a:solidFill>
            <a:srgbClr val="F8CE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47DFD1A-4297-4FB6-ABAC-E0FF80F41E19}"/>
              </a:ext>
            </a:extLst>
          </p:cNvPr>
          <p:cNvSpPr txBox="1"/>
          <p:nvPr/>
        </p:nvSpPr>
        <p:spPr>
          <a:xfrm>
            <a:off x="18580" y="145146"/>
            <a:ext cx="461665" cy="9725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CHENXI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0" name="十字形 9">
            <a:extLst>
              <a:ext uri="{FF2B5EF4-FFF2-40B4-BE49-F238E27FC236}">
                <a16:creationId xmlns:a16="http://schemas.microsoft.com/office/drawing/2014/main" xmlns="" id="{0F4BF8F1-A1BF-4FF6-ACF2-9A8E84FCB11A}"/>
              </a:ext>
            </a:extLst>
          </p:cNvPr>
          <p:cNvSpPr/>
          <p:nvPr/>
        </p:nvSpPr>
        <p:spPr>
          <a:xfrm rot="18900000">
            <a:off x="116919" y="6442540"/>
            <a:ext cx="215046" cy="215046"/>
          </a:xfrm>
          <a:prstGeom prst="plus">
            <a:avLst>
              <a:gd name="adj" fmla="val 4003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AC4B84E8-E7E3-473E-8B49-A8CD11320CA6}"/>
              </a:ext>
            </a:extLst>
          </p:cNvPr>
          <p:cNvSpPr/>
          <p:nvPr/>
        </p:nvSpPr>
        <p:spPr>
          <a:xfrm>
            <a:off x="1213658" y="930698"/>
            <a:ext cx="1202971" cy="374073"/>
          </a:xfrm>
          <a:prstGeom prst="rect">
            <a:avLst/>
          </a:prstGeom>
          <a:solidFill>
            <a:srgbClr val="F8CE2F"/>
          </a:solidFill>
          <a:ln>
            <a:noFill/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7D29735A-2A0D-44C3-8D86-601255DFF4CA}"/>
              </a:ext>
            </a:extLst>
          </p:cNvPr>
          <p:cNvSpPr txBox="1"/>
          <p:nvPr/>
        </p:nvSpPr>
        <p:spPr>
          <a:xfrm>
            <a:off x="1248645" y="935439"/>
            <a:ext cx="1146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南构小老楷书" panose="00020600040101010101" pitchFamily="18" charset="-122"/>
                <a:ea typeface="南构小老楷书" panose="00020600040101010101" pitchFamily="18" charset="-122"/>
              </a:rPr>
              <a:t>陈西设计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DD6A71AA-8F9A-4200-A9C1-C5943690CBD2}"/>
              </a:ext>
            </a:extLst>
          </p:cNvPr>
          <p:cNvSpPr txBox="1"/>
          <p:nvPr/>
        </p:nvSpPr>
        <p:spPr>
          <a:xfrm>
            <a:off x="1092616" y="1431471"/>
            <a:ext cx="3038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点击添加标题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B538667-4255-4CB2-9F92-E144352E8BF2}"/>
              </a:ext>
            </a:extLst>
          </p:cNvPr>
          <p:cNvSpPr txBox="1"/>
          <p:nvPr/>
        </p:nvSpPr>
        <p:spPr>
          <a:xfrm>
            <a:off x="1092616" y="2967335"/>
            <a:ext cx="30385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公司介绍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4E3273E-FE02-4C24-87EA-3C9BBC133CCD}"/>
              </a:ext>
            </a:extLst>
          </p:cNvPr>
          <p:cNvSpPr txBox="1"/>
          <p:nvPr/>
        </p:nvSpPr>
        <p:spPr>
          <a:xfrm>
            <a:off x="1092616" y="3499658"/>
            <a:ext cx="454152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US" altLang="zh-CN" sz="1200" dirty="0"/>
          </a:p>
          <a:p>
            <a:r>
              <a:rPr lang="en-US" altLang="zh-CN" sz="1200" dirty="0"/>
              <a:t>Nunc viverra imperdiet enim. Fusce est. Vivamus a tellus.</a:t>
            </a:r>
          </a:p>
          <a:p>
            <a:endParaRPr lang="en-US" altLang="zh-CN" sz="1200" dirty="0"/>
          </a:p>
          <a:p>
            <a:r>
              <a:rPr lang="en-US" altLang="zh-CN" sz="1200" dirty="0"/>
              <a:t>Pellentesque habitant morbi tristique senectus et netus et malesuada fames ac turpis egestas. Proin pharetra nonummy pede. Mauris et orci.</a:t>
            </a:r>
          </a:p>
          <a:p>
            <a:endParaRPr lang="zh-CN" altLang="en-US" sz="1200" dirty="0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51D0041C-CA82-4675-820E-CDE1DDBCC5C6}"/>
              </a:ext>
            </a:extLst>
          </p:cNvPr>
          <p:cNvGrpSpPr/>
          <p:nvPr/>
        </p:nvGrpSpPr>
        <p:grpSpPr>
          <a:xfrm>
            <a:off x="1197330" y="5581538"/>
            <a:ext cx="529871" cy="83556"/>
            <a:chOff x="1190072" y="5539760"/>
            <a:chExt cx="529871" cy="83556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76762879-A030-48A2-8098-1828D03288CF}"/>
                </a:ext>
              </a:extLst>
            </p:cNvPr>
            <p:cNvSpPr/>
            <p:nvPr/>
          </p:nvSpPr>
          <p:spPr>
            <a:xfrm>
              <a:off x="1190072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C708E5EF-1967-462F-9A2E-5C7F379E2BEA}"/>
                </a:ext>
              </a:extLst>
            </p:cNvPr>
            <p:cNvSpPr/>
            <p:nvPr/>
          </p:nvSpPr>
          <p:spPr>
            <a:xfrm>
              <a:off x="1338844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AF54DECB-C485-438A-9320-7DC3C54F4155}"/>
                </a:ext>
              </a:extLst>
            </p:cNvPr>
            <p:cNvSpPr/>
            <p:nvPr/>
          </p:nvSpPr>
          <p:spPr>
            <a:xfrm>
              <a:off x="1487616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6871D8EC-0BEC-4445-9630-7CFBC6BC5F14}"/>
                </a:ext>
              </a:extLst>
            </p:cNvPr>
            <p:cNvSpPr/>
            <p:nvPr/>
          </p:nvSpPr>
          <p:spPr>
            <a:xfrm>
              <a:off x="1636387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9BB385C5-6BEC-4EC6-95DF-A4FDBDFDFAFD}"/>
              </a:ext>
            </a:extLst>
          </p:cNvPr>
          <p:cNvSpPr/>
          <p:nvPr/>
        </p:nvSpPr>
        <p:spPr>
          <a:xfrm>
            <a:off x="6398524" y="849085"/>
            <a:ext cx="4957407" cy="5127172"/>
          </a:xfrm>
          <a:custGeom>
            <a:avLst/>
            <a:gdLst>
              <a:gd name="connsiteX0" fmla="*/ 2604624 w 4957407"/>
              <a:gd name="connsiteY0" fmla="*/ 1001486 h 5127172"/>
              <a:gd name="connsiteX1" fmla="*/ 3655096 w 4957407"/>
              <a:gd name="connsiteY1" fmla="*/ 1001486 h 5127172"/>
              <a:gd name="connsiteX2" fmla="*/ 3655096 w 4957407"/>
              <a:gd name="connsiteY2" fmla="*/ 5127172 h 5127172"/>
              <a:gd name="connsiteX3" fmla="*/ 2604624 w 4957407"/>
              <a:gd name="connsiteY3" fmla="*/ 5127172 h 5127172"/>
              <a:gd name="connsiteX4" fmla="*/ 0 w 4957407"/>
              <a:gd name="connsiteY4" fmla="*/ 849086 h 5127172"/>
              <a:gd name="connsiteX5" fmla="*/ 1050472 w 4957407"/>
              <a:gd name="connsiteY5" fmla="*/ 849086 h 5127172"/>
              <a:gd name="connsiteX6" fmla="*/ 1050472 w 4957407"/>
              <a:gd name="connsiteY6" fmla="*/ 4974772 h 5127172"/>
              <a:gd name="connsiteX7" fmla="*/ 0 w 4957407"/>
              <a:gd name="connsiteY7" fmla="*/ 4974772 h 5127172"/>
              <a:gd name="connsiteX8" fmla="*/ 3906935 w 4957407"/>
              <a:gd name="connsiteY8" fmla="*/ 82621 h 5127172"/>
              <a:gd name="connsiteX9" fmla="*/ 4957407 w 4957407"/>
              <a:gd name="connsiteY9" fmla="*/ 82621 h 5127172"/>
              <a:gd name="connsiteX10" fmla="*/ 4957407 w 4957407"/>
              <a:gd name="connsiteY10" fmla="*/ 4208307 h 5127172"/>
              <a:gd name="connsiteX11" fmla="*/ 3906935 w 4957407"/>
              <a:gd name="connsiteY11" fmla="*/ 4208307 h 5127172"/>
              <a:gd name="connsiteX12" fmla="*/ 1302312 w 4957407"/>
              <a:gd name="connsiteY12" fmla="*/ 0 h 5127172"/>
              <a:gd name="connsiteX13" fmla="*/ 2352784 w 4957407"/>
              <a:gd name="connsiteY13" fmla="*/ 0 h 5127172"/>
              <a:gd name="connsiteX14" fmla="*/ 2352784 w 4957407"/>
              <a:gd name="connsiteY14" fmla="*/ 4125686 h 5127172"/>
              <a:gd name="connsiteX15" fmla="*/ 1302312 w 4957407"/>
              <a:gd name="connsiteY15" fmla="*/ 4125686 h 5127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957407" h="5127172">
                <a:moveTo>
                  <a:pt x="2604624" y="1001486"/>
                </a:moveTo>
                <a:lnTo>
                  <a:pt x="3655096" y="1001486"/>
                </a:lnTo>
                <a:lnTo>
                  <a:pt x="3655096" y="5127172"/>
                </a:lnTo>
                <a:lnTo>
                  <a:pt x="2604624" y="5127172"/>
                </a:lnTo>
                <a:close/>
                <a:moveTo>
                  <a:pt x="0" y="849086"/>
                </a:moveTo>
                <a:lnTo>
                  <a:pt x="1050472" y="849086"/>
                </a:lnTo>
                <a:lnTo>
                  <a:pt x="1050472" y="4974772"/>
                </a:lnTo>
                <a:lnTo>
                  <a:pt x="0" y="4974772"/>
                </a:lnTo>
                <a:close/>
                <a:moveTo>
                  <a:pt x="3906935" y="82621"/>
                </a:moveTo>
                <a:lnTo>
                  <a:pt x="4957407" y="82621"/>
                </a:lnTo>
                <a:lnTo>
                  <a:pt x="4957407" y="4208307"/>
                </a:lnTo>
                <a:lnTo>
                  <a:pt x="3906935" y="4208307"/>
                </a:lnTo>
                <a:close/>
                <a:moveTo>
                  <a:pt x="1302312" y="0"/>
                </a:moveTo>
                <a:lnTo>
                  <a:pt x="2352784" y="0"/>
                </a:lnTo>
                <a:lnTo>
                  <a:pt x="2352784" y="4125686"/>
                </a:lnTo>
                <a:lnTo>
                  <a:pt x="1302312" y="4125686"/>
                </a:lnTo>
                <a:close/>
              </a:path>
            </a:pathLst>
          </a:custGeom>
          <a:solidFill>
            <a:srgbClr val="F8CE2F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图文框 16">
            <a:extLst>
              <a:ext uri="{FF2B5EF4-FFF2-40B4-BE49-F238E27FC236}">
                <a16:creationId xmlns:a16="http://schemas.microsoft.com/office/drawing/2014/main" xmlns="" id="{4BDAA02E-06DC-4C38-B1E2-FD5907524671}"/>
              </a:ext>
            </a:extLst>
          </p:cNvPr>
          <p:cNvSpPr/>
          <p:nvPr/>
        </p:nvSpPr>
        <p:spPr>
          <a:xfrm>
            <a:off x="1" y="1"/>
            <a:ext cx="12192000" cy="6858000"/>
          </a:xfrm>
          <a:prstGeom prst="frame">
            <a:avLst>
              <a:gd name="adj1" fmla="val 373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68599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F6E15D5-25A5-4501-9858-ABEBCEA1AA3A}"/>
              </a:ext>
            </a:extLst>
          </p:cNvPr>
          <p:cNvSpPr/>
          <p:nvPr/>
        </p:nvSpPr>
        <p:spPr>
          <a:xfrm>
            <a:off x="0" y="0"/>
            <a:ext cx="448887" cy="6858000"/>
          </a:xfrm>
          <a:prstGeom prst="rect">
            <a:avLst/>
          </a:prstGeom>
          <a:solidFill>
            <a:srgbClr val="F8CE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47DFD1A-4297-4FB6-ABAC-E0FF80F41E19}"/>
              </a:ext>
            </a:extLst>
          </p:cNvPr>
          <p:cNvSpPr txBox="1"/>
          <p:nvPr/>
        </p:nvSpPr>
        <p:spPr>
          <a:xfrm>
            <a:off x="18580" y="145146"/>
            <a:ext cx="461665" cy="9725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CHENXI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0" name="十字形 9">
            <a:extLst>
              <a:ext uri="{FF2B5EF4-FFF2-40B4-BE49-F238E27FC236}">
                <a16:creationId xmlns:a16="http://schemas.microsoft.com/office/drawing/2014/main" xmlns="" id="{0F4BF8F1-A1BF-4FF6-ACF2-9A8E84FCB11A}"/>
              </a:ext>
            </a:extLst>
          </p:cNvPr>
          <p:cNvSpPr/>
          <p:nvPr/>
        </p:nvSpPr>
        <p:spPr>
          <a:xfrm rot="18900000">
            <a:off x="116919" y="6442540"/>
            <a:ext cx="215046" cy="215046"/>
          </a:xfrm>
          <a:prstGeom prst="plus">
            <a:avLst>
              <a:gd name="adj" fmla="val 4003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AC4B84E8-E7E3-473E-8B49-A8CD11320CA6}"/>
              </a:ext>
            </a:extLst>
          </p:cNvPr>
          <p:cNvSpPr/>
          <p:nvPr/>
        </p:nvSpPr>
        <p:spPr>
          <a:xfrm>
            <a:off x="1213658" y="930698"/>
            <a:ext cx="1202971" cy="374073"/>
          </a:xfrm>
          <a:prstGeom prst="rect">
            <a:avLst/>
          </a:prstGeom>
          <a:solidFill>
            <a:srgbClr val="F8CE2F"/>
          </a:solidFill>
          <a:ln>
            <a:noFill/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7D29735A-2A0D-44C3-8D86-601255DFF4CA}"/>
              </a:ext>
            </a:extLst>
          </p:cNvPr>
          <p:cNvSpPr txBox="1"/>
          <p:nvPr/>
        </p:nvSpPr>
        <p:spPr>
          <a:xfrm>
            <a:off x="1248645" y="935439"/>
            <a:ext cx="1146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南构小老楷书" panose="00020600040101010101" pitchFamily="18" charset="-122"/>
                <a:ea typeface="南构小老楷书" panose="00020600040101010101" pitchFamily="18" charset="-122"/>
              </a:rPr>
              <a:t>陈西设计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DD6A71AA-8F9A-4200-A9C1-C5943690CBD2}"/>
              </a:ext>
            </a:extLst>
          </p:cNvPr>
          <p:cNvSpPr txBox="1"/>
          <p:nvPr/>
        </p:nvSpPr>
        <p:spPr>
          <a:xfrm>
            <a:off x="1092616" y="1431471"/>
            <a:ext cx="3038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点击添加标题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0AAE180A-6E64-448E-B7E5-DDC6BE1D1299}"/>
              </a:ext>
            </a:extLst>
          </p:cNvPr>
          <p:cNvSpPr/>
          <p:nvPr/>
        </p:nvSpPr>
        <p:spPr>
          <a:xfrm>
            <a:off x="1213658" y="2693324"/>
            <a:ext cx="4738254" cy="1396538"/>
          </a:xfrm>
          <a:prstGeom prst="roundRect">
            <a:avLst>
              <a:gd name="adj" fmla="val 11007"/>
            </a:avLst>
          </a:prstGeom>
          <a:solidFill>
            <a:srgbClr val="F8CE2F"/>
          </a:solidFill>
          <a:ln>
            <a:noFill/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xmlns="" id="{D2FBBE5A-683D-4E3A-BA32-967B06D601B9}"/>
              </a:ext>
            </a:extLst>
          </p:cNvPr>
          <p:cNvSpPr/>
          <p:nvPr/>
        </p:nvSpPr>
        <p:spPr>
          <a:xfrm>
            <a:off x="6450676" y="2693324"/>
            <a:ext cx="4738254" cy="1396538"/>
          </a:xfrm>
          <a:prstGeom prst="roundRect">
            <a:avLst>
              <a:gd name="adj" fmla="val 11007"/>
            </a:avLst>
          </a:prstGeom>
          <a:solidFill>
            <a:schemeClr val="bg1"/>
          </a:solidFill>
          <a:ln>
            <a:noFill/>
          </a:ln>
          <a:effectLst>
            <a:outerShdw blurRad="762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xmlns="" id="{9A962725-B753-411E-AEC0-3FDD1C477E34}"/>
              </a:ext>
            </a:extLst>
          </p:cNvPr>
          <p:cNvSpPr/>
          <p:nvPr/>
        </p:nvSpPr>
        <p:spPr>
          <a:xfrm>
            <a:off x="1213658" y="4526023"/>
            <a:ext cx="4738254" cy="1396538"/>
          </a:xfrm>
          <a:prstGeom prst="roundRect">
            <a:avLst>
              <a:gd name="adj" fmla="val 11007"/>
            </a:avLst>
          </a:prstGeom>
          <a:solidFill>
            <a:schemeClr val="bg1"/>
          </a:solidFill>
          <a:ln>
            <a:noFill/>
          </a:ln>
          <a:effectLst>
            <a:outerShdw blurRad="762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xmlns="" id="{E90ADB9F-E568-4145-B09F-4212151AB76B}"/>
              </a:ext>
            </a:extLst>
          </p:cNvPr>
          <p:cNvSpPr/>
          <p:nvPr/>
        </p:nvSpPr>
        <p:spPr>
          <a:xfrm>
            <a:off x="6450676" y="4526023"/>
            <a:ext cx="4738254" cy="1396538"/>
          </a:xfrm>
          <a:prstGeom prst="roundRect">
            <a:avLst>
              <a:gd name="adj" fmla="val 11007"/>
            </a:avLst>
          </a:prstGeom>
          <a:solidFill>
            <a:schemeClr val="bg1"/>
          </a:solidFill>
          <a:ln>
            <a:noFill/>
          </a:ln>
          <a:effectLst>
            <a:outerShdw blurRad="762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2E4342A9-B6B9-4661-9412-F1C8618209DD}"/>
              </a:ext>
            </a:extLst>
          </p:cNvPr>
          <p:cNvSpPr txBox="1"/>
          <p:nvPr/>
        </p:nvSpPr>
        <p:spPr>
          <a:xfrm>
            <a:off x="1463555" y="2693324"/>
            <a:ext cx="5865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tx1">
                    <a:lumMod val="75000"/>
                    <a:lumOff val="25000"/>
                  </a:schemeClr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S</a:t>
            </a:r>
            <a:endParaRPr lang="zh-CN" altLang="en-US" sz="7200" dirty="0">
              <a:solidFill>
                <a:schemeClr val="tx1">
                  <a:lumMod val="75000"/>
                  <a:lumOff val="25000"/>
                </a:schemeClr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4AFED679-61DA-4FF6-9A86-ED99C02CEE19}"/>
              </a:ext>
            </a:extLst>
          </p:cNvPr>
          <p:cNvSpPr txBox="1"/>
          <p:nvPr/>
        </p:nvSpPr>
        <p:spPr>
          <a:xfrm>
            <a:off x="6788713" y="2693324"/>
            <a:ext cx="5865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tx1">
                    <a:lumMod val="75000"/>
                    <a:lumOff val="25000"/>
                  </a:schemeClr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W</a:t>
            </a:r>
            <a:endParaRPr lang="zh-CN" altLang="en-US" sz="7200" dirty="0">
              <a:solidFill>
                <a:schemeClr val="tx1">
                  <a:lumMod val="75000"/>
                  <a:lumOff val="25000"/>
                </a:schemeClr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DA3A3824-62DA-453A-A3EA-5A208AC1D15F}"/>
              </a:ext>
            </a:extLst>
          </p:cNvPr>
          <p:cNvSpPr txBox="1"/>
          <p:nvPr/>
        </p:nvSpPr>
        <p:spPr>
          <a:xfrm>
            <a:off x="1463555" y="4570731"/>
            <a:ext cx="5865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tx1">
                    <a:lumMod val="75000"/>
                    <a:lumOff val="25000"/>
                  </a:schemeClr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O</a:t>
            </a:r>
            <a:endParaRPr lang="zh-CN" altLang="en-US" sz="7200" dirty="0">
              <a:solidFill>
                <a:schemeClr val="tx1">
                  <a:lumMod val="75000"/>
                  <a:lumOff val="25000"/>
                </a:schemeClr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0C8D777E-33DF-496A-8BDD-62A994E61D69}"/>
              </a:ext>
            </a:extLst>
          </p:cNvPr>
          <p:cNvSpPr txBox="1"/>
          <p:nvPr/>
        </p:nvSpPr>
        <p:spPr>
          <a:xfrm>
            <a:off x="6788713" y="4570731"/>
            <a:ext cx="5865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tx1">
                    <a:lumMod val="75000"/>
                    <a:lumOff val="25000"/>
                  </a:schemeClr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T</a:t>
            </a:r>
            <a:endParaRPr lang="zh-CN" altLang="en-US" sz="7200" dirty="0">
              <a:solidFill>
                <a:schemeClr val="tx1">
                  <a:lumMod val="75000"/>
                  <a:lumOff val="25000"/>
                </a:schemeClr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FF710803-C13E-49CB-832A-336DC045355D}"/>
              </a:ext>
            </a:extLst>
          </p:cNvPr>
          <p:cNvSpPr txBox="1"/>
          <p:nvPr/>
        </p:nvSpPr>
        <p:spPr>
          <a:xfrm>
            <a:off x="2240616" y="2858314"/>
            <a:ext cx="32987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微信搜索一下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98DF4718-AA43-41DD-B366-7F3FEC8EE831}"/>
              </a:ext>
            </a:extLst>
          </p:cNvPr>
          <p:cNvSpPr txBox="1"/>
          <p:nvPr/>
        </p:nvSpPr>
        <p:spPr>
          <a:xfrm>
            <a:off x="2240616" y="3411713"/>
            <a:ext cx="40382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Lorem ipsum dolor sit </a:t>
            </a:r>
            <a:r>
              <a:rPr lang="en-US" altLang="zh-CN" sz="1200" dirty="0" err="1"/>
              <a:t>amet</a:t>
            </a:r>
            <a:r>
              <a:rPr lang="en-US" altLang="zh-CN" sz="1200" dirty="0"/>
              <a:t>, </a:t>
            </a:r>
            <a:r>
              <a:rPr lang="en-US" altLang="zh-CN" sz="1200" dirty="0" err="1"/>
              <a:t>consectetuer</a:t>
            </a:r>
            <a:r>
              <a:rPr lang="en-US" altLang="zh-CN" sz="1200" dirty="0"/>
              <a:t> adipiscing. Maecenas </a:t>
            </a:r>
            <a:r>
              <a:rPr lang="en-US" altLang="zh-CN" sz="1200" dirty="0" err="1"/>
              <a:t>porttitor</a:t>
            </a:r>
            <a:r>
              <a:rPr lang="en-US" altLang="zh-CN" sz="1200" dirty="0"/>
              <a:t> </a:t>
            </a:r>
            <a:r>
              <a:rPr lang="en-US" altLang="zh-CN" sz="1200" dirty="0" err="1"/>
              <a:t>congue</a:t>
            </a:r>
            <a:r>
              <a:rPr lang="en-US" altLang="zh-CN" sz="1200" dirty="0"/>
              <a:t> </a:t>
            </a:r>
            <a:r>
              <a:rPr lang="en-US" altLang="zh-CN" sz="1200" dirty="0" err="1"/>
              <a:t>massa</a:t>
            </a:r>
            <a:r>
              <a:rPr lang="en-US" altLang="zh-CN" sz="1200" dirty="0"/>
              <a:t>. 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174B0466-1348-4EEA-9885-BBE9F46A1918}"/>
              </a:ext>
            </a:extLst>
          </p:cNvPr>
          <p:cNvSpPr txBox="1"/>
          <p:nvPr/>
        </p:nvSpPr>
        <p:spPr>
          <a:xfrm>
            <a:off x="2240616" y="4701567"/>
            <a:ext cx="32987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更多精品模板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C55A9BF7-A860-4DCC-8D15-CC2550A06960}"/>
              </a:ext>
            </a:extLst>
          </p:cNvPr>
          <p:cNvSpPr txBox="1"/>
          <p:nvPr/>
        </p:nvSpPr>
        <p:spPr>
          <a:xfrm>
            <a:off x="2240616" y="5254966"/>
            <a:ext cx="40382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Lorem ipsum dolor sit </a:t>
            </a:r>
            <a:r>
              <a:rPr lang="en-US" altLang="zh-CN" sz="1200" dirty="0" err="1"/>
              <a:t>amet</a:t>
            </a:r>
            <a:r>
              <a:rPr lang="en-US" altLang="zh-CN" sz="1200" dirty="0"/>
              <a:t>, </a:t>
            </a:r>
            <a:r>
              <a:rPr lang="en-US" altLang="zh-CN" sz="1200" dirty="0" err="1"/>
              <a:t>consectetuer</a:t>
            </a:r>
            <a:r>
              <a:rPr lang="en-US" altLang="zh-CN" sz="1200" dirty="0"/>
              <a:t> adipiscing. Maecenas </a:t>
            </a:r>
            <a:r>
              <a:rPr lang="en-US" altLang="zh-CN" sz="1200" dirty="0" err="1"/>
              <a:t>porttitor</a:t>
            </a:r>
            <a:r>
              <a:rPr lang="en-US" altLang="zh-CN" sz="1200" dirty="0"/>
              <a:t> </a:t>
            </a:r>
            <a:r>
              <a:rPr lang="en-US" altLang="zh-CN" sz="1200" dirty="0" err="1"/>
              <a:t>congue</a:t>
            </a:r>
            <a:r>
              <a:rPr lang="en-US" altLang="zh-CN" sz="1200" dirty="0"/>
              <a:t> </a:t>
            </a:r>
            <a:r>
              <a:rPr lang="en-US" altLang="zh-CN" sz="1200" dirty="0" err="1"/>
              <a:t>massa</a:t>
            </a:r>
            <a:r>
              <a:rPr lang="en-US" altLang="zh-CN" sz="1200" dirty="0"/>
              <a:t>. 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319BE4C8-BF6B-4467-9B71-CAC627E0D65E}"/>
              </a:ext>
            </a:extLst>
          </p:cNvPr>
          <p:cNvSpPr txBox="1"/>
          <p:nvPr/>
        </p:nvSpPr>
        <p:spPr>
          <a:xfrm>
            <a:off x="7465154" y="2858314"/>
            <a:ext cx="32987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陈西设计之家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F1C906BA-B567-44C6-90D0-6D9EDD0D80C3}"/>
              </a:ext>
            </a:extLst>
          </p:cNvPr>
          <p:cNvSpPr txBox="1"/>
          <p:nvPr/>
        </p:nvSpPr>
        <p:spPr>
          <a:xfrm>
            <a:off x="7465154" y="3411713"/>
            <a:ext cx="40382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Lorem ipsum dolor sit </a:t>
            </a:r>
            <a:r>
              <a:rPr lang="en-US" altLang="zh-CN" sz="1200" dirty="0" err="1"/>
              <a:t>amet</a:t>
            </a:r>
            <a:r>
              <a:rPr lang="en-US" altLang="zh-CN" sz="1200" dirty="0"/>
              <a:t>, </a:t>
            </a:r>
            <a:r>
              <a:rPr lang="en-US" altLang="zh-CN" sz="1200" dirty="0" err="1"/>
              <a:t>consectetuer</a:t>
            </a:r>
            <a:r>
              <a:rPr lang="en-US" altLang="zh-CN" sz="1200" dirty="0"/>
              <a:t> adipiscing. Maecenas </a:t>
            </a:r>
            <a:r>
              <a:rPr lang="en-US" altLang="zh-CN" sz="1200" dirty="0" err="1"/>
              <a:t>porttitor</a:t>
            </a:r>
            <a:r>
              <a:rPr lang="en-US" altLang="zh-CN" sz="1200" dirty="0"/>
              <a:t> </a:t>
            </a:r>
            <a:r>
              <a:rPr lang="en-US" altLang="zh-CN" sz="1200" dirty="0" err="1"/>
              <a:t>congue</a:t>
            </a:r>
            <a:r>
              <a:rPr lang="en-US" altLang="zh-CN" sz="1200" dirty="0"/>
              <a:t> </a:t>
            </a:r>
            <a:r>
              <a:rPr lang="en-US" altLang="zh-CN" sz="1200" dirty="0" err="1"/>
              <a:t>massa</a:t>
            </a:r>
            <a:r>
              <a:rPr lang="en-US" altLang="zh-CN" sz="1200" dirty="0"/>
              <a:t>. 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1460A264-192B-4483-A906-DB2A8E91FDA0}"/>
              </a:ext>
            </a:extLst>
          </p:cNvPr>
          <p:cNvSpPr txBox="1"/>
          <p:nvPr/>
        </p:nvSpPr>
        <p:spPr>
          <a:xfrm>
            <a:off x="7465154" y="4701567"/>
            <a:ext cx="32987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可以免费下载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730851F0-0CDD-4191-B55A-EE015872BF91}"/>
              </a:ext>
            </a:extLst>
          </p:cNvPr>
          <p:cNvSpPr txBox="1"/>
          <p:nvPr/>
        </p:nvSpPr>
        <p:spPr>
          <a:xfrm>
            <a:off x="7465154" y="5254966"/>
            <a:ext cx="40382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Lorem ipsum dolor sit </a:t>
            </a:r>
            <a:r>
              <a:rPr lang="en-US" altLang="zh-CN" sz="1200" dirty="0" err="1"/>
              <a:t>amet</a:t>
            </a:r>
            <a:r>
              <a:rPr lang="en-US" altLang="zh-CN" sz="1200" dirty="0"/>
              <a:t>, </a:t>
            </a:r>
            <a:r>
              <a:rPr lang="en-US" altLang="zh-CN" sz="1200" dirty="0" err="1"/>
              <a:t>consectetuer</a:t>
            </a:r>
            <a:r>
              <a:rPr lang="en-US" altLang="zh-CN" sz="1200" dirty="0"/>
              <a:t> adipiscing. Maecenas </a:t>
            </a:r>
            <a:r>
              <a:rPr lang="en-US" altLang="zh-CN" sz="1200" dirty="0" err="1"/>
              <a:t>porttitor</a:t>
            </a:r>
            <a:r>
              <a:rPr lang="en-US" altLang="zh-CN" sz="1200" dirty="0"/>
              <a:t> </a:t>
            </a:r>
            <a:r>
              <a:rPr lang="en-US" altLang="zh-CN" sz="1200" dirty="0" err="1"/>
              <a:t>congue</a:t>
            </a:r>
            <a:r>
              <a:rPr lang="en-US" altLang="zh-CN" sz="1200" dirty="0"/>
              <a:t> </a:t>
            </a:r>
            <a:r>
              <a:rPr lang="en-US" altLang="zh-CN" sz="1200" dirty="0" err="1"/>
              <a:t>massa</a:t>
            </a:r>
            <a:r>
              <a:rPr lang="en-US" altLang="zh-CN" sz="1200" dirty="0"/>
              <a:t>. </a:t>
            </a:r>
          </a:p>
        </p:txBody>
      </p:sp>
      <p:sp>
        <p:nvSpPr>
          <p:cNvPr id="24" name="图文框 23">
            <a:extLst>
              <a:ext uri="{FF2B5EF4-FFF2-40B4-BE49-F238E27FC236}">
                <a16:creationId xmlns:a16="http://schemas.microsoft.com/office/drawing/2014/main" xmlns="" id="{4D83FD50-DB6E-4283-9A86-85D32520BA6B}"/>
              </a:ext>
            </a:extLst>
          </p:cNvPr>
          <p:cNvSpPr/>
          <p:nvPr/>
        </p:nvSpPr>
        <p:spPr>
          <a:xfrm>
            <a:off x="1" y="1"/>
            <a:ext cx="12192000" cy="6858000"/>
          </a:xfrm>
          <a:prstGeom prst="frame">
            <a:avLst>
              <a:gd name="adj1" fmla="val 373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257150"/>
      </p:ext>
    </p:extLst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F6E15D5-25A5-4501-9858-ABEBCEA1AA3A}"/>
              </a:ext>
            </a:extLst>
          </p:cNvPr>
          <p:cNvSpPr/>
          <p:nvPr/>
        </p:nvSpPr>
        <p:spPr>
          <a:xfrm>
            <a:off x="0" y="0"/>
            <a:ext cx="448887" cy="6858000"/>
          </a:xfrm>
          <a:prstGeom prst="rect">
            <a:avLst/>
          </a:prstGeom>
          <a:solidFill>
            <a:srgbClr val="F8CE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47DFD1A-4297-4FB6-ABAC-E0FF80F41E19}"/>
              </a:ext>
            </a:extLst>
          </p:cNvPr>
          <p:cNvSpPr txBox="1"/>
          <p:nvPr/>
        </p:nvSpPr>
        <p:spPr>
          <a:xfrm>
            <a:off x="18580" y="145146"/>
            <a:ext cx="461665" cy="9725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CHENXI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0" name="十字形 9">
            <a:extLst>
              <a:ext uri="{FF2B5EF4-FFF2-40B4-BE49-F238E27FC236}">
                <a16:creationId xmlns:a16="http://schemas.microsoft.com/office/drawing/2014/main" xmlns="" id="{0F4BF8F1-A1BF-4FF6-ACF2-9A8E84FCB11A}"/>
              </a:ext>
            </a:extLst>
          </p:cNvPr>
          <p:cNvSpPr/>
          <p:nvPr/>
        </p:nvSpPr>
        <p:spPr>
          <a:xfrm rot="18900000">
            <a:off x="116919" y="6442540"/>
            <a:ext cx="215046" cy="215046"/>
          </a:xfrm>
          <a:prstGeom prst="plus">
            <a:avLst>
              <a:gd name="adj" fmla="val 4003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AC4B84E8-E7E3-473E-8B49-A8CD11320CA6}"/>
              </a:ext>
            </a:extLst>
          </p:cNvPr>
          <p:cNvSpPr/>
          <p:nvPr/>
        </p:nvSpPr>
        <p:spPr>
          <a:xfrm>
            <a:off x="1213658" y="930698"/>
            <a:ext cx="1202971" cy="374073"/>
          </a:xfrm>
          <a:prstGeom prst="rect">
            <a:avLst/>
          </a:prstGeom>
          <a:solidFill>
            <a:srgbClr val="F8CE2F"/>
          </a:solidFill>
          <a:ln>
            <a:noFill/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7D29735A-2A0D-44C3-8D86-601255DFF4CA}"/>
              </a:ext>
            </a:extLst>
          </p:cNvPr>
          <p:cNvSpPr txBox="1"/>
          <p:nvPr/>
        </p:nvSpPr>
        <p:spPr>
          <a:xfrm>
            <a:off x="1248645" y="935439"/>
            <a:ext cx="1146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南构小老楷书" panose="00020600040101010101" pitchFamily="18" charset="-122"/>
                <a:ea typeface="南构小老楷书" panose="00020600040101010101" pitchFamily="18" charset="-122"/>
              </a:rPr>
              <a:t>陈西设计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DD6A71AA-8F9A-4200-A9C1-C5943690CBD2}"/>
              </a:ext>
            </a:extLst>
          </p:cNvPr>
          <p:cNvSpPr txBox="1"/>
          <p:nvPr/>
        </p:nvSpPr>
        <p:spPr>
          <a:xfrm>
            <a:off x="1092616" y="1431471"/>
            <a:ext cx="3038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点击添加标题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xmlns="" id="{A88D0C09-1FB0-43A9-BCC1-D11EC2AC3A4E}"/>
              </a:ext>
            </a:extLst>
          </p:cNvPr>
          <p:cNvSpPr/>
          <p:nvPr/>
        </p:nvSpPr>
        <p:spPr>
          <a:xfrm>
            <a:off x="1219443" y="2659128"/>
            <a:ext cx="595700" cy="5957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xmlns="" id="{C77AF4DF-A75F-4555-8D03-6F1685D631E1}"/>
              </a:ext>
            </a:extLst>
          </p:cNvPr>
          <p:cNvSpPr/>
          <p:nvPr/>
        </p:nvSpPr>
        <p:spPr>
          <a:xfrm>
            <a:off x="1219443" y="3867442"/>
            <a:ext cx="595700" cy="595700"/>
          </a:xfrm>
          <a:prstGeom prst="roundRect">
            <a:avLst/>
          </a:prstGeom>
          <a:solidFill>
            <a:srgbClr val="F8CE2F"/>
          </a:solidFill>
          <a:ln>
            <a:noFill/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xmlns="" id="{8F5A55A2-6B08-4118-BBB1-0DAC5122E46B}"/>
              </a:ext>
            </a:extLst>
          </p:cNvPr>
          <p:cNvSpPr/>
          <p:nvPr/>
        </p:nvSpPr>
        <p:spPr>
          <a:xfrm>
            <a:off x="1219443" y="5075756"/>
            <a:ext cx="595700" cy="5957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823A5A9A-25A5-4520-AE59-50D48DB7C922}"/>
              </a:ext>
            </a:extLst>
          </p:cNvPr>
          <p:cNvSpPr txBox="1"/>
          <p:nvPr/>
        </p:nvSpPr>
        <p:spPr>
          <a:xfrm>
            <a:off x="1121280" y="2660221"/>
            <a:ext cx="7920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01</a:t>
            </a:r>
            <a:endParaRPr lang="zh-CN" altLang="en-US" sz="2800" dirty="0"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59ABE3B7-F1EC-43CC-92C4-7B5C9C770659}"/>
              </a:ext>
            </a:extLst>
          </p:cNvPr>
          <p:cNvSpPr txBox="1"/>
          <p:nvPr/>
        </p:nvSpPr>
        <p:spPr>
          <a:xfrm>
            <a:off x="2152699" y="2507825"/>
            <a:ext cx="32987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添加你的标题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B6304E10-17C1-4C45-BA1D-440378C1B9D9}"/>
              </a:ext>
            </a:extLst>
          </p:cNvPr>
          <p:cNvSpPr txBox="1"/>
          <p:nvPr/>
        </p:nvSpPr>
        <p:spPr>
          <a:xfrm>
            <a:off x="2152699" y="3061224"/>
            <a:ext cx="40382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Lorem ipsum dolor sit amet, consectetuer adipiscing elit. 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66D7B4DD-3247-4E39-9201-CC38B8EEDAA2}"/>
              </a:ext>
            </a:extLst>
          </p:cNvPr>
          <p:cNvSpPr txBox="1"/>
          <p:nvPr/>
        </p:nvSpPr>
        <p:spPr>
          <a:xfrm>
            <a:off x="1121280" y="3871549"/>
            <a:ext cx="7920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02</a:t>
            </a:r>
            <a:endParaRPr lang="zh-CN" altLang="en-US" sz="2800" dirty="0"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26783E1D-064F-40AD-B98E-12C31EA08492}"/>
              </a:ext>
            </a:extLst>
          </p:cNvPr>
          <p:cNvSpPr txBox="1"/>
          <p:nvPr/>
        </p:nvSpPr>
        <p:spPr>
          <a:xfrm>
            <a:off x="2152699" y="3719153"/>
            <a:ext cx="32987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添加你的标题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DEDE0D1F-3BF2-4B33-AF0B-9857C0763776}"/>
              </a:ext>
            </a:extLst>
          </p:cNvPr>
          <p:cNvSpPr txBox="1"/>
          <p:nvPr/>
        </p:nvSpPr>
        <p:spPr>
          <a:xfrm>
            <a:off x="2152699" y="4272552"/>
            <a:ext cx="40382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Lorem ipsum dolor sit amet, consectetuer adipiscing elit. 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AE383372-F26A-442A-9A3C-FF9CD5D72177}"/>
              </a:ext>
            </a:extLst>
          </p:cNvPr>
          <p:cNvSpPr txBox="1"/>
          <p:nvPr/>
        </p:nvSpPr>
        <p:spPr>
          <a:xfrm>
            <a:off x="1121280" y="5089678"/>
            <a:ext cx="7920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03</a:t>
            </a:r>
            <a:endParaRPr lang="zh-CN" altLang="en-US" sz="2800" dirty="0"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F2B03ECC-2595-4409-9871-72D5583BA7CE}"/>
              </a:ext>
            </a:extLst>
          </p:cNvPr>
          <p:cNvSpPr txBox="1"/>
          <p:nvPr/>
        </p:nvSpPr>
        <p:spPr>
          <a:xfrm>
            <a:off x="2152699" y="4937282"/>
            <a:ext cx="32987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添加你的标题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B44FBD79-AB77-4793-9999-14B5A18C2C47}"/>
              </a:ext>
            </a:extLst>
          </p:cNvPr>
          <p:cNvSpPr txBox="1"/>
          <p:nvPr/>
        </p:nvSpPr>
        <p:spPr>
          <a:xfrm>
            <a:off x="2152699" y="5490681"/>
            <a:ext cx="40382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Lorem ipsum dolor sit amet, consectetuer adipiscing elit. </a:t>
            </a:r>
          </a:p>
        </p:txBody>
      </p:sp>
      <p:pic>
        <p:nvPicPr>
          <p:cNvPr id="19" name="图片 18" descr="图形用户界面&#10;&#10;描述已自动生成">
            <a:extLst>
              <a:ext uri="{FF2B5EF4-FFF2-40B4-BE49-F238E27FC236}">
                <a16:creationId xmlns:a16="http://schemas.microsoft.com/office/drawing/2014/main" xmlns="" id="{F3E5EAC1-E7D0-40D0-8660-DAD893C607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2436" y="760049"/>
            <a:ext cx="5637953" cy="5637953"/>
          </a:xfrm>
          <a:prstGeom prst="rect">
            <a:avLst/>
          </a:prstGeom>
        </p:spPr>
      </p:pic>
      <p:sp>
        <p:nvSpPr>
          <p:cNvPr id="21" name="图文框 20">
            <a:extLst>
              <a:ext uri="{FF2B5EF4-FFF2-40B4-BE49-F238E27FC236}">
                <a16:creationId xmlns:a16="http://schemas.microsoft.com/office/drawing/2014/main" xmlns="" id="{5FCD9B29-3350-4D33-B1D6-F8F54442715C}"/>
              </a:ext>
            </a:extLst>
          </p:cNvPr>
          <p:cNvSpPr/>
          <p:nvPr/>
        </p:nvSpPr>
        <p:spPr>
          <a:xfrm>
            <a:off x="1" y="1"/>
            <a:ext cx="12192000" cy="6858000"/>
          </a:xfrm>
          <a:prstGeom prst="frame">
            <a:avLst>
              <a:gd name="adj1" fmla="val 373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167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F6E15D5-25A5-4501-9858-ABEBCEA1AA3A}"/>
              </a:ext>
            </a:extLst>
          </p:cNvPr>
          <p:cNvSpPr/>
          <p:nvPr/>
        </p:nvSpPr>
        <p:spPr>
          <a:xfrm>
            <a:off x="0" y="0"/>
            <a:ext cx="448887" cy="6858000"/>
          </a:xfrm>
          <a:prstGeom prst="rect">
            <a:avLst/>
          </a:prstGeom>
          <a:solidFill>
            <a:srgbClr val="F8CE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47DFD1A-4297-4FB6-ABAC-E0FF80F41E19}"/>
              </a:ext>
            </a:extLst>
          </p:cNvPr>
          <p:cNvSpPr txBox="1"/>
          <p:nvPr/>
        </p:nvSpPr>
        <p:spPr>
          <a:xfrm>
            <a:off x="18580" y="145146"/>
            <a:ext cx="461665" cy="9725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CHENXI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0" name="十字形 9">
            <a:extLst>
              <a:ext uri="{FF2B5EF4-FFF2-40B4-BE49-F238E27FC236}">
                <a16:creationId xmlns:a16="http://schemas.microsoft.com/office/drawing/2014/main" xmlns="" id="{0F4BF8F1-A1BF-4FF6-ACF2-9A8E84FCB11A}"/>
              </a:ext>
            </a:extLst>
          </p:cNvPr>
          <p:cNvSpPr/>
          <p:nvPr/>
        </p:nvSpPr>
        <p:spPr>
          <a:xfrm rot="18900000">
            <a:off x="116919" y="6442540"/>
            <a:ext cx="215046" cy="215046"/>
          </a:xfrm>
          <a:prstGeom prst="plus">
            <a:avLst>
              <a:gd name="adj" fmla="val 4003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AC4B84E8-E7E3-473E-8B49-A8CD11320CA6}"/>
              </a:ext>
            </a:extLst>
          </p:cNvPr>
          <p:cNvSpPr/>
          <p:nvPr/>
        </p:nvSpPr>
        <p:spPr>
          <a:xfrm>
            <a:off x="1213658" y="930698"/>
            <a:ext cx="1202971" cy="374073"/>
          </a:xfrm>
          <a:prstGeom prst="rect">
            <a:avLst/>
          </a:prstGeom>
          <a:solidFill>
            <a:srgbClr val="F8CE2F"/>
          </a:solidFill>
          <a:ln>
            <a:noFill/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7D29735A-2A0D-44C3-8D86-601255DFF4CA}"/>
              </a:ext>
            </a:extLst>
          </p:cNvPr>
          <p:cNvSpPr txBox="1"/>
          <p:nvPr/>
        </p:nvSpPr>
        <p:spPr>
          <a:xfrm>
            <a:off x="1248645" y="935439"/>
            <a:ext cx="1146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南构小老楷书" panose="00020600040101010101" pitchFamily="18" charset="-122"/>
                <a:ea typeface="南构小老楷书" panose="00020600040101010101" pitchFamily="18" charset="-122"/>
              </a:rPr>
              <a:t>陈西设计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DD6A71AA-8F9A-4200-A9C1-C5943690CBD2}"/>
              </a:ext>
            </a:extLst>
          </p:cNvPr>
          <p:cNvSpPr txBox="1"/>
          <p:nvPr/>
        </p:nvSpPr>
        <p:spPr>
          <a:xfrm>
            <a:off x="1092616" y="1431471"/>
            <a:ext cx="3038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点击添加标题</a:t>
            </a: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xmlns="" id="{495E24F8-9BB1-4458-8C7B-0140D56398CD}"/>
              </a:ext>
            </a:extLst>
          </p:cNvPr>
          <p:cNvSpPr/>
          <p:nvPr/>
        </p:nvSpPr>
        <p:spPr>
          <a:xfrm>
            <a:off x="1213658" y="2628009"/>
            <a:ext cx="3038513" cy="3229237"/>
          </a:xfrm>
          <a:prstGeom prst="roundRect">
            <a:avLst>
              <a:gd name="adj" fmla="val 4917"/>
            </a:avLst>
          </a:prstGeom>
          <a:solidFill>
            <a:schemeClr val="bg1"/>
          </a:solidFill>
          <a:ln>
            <a:noFill/>
          </a:ln>
          <a:effectLst>
            <a:outerShdw blurRad="762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xmlns="" id="{BA325D91-E0C2-419F-A48B-55CD608512E4}"/>
              </a:ext>
            </a:extLst>
          </p:cNvPr>
          <p:cNvSpPr/>
          <p:nvPr/>
        </p:nvSpPr>
        <p:spPr>
          <a:xfrm>
            <a:off x="4697787" y="2628009"/>
            <a:ext cx="3038513" cy="3229237"/>
          </a:xfrm>
          <a:prstGeom prst="roundRect">
            <a:avLst>
              <a:gd name="adj" fmla="val 4917"/>
            </a:avLst>
          </a:prstGeom>
          <a:solidFill>
            <a:srgbClr val="F8CE2F"/>
          </a:solidFill>
          <a:ln>
            <a:noFill/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xmlns="" id="{367FABB3-450D-4947-901C-3D90207F0E85}"/>
              </a:ext>
            </a:extLst>
          </p:cNvPr>
          <p:cNvSpPr/>
          <p:nvPr/>
        </p:nvSpPr>
        <p:spPr>
          <a:xfrm>
            <a:off x="8181915" y="2628009"/>
            <a:ext cx="3038513" cy="3229237"/>
          </a:xfrm>
          <a:prstGeom prst="roundRect">
            <a:avLst>
              <a:gd name="adj" fmla="val 4917"/>
            </a:avLst>
          </a:prstGeom>
          <a:solidFill>
            <a:schemeClr val="bg1"/>
          </a:solidFill>
          <a:ln>
            <a:noFill/>
          </a:ln>
          <a:effectLst>
            <a:outerShdw blurRad="762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iconfont-1179-866484">
            <a:extLst>
              <a:ext uri="{FF2B5EF4-FFF2-40B4-BE49-F238E27FC236}">
                <a16:creationId xmlns:a16="http://schemas.microsoft.com/office/drawing/2014/main" xmlns="" id="{CE841110-CC9A-47E6-97F8-2065BC95EBCF}"/>
              </a:ext>
            </a:extLst>
          </p:cNvPr>
          <p:cNvSpPr/>
          <p:nvPr/>
        </p:nvSpPr>
        <p:spPr>
          <a:xfrm>
            <a:off x="10118506" y="2840174"/>
            <a:ext cx="887049" cy="989772"/>
          </a:xfrm>
          <a:custGeom>
            <a:avLst/>
            <a:gdLst>
              <a:gd name="T0" fmla="*/ 9015 w 9768"/>
              <a:gd name="T1" fmla="*/ 2222 h 10898"/>
              <a:gd name="T2" fmla="*/ 5535 w 9768"/>
              <a:gd name="T3" fmla="*/ 213 h 10898"/>
              <a:gd name="T4" fmla="*/ 743 w 9768"/>
              <a:gd name="T5" fmla="*/ 2227 h 10898"/>
              <a:gd name="T6" fmla="*/ 0 w 9768"/>
              <a:gd name="T7" fmla="*/ 3475 h 10898"/>
              <a:gd name="T8" fmla="*/ 663 w 9768"/>
              <a:gd name="T9" fmla="*/ 8679 h 10898"/>
              <a:gd name="T10" fmla="*/ 4186 w 9768"/>
              <a:gd name="T11" fmla="*/ 10714 h 10898"/>
              <a:gd name="T12" fmla="*/ 4884 w 9768"/>
              <a:gd name="T13" fmla="*/ 10898 h 10898"/>
              <a:gd name="T14" fmla="*/ 5591 w 9768"/>
              <a:gd name="T15" fmla="*/ 10708 h 10898"/>
              <a:gd name="T16" fmla="*/ 9005 w 9768"/>
              <a:gd name="T17" fmla="*/ 8737 h 10898"/>
              <a:gd name="T18" fmla="*/ 9768 w 9768"/>
              <a:gd name="T19" fmla="*/ 7495 h 10898"/>
              <a:gd name="T20" fmla="*/ 9100 w 9768"/>
              <a:gd name="T21" fmla="*/ 2274 h 10898"/>
              <a:gd name="T22" fmla="*/ 8770 w 9768"/>
              <a:gd name="T23" fmla="*/ 8101 h 10898"/>
              <a:gd name="T24" fmla="*/ 5256 w 9768"/>
              <a:gd name="T25" fmla="*/ 10130 h 10898"/>
              <a:gd name="T26" fmla="*/ 4536 w 9768"/>
              <a:gd name="T27" fmla="*/ 10145 h 10898"/>
              <a:gd name="T28" fmla="*/ 4348 w 9768"/>
              <a:gd name="T29" fmla="*/ 10422 h 10898"/>
              <a:gd name="T30" fmla="*/ 2374 w 9768"/>
              <a:gd name="T31" fmla="*/ 8897 h 10898"/>
              <a:gd name="T32" fmla="*/ 669 w 9768"/>
              <a:gd name="T33" fmla="*/ 7480 h 10898"/>
              <a:gd name="T34" fmla="*/ 1017 w 9768"/>
              <a:gd name="T35" fmla="*/ 2841 h 10898"/>
              <a:gd name="T36" fmla="*/ 4884 w 9768"/>
              <a:gd name="T37" fmla="*/ 724 h 10898"/>
              <a:gd name="T38" fmla="*/ 8694 w 9768"/>
              <a:gd name="T39" fmla="*/ 2809 h 10898"/>
              <a:gd name="T40" fmla="*/ 9099 w 9768"/>
              <a:gd name="T41" fmla="*/ 3473 h 10898"/>
              <a:gd name="T42" fmla="*/ 9099 w 9768"/>
              <a:gd name="T43" fmla="*/ 7491 h 10898"/>
              <a:gd name="T44" fmla="*/ 6138 w 9768"/>
              <a:gd name="T45" fmla="*/ 7602 h 10898"/>
              <a:gd name="T46" fmla="*/ 6862 w 9768"/>
              <a:gd name="T47" fmla="*/ 4939 h 10898"/>
              <a:gd name="T48" fmla="*/ 4126 w 9768"/>
              <a:gd name="T49" fmla="*/ 5825 h 10898"/>
              <a:gd name="T50" fmla="*/ 4850 w 9768"/>
              <a:gd name="T51" fmla="*/ 7603 h 10898"/>
              <a:gd name="T52" fmla="*/ 4126 w 9768"/>
              <a:gd name="T53" fmla="*/ 5825 h 10898"/>
              <a:gd name="T54" fmla="*/ 2114 w 9768"/>
              <a:gd name="T55" fmla="*/ 7604 h 10898"/>
              <a:gd name="T56" fmla="*/ 2838 w 9768"/>
              <a:gd name="T57" fmla="*/ 6053 h 10898"/>
              <a:gd name="T58" fmla="*/ 7004 w 9768"/>
              <a:gd name="T59" fmla="*/ 2484 h 10898"/>
              <a:gd name="T60" fmla="*/ 5519 w 9768"/>
              <a:gd name="T61" fmla="*/ 2345 h 10898"/>
              <a:gd name="T62" fmla="*/ 5948 w 9768"/>
              <a:gd name="T63" fmla="*/ 3069 h 10898"/>
              <a:gd name="T64" fmla="*/ 2391 w 9768"/>
              <a:gd name="T65" fmla="*/ 5299 h 10898"/>
              <a:gd name="T66" fmla="*/ 6360 w 9768"/>
              <a:gd name="T67" fmla="*/ 4043 h 10898"/>
              <a:gd name="T68" fmla="*/ 7084 w 9768"/>
              <a:gd name="T69" fmla="*/ 2794 h 108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768" h="10898">
                <a:moveTo>
                  <a:pt x="9100" y="2274"/>
                </a:moveTo>
                <a:cubicBezTo>
                  <a:pt x="9074" y="2254"/>
                  <a:pt x="9045" y="2237"/>
                  <a:pt x="9015" y="2222"/>
                </a:cubicBezTo>
                <a:lnTo>
                  <a:pt x="5634" y="271"/>
                </a:lnTo>
                <a:lnTo>
                  <a:pt x="5535" y="213"/>
                </a:lnTo>
                <a:cubicBezTo>
                  <a:pt x="5114" y="0"/>
                  <a:pt x="4623" y="3"/>
                  <a:pt x="4209" y="227"/>
                </a:cubicBezTo>
                <a:lnTo>
                  <a:pt x="743" y="2227"/>
                </a:lnTo>
                <a:lnTo>
                  <a:pt x="671" y="2270"/>
                </a:lnTo>
                <a:cubicBezTo>
                  <a:pt x="251" y="2529"/>
                  <a:pt x="0" y="2980"/>
                  <a:pt x="0" y="3475"/>
                </a:cubicBezTo>
                <a:lnTo>
                  <a:pt x="0" y="7480"/>
                </a:lnTo>
                <a:cubicBezTo>
                  <a:pt x="0" y="7966"/>
                  <a:pt x="244" y="8412"/>
                  <a:pt x="663" y="8679"/>
                </a:cubicBezTo>
                <a:lnTo>
                  <a:pt x="4134" y="10683"/>
                </a:lnTo>
                <a:cubicBezTo>
                  <a:pt x="4151" y="10694"/>
                  <a:pt x="4168" y="10704"/>
                  <a:pt x="4186" y="10714"/>
                </a:cubicBezTo>
                <a:lnTo>
                  <a:pt x="4206" y="10725"/>
                </a:lnTo>
                <a:cubicBezTo>
                  <a:pt x="4412" y="10838"/>
                  <a:pt x="4647" y="10898"/>
                  <a:pt x="4884" y="10898"/>
                </a:cubicBezTo>
                <a:cubicBezTo>
                  <a:pt x="5121" y="10898"/>
                  <a:pt x="5356" y="10838"/>
                  <a:pt x="5562" y="10725"/>
                </a:cubicBezTo>
                <a:lnTo>
                  <a:pt x="5591" y="10708"/>
                </a:lnTo>
                <a:cubicBezTo>
                  <a:pt x="5601" y="10702"/>
                  <a:pt x="5611" y="10696"/>
                  <a:pt x="5621" y="10690"/>
                </a:cubicBezTo>
                <a:lnTo>
                  <a:pt x="9005" y="8737"/>
                </a:lnTo>
                <a:lnTo>
                  <a:pt x="9119" y="8670"/>
                </a:lnTo>
                <a:cubicBezTo>
                  <a:pt x="9519" y="8411"/>
                  <a:pt x="9761" y="7974"/>
                  <a:pt x="9768" y="7495"/>
                </a:cubicBezTo>
                <a:lnTo>
                  <a:pt x="9768" y="3473"/>
                </a:lnTo>
                <a:cubicBezTo>
                  <a:pt x="9768" y="2986"/>
                  <a:pt x="9512" y="2528"/>
                  <a:pt x="9100" y="2274"/>
                </a:cubicBezTo>
                <a:close/>
                <a:moveTo>
                  <a:pt x="9099" y="7491"/>
                </a:moveTo>
                <a:cubicBezTo>
                  <a:pt x="9096" y="7741"/>
                  <a:pt x="8968" y="7972"/>
                  <a:pt x="8770" y="8101"/>
                </a:cubicBezTo>
                <a:lnTo>
                  <a:pt x="5279" y="10115"/>
                </a:lnTo>
                <a:lnTo>
                  <a:pt x="5256" y="10130"/>
                </a:lnTo>
                <a:cubicBezTo>
                  <a:pt x="5248" y="10134"/>
                  <a:pt x="5240" y="10139"/>
                  <a:pt x="5232" y="10144"/>
                </a:cubicBezTo>
                <a:cubicBezTo>
                  <a:pt x="5015" y="10259"/>
                  <a:pt x="4732" y="10252"/>
                  <a:pt x="4536" y="10145"/>
                </a:cubicBezTo>
                <a:lnTo>
                  <a:pt x="4511" y="10130"/>
                </a:lnTo>
                <a:lnTo>
                  <a:pt x="4348" y="10422"/>
                </a:lnTo>
                <a:lnTo>
                  <a:pt x="4486" y="10115"/>
                </a:lnTo>
                <a:lnTo>
                  <a:pt x="2374" y="8897"/>
                </a:lnTo>
                <a:lnTo>
                  <a:pt x="1012" y="8110"/>
                </a:lnTo>
                <a:cubicBezTo>
                  <a:pt x="797" y="7972"/>
                  <a:pt x="669" y="7737"/>
                  <a:pt x="669" y="7480"/>
                </a:cubicBezTo>
                <a:lnTo>
                  <a:pt x="669" y="3475"/>
                </a:lnTo>
                <a:cubicBezTo>
                  <a:pt x="669" y="3213"/>
                  <a:pt x="801" y="2975"/>
                  <a:pt x="1017" y="2841"/>
                </a:cubicBezTo>
                <a:lnTo>
                  <a:pt x="4534" y="810"/>
                </a:lnTo>
                <a:cubicBezTo>
                  <a:pt x="4639" y="754"/>
                  <a:pt x="4760" y="724"/>
                  <a:pt x="4884" y="724"/>
                </a:cubicBezTo>
                <a:cubicBezTo>
                  <a:pt x="5001" y="724"/>
                  <a:pt x="5115" y="751"/>
                  <a:pt x="5224" y="805"/>
                </a:cubicBezTo>
                <a:lnTo>
                  <a:pt x="8694" y="2809"/>
                </a:lnTo>
                <a:lnTo>
                  <a:pt x="8739" y="2836"/>
                </a:lnTo>
                <a:cubicBezTo>
                  <a:pt x="8962" y="2969"/>
                  <a:pt x="9099" y="3213"/>
                  <a:pt x="9099" y="3473"/>
                </a:cubicBezTo>
                <a:lnTo>
                  <a:pt x="9099" y="7491"/>
                </a:lnTo>
                <a:lnTo>
                  <a:pt x="9099" y="7491"/>
                </a:lnTo>
                <a:close/>
                <a:moveTo>
                  <a:pt x="6138" y="4939"/>
                </a:moveTo>
                <a:lnTo>
                  <a:pt x="6138" y="7602"/>
                </a:lnTo>
                <a:cubicBezTo>
                  <a:pt x="6138" y="8069"/>
                  <a:pt x="6862" y="8069"/>
                  <a:pt x="6862" y="7602"/>
                </a:cubicBezTo>
                <a:lnTo>
                  <a:pt x="6862" y="4939"/>
                </a:lnTo>
                <a:cubicBezTo>
                  <a:pt x="6862" y="4473"/>
                  <a:pt x="6138" y="4473"/>
                  <a:pt x="6138" y="4939"/>
                </a:cubicBezTo>
                <a:close/>
                <a:moveTo>
                  <a:pt x="4126" y="5825"/>
                </a:moveTo>
                <a:lnTo>
                  <a:pt x="4126" y="7603"/>
                </a:lnTo>
                <a:cubicBezTo>
                  <a:pt x="4126" y="8070"/>
                  <a:pt x="4850" y="8070"/>
                  <a:pt x="4850" y="7603"/>
                </a:cubicBezTo>
                <a:lnTo>
                  <a:pt x="4850" y="5825"/>
                </a:lnTo>
                <a:cubicBezTo>
                  <a:pt x="4850" y="5358"/>
                  <a:pt x="4126" y="5358"/>
                  <a:pt x="4126" y="5825"/>
                </a:cubicBezTo>
                <a:close/>
                <a:moveTo>
                  <a:pt x="2114" y="6053"/>
                </a:moveTo>
                <a:lnTo>
                  <a:pt x="2114" y="7604"/>
                </a:lnTo>
                <a:cubicBezTo>
                  <a:pt x="2114" y="8070"/>
                  <a:pt x="2838" y="8070"/>
                  <a:pt x="2838" y="7604"/>
                </a:cubicBezTo>
                <a:lnTo>
                  <a:pt x="2838" y="6053"/>
                </a:lnTo>
                <a:cubicBezTo>
                  <a:pt x="2838" y="5586"/>
                  <a:pt x="2114" y="5586"/>
                  <a:pt x="2114" y="6053"/>
                </a:cubicBezTo>
                <a:close/>
                <a:moveTo>
                  <a:pt x="7004" y="2484"/>
                </a:moveTo>
                <a:cubicBezTo>
                  <a:pt x="6937" y="2401"/>
                  <a:pt x="6836" y="2345"/>
                  <a:pt x="6722" y="2345"/>
                </a:cubicBezTo>
                <a:lnTo>
                  <a:pt x="5519" y="2345"/>
                </a:lnTo>
                <a:cubicBezTo>
                  <a:pt x="5052" y="2345"/>
                  <a:pt x="5052" y="3069"/>
                  <a:pt x="5519" y="3069"/>
                </a:cubicBezTo>
                <a:lnTo>
                  <a:pt x="5948" y="3069"/>
                </a:lnTo>
                <a:cubicBezTo>
                  <a:pt x="5028" y="4017"/>
                  <a:pt x="3727" y="4639"/>
                  <a:pt x="2391" y="4576"/>
                </a:cubicBezTo>
                <a:cubicBezTo>
                  <a:pt x="1924" y="4554"/>
                  <a:pt x="1926" y="5277"/>
                  <a:pt x="2391" y="5299"/>
                </a:cubicBezTo>
                <a:cubicBezTo>
                  <a:pt x="3884" y="5370"/>
                  <a:pt x="5311" y="4697"/>
                  <a:pt x="6360" y="3669"/>
                </a:cubicBezTo>
                <a:lnTo>
                  <a:pt x="6360" y="4043"/>
                </a:lnTo>
                <a:cubicBezTo>
                  <a:pt x="6360" y="4510"/>
                  <a:pt x="7084" y="4510"/>
                  <a:pt x="7084" y="4043"/>
                </a:cubicBezTo>
                <a:lnTo>
                  <a:pt x="7084" y="2794"/>
                </a:lnTo>
                <a:cubicBezTo>
                  <a:pt x="7127" y="2674"/>
                  <a:pt x="7086" y="2563"/>
                  <a:pt x="7004" y="2484"/>
                </a:cubicBezTo>
                <a:close/>
              </a:path>
            </a:pathLst>
          </a:custGeom>
          <a:gradFill>
            <a:gsLst>
              <a:gs pos="100000">
                <a:schemeClr val="tx1">
                  <a:lumMod val="75000"/>
                  <a:lumOff val="25000"/>
                  <a:alpha val="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iconfont-1179-866512">
            <a:extLst>
              <a:ext uri="{FF2B5EF4-FFF2-40B4-BE49-F238E27FC236}">
                <a16:creationId xmlns:a16="http://schemas.microsoft.com/office/drawing/2014/main" xmlns="" id="{F67E5DCD-8FB2-4A1B-A1FF-AC494873B216}"/>
              </a:ext>
            </a:extLst>
          </p:cNvPr>
          <p:cNvSpPr/>
          <p:nvPr/>
        </p:nvSpPr>
        <p:spPr>
          <a:xfrm>
            <a:off x="3020787" y="2840174"/>
            <a:ext cx="989772" cy="989772"/>
          </a:xfrm>
          <a:custGeom>
            <a:avLst/>
            <a:gdLst>
              <a:gd name="T0" fmla="*/ 10779 w 10878"/>
              <a:gd name="T1" fmla="*/ 5564 h 10878"/>
              <a:gd name="T2" fmla="*/ 10058 w 10878"/>
              <a:gd name="T3" fmla="*/ 4750 h 10878"/>
              <a:gd name="T4" fmla="*/ 9504 w 10878"/>
              <a:gd name="T5" fmla="*/ 4608 h 10878"/>
              <a:gd name="T6" fmla="*/ 8854 w 10878"/>
              <a:gd name="T7" fmla="*/ 4844 h 10878"/>
              <a:gd name="T8" fmla="*/ 8515 w 10878"/>
              <a:gd name="T9" fmla="*/ 5161 h 10878"/>
              <a:gd name="T10" fmla="*/ 8437 w 10878"/>
              <a:gd name="T11" fmla="*/ 5235 h 10878"/>
              <a:gd name="T12" fmla="*/ 8083 w 10878"/>
              <a:gd name="T13" fmla="*/ 5600 h 10878"/>
              <a:gd name="T14" fmla="*/ 6036 w 10878"/>
              <a:gd name="T15" fmla="*/ 7712 h 10878"/>
              <a:gd name="T16" fmla="*/ 5573 w 10878"/>
              <a:gd name="T17" fmla="*/ 8196 h 10878"/>
              <a:gd name="T18" fmla="*/ 5177 w 10878"/>
              <a:gd name="T19" fmla="*/ 8892 h 10878"/>
              <a:gd name="T20" fmla="*/ 4922 w 10878"/>
              <a:gd name="T21" fmla="*/ 9839 h 10878"/>
              <a:gd name="T22" fmla="*/ 5750 w 10878"/>
              <a:gd name="T23" fmla="*/ 10734 h 10878"/>
              <a:gd name="T24" fmla="*/ 6046 w 10878"/>
              <a:gd name="T25" fmla="*/ 10667 h 10878"/>
              <a:gd name="T26" fmla="*/ 6990 w 10878"/>
              <a:gd name="T27" fmla="*/ 10330 h 10878"/>
              <a:gd name="T28" fmla="*/ 7561 w 10878"/>
              <a:gd name="T29" fmla="*/ 9882 h 10878"/>
              <a:gd name="T30" fmla="*/ 8254 w 10878"/>
              <a:gd name="T31" fmla="*/ 9166 h 10878"/>
              <a:gd name="T32" fmla="*/ 9892 w 10878"/>
              <a:gd name="T33" fmla="*/ 7472 h 10878"/>
              <a:gd name="T34" fmla="*/ 10280 w 10878"/>
              <a:gd name="T35" fmla="*/ 7070 h 10878"/>
              <a:gd name="T36" fmla="*/ 10602 w 10878"/>
              <a:gd name="T37" fmla="*/ 6751 h 10878"/>
              <a:gd name="T38" fmla="*/ 10814 w 10878"/>
              <a:gd name="T39" fmla="*/ 6411 h 10878"/>
              <a:gd name="T40" fmla="*/ 8313 w 10878"/>
              <a:gd name="T41" fmla="*/ 8304 h 10878"/>
              <a:gd name="T42" fmla="*/ 7176 w 10878"/>
              <a:gd name="T43" fmla="*/ 9483 h 10878"/>
              <a:gd name="T44" fmla="*/ 6760 w 10878"/>
              <a:gd name="T45" fmla="*/ 9820 h 10878"/>
              <a:gd name="T46" fmla="*/ 5909 w 10878"/>
              <a:gd name="T47" fmla="*/ 10123 h 10878"/>
              <a:gd name="T48" fmla="*/ 5490 w 10878"/>
              <a:gd name="T49" fmla="*/ 10129 h 10878"/>
              <a:gd name="T50" fmla="*/ 5603 w 10878"/>
              <a:gd name="T51" fmla="*/ 9371 h 10878"/>
              <a:gd name="T52" fmla="*/ 5842 w 10878"/>
              <a:gd name="T53" fmla="*/ 8736 h 10878"/>
              <a:gd name="T54" fmla="*/ 6422 w 10878"/>
              <a:gd name="T55" fmla="*/ 8109 h 10878"/>
              <a:gd name="T56" fmla="*/ 8469 w 10878"/>
              <a:gd name="T57" fmla="*/ 5998 h 10878"/>
              <a:gd name="T58" fmla="*/ 10305 w 10878"/>
              <a:gd name="T59" fmla="*/ 6210 h 10878"/>
              <a:gd name="T60" fmla="*/ 10005 w 10878"/>
              <a:gd name="T61" fmla="*/ 6565 h 10878"/>
              <a:gd name="T62" fmla="*/ 9043 w 10878"/>
              <a:gd name="T63" fmla="*/ 5423 h 10878"/>
              <a:gd name="T64" fmla="*/ 9504 w 10878"/>
              <a:gd name="T65" fmla="*/ 5171 h 10878"/>
              <a:gd name="T66" fmla="*/ 9805 w 10878"/>
              <a:gd name="T67" fmla="*/ 5249 h 10878"/>
              <a:gd name="T68" fmla="*/ 10318 w 10878"/>
              <a:gd name="T69" fmla="*/ 5918 h 10878"/>
              <a:gd name="T70" fmla="*/ 10305 w 10878"/>
              <a:gd name="T71" fmla="*/ 6210 h 10878"/>
              <a:gd name="T72" fmla="*/ 727 w 10878"/>
              <a:gd name="T73" fmla="*/ 9387 h 10878"/>
              <a:gd name="T74" fmla="*/ 9101 w 10878"/>
              <a:gd name="T75" fmla="*/ 750 h 10878"/>
              <a:gd name="T76" fmla="*/ 10183 w 10878"/>
              <a:gd name="T77" fmla="*/ 3876 h 10878"/>
              <a:gd name="T78" fmla="*/ 9101 w 10878"/>
              <a:gd name="T79" fmla="*/ 0 h 10878"/>
              <a:gd name="T80" fmla="*/ 0 w 10878"/>
              <a:gd name="T81" fmla="*/ 9387 h 10878"/>
              <a:gd name="T82" fmla="*/ 4113 w 10878"/>
              <a:gd name="T83" fmla="*/ 10503 h 10878"/>
              <a:gd name="T84" fmla="*/ 8159 w 10878"/>
              <a:gd name="T85" fmla="*/ 2448 h 10878"/>
              <a:gd name="T86" fmla="*/ 2250 w 10878"/>
              <a:gd name="T87" fmla="*/ 2448 h 10878"/>
              <a:gd name="T88" fmla="*/ 8159 w 10878"/>
              <a:gd name="T89" fmla="*/ 2448 h 10878"/>
              <a:gd name="T90" fmla="*/ 2250 w 10878"/>
              <a:gd name="T91" fmla="*/ 4427 h 10878"/>
              <a:gd name="T92" fmla="*/ 6553 w 10878"/>
              <a:gd name="T93" fmla="*/ 4427 h 10878"/>
              <a:gd name="T94" fmla="*/ 2613 w 10878"/>
              <a:gd name="T95" fmla="*/ 4052 h 10878"/>
              <a:gd name="T96" fmla="*/ 2250 w 10878"/>
              <a:gd name="T97" fmla="*/ 6543 h 10878"/>
              <a:gd name="T98" fmla="*/ 5007 w 10878"/>
              <a:gd name="T99" fmla="*/ 6543 h 10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878" h="10878">
                <a:moveTo>
                  <a:pt x="10852" y="5801"/>
                </a:moveTo>
                <a:cubicBezTo>
                  <a:pt x="10836" y="5721"/>
                  <a:pt x="10812" y="5641"/>
                  <a:pt x="10781" y="5568"/>
                </a:cubicBezTo>
                <a:lnTo>
                  <a:pt x="10779" y="5564"/>
                </a:lnTo>
                <a:lnTo>
                  <a:pt x="10777" y="5559"/>
                </a:lnTo>
                <a:cubicBezTo>
                  <a:pt x="10700" y="5392"/>
                  <a:pt x="10595" y="5232"/>
                  <a:pt x="10463" y="5086"/>
                </a:cubicBezTo>
                <a:cubicBezTo>
                  <a:pt x="10325" y="4932"/>
                  <a:pt x="10193" y="4823"/>
                  <a:pt x="10058" y="4750"/>
                </a:cubicBezTo>
                <a:cubicBezTo>
                  <a:pt x="9987" y="4713"/>
                  <a:pt x="9916" y="4684"/>
                  <a:pt x="9834" y="4659"/>
                </a:cubicBezTo>
                <a:cubicBezTo>
                  <a:pt x="9738" y="4630"/>
                  <a:pt x="9642" y="4614"/>
                  <a:pt x="9543" y="4609"/>
                </a:cubicBezTo>
                <a:cubicBezTo>
                  <a:pt x="9527" y="4609"/>
                  <a:pt x="9516" y="4608"/>
                  <a:pt x="9504" y="4608"/>
                </a:cubicBezTo>
                <a:cubicBezTo>
                  <a:pt x="9403" y="4608"/>
                  <a:pt x="9300" y="4624"/>
                  <a:pt x="9199" y="4655"/>
                </a:cubicBezTo>
                <a:cubicBezTo>
                  <a:pt x="9081" y="4692"/>
                  <a:pt x="8967" y="4754"/>
                  <a:pt x="8861" y="4838"/>
                </a:cubicBezTo>
                <a:lnTo>
                  <a:pt x="8854" y="4844"/>
                </a:lnTo>
                <a:lnTo>
                  <a:pt x="8848" y="4849"/>
                </a:lnTo>
                <a:cubicBezTo>
                  <a:pt x="8796" y="4893"/>
                  <a:pt x="8736" y="4948"/>
                  <a:pt x="8669" y="5013"/>
                </a:cubicBezTo>
                <a:cubicBezTo>
                  <a:pt x="8609" y="5072"/>
                  <a:pt x="8558" y="5120"/>
                  <a:pt x="8515" y="5161"/>
                </a:cubicBezTo>
                <a:lnTo>
                  <a:pt x="8471" y="5203"/>
                </a:lnTo>
                <a:lnTo>
                  <a:pt x="8470" y="5201"/>
                </a:lnTo>
                <a:lnTo>
                  <a:pt x="8437" y="5235"/>
                </a:lnTo>
                <a:lnTo>
                  <a:pt x="8097" y="5558"/>
                </a:lnTo>
                <a:lnTo>
                  <a:pt x="8110" y="5572"/>
                </a:lnTo>
                <a:lnTo>
                  <a:pt x="8083" y="5600"/>
                </a:lnTo>
                <a:lnTo>
                  <a:pt x="6890" y="6830"/>
                </a:lnTo>
                <a:lnTo>
                  <a:pt x="6441" y="7294"/>
                </a:lnTo>
                <a:lnTo>
                  <a:pt x="6036" y="7712"/>
                </a:lnTo>
                <a:cubicBezTo>
                  <a:pt x="5912" y="7840"/>
                  <a:pt x="5808" y="7947"/>
                  <a:pt x="5725" y="8036"/>
                </a:cubicBezTo>
                <a:lnTo>
                  <a:pt x="5591" y="8176"/>
                </a:lnTo>
                <a:lnTo>
                  <a:pt x="5573" y="8196"/>
                </a:lnTo>
                <a:cubicBezTo>
                  <a:pt x="5495" y="8275"/>
                  <a:pt x="5433" y="8353"/>
                  <a:pt x="5385" y="8430"/>
                </a:cubicBezTo>
                <a:cubicBezTo>
                  <a:pt x="5345" y="8492"/>
                  <a:pt x="5308" y="8563"/>
                  <a:pt x="5275" y="8638"/>
                </a:cubicBezTo>
                <a:cubicBezTo>
                  <a:pt x="5244" y="8700"/>
                  <a:pt x="5214" y="8779"/>
                  <a:pt x="5177" y="8892"/>
                </a:cubicBezTo>
                <a:cubicBezTo>
                  <a:pt x="5146" y="8988"/>
                  <a:pt x="5114" y="9095"/>
                  <a:pt x="5080" y="9211"/>
                </a:cubicBezTo>
                <a:cubicBezTo>
                  <a:pt x="5049" y="9321"/>
                  <a:pt x="5019" y="9427"/>
                  <a:pt x="4990" y="9531"/>
                </a:cubicBezTo>
                <a:cubicBezTo>
                  <a:pt x="4954" y="9666"/>
                  <a:pt x="4933" y="9760"/>
                  <a:pt x="4922" y="9839"/>
                </a:cubicBezTo>
                <a:cubicBezTo>
                  <a:pt x="4884" y="10092"/>
                  <a:pt x="4932" y="10311"/>
                  <a:pt x="5064" y="10481"/>
                </a:cubicBezTo>
                <a:cubicBezTo>
                  <a:pt x="5144" y="10581"/>
                  <a:pt x="5318" y="10741"/>
                  <a:pt x="5629" y="10741"/>
                </a:cubicBezTo>
                <a:cubicBezTo>
                  <a:pt x="5668" y="10741"/>
                  <a:pt x="5709" y="10738"/>
                  <a:pt x="5750" y="10734"/>
                </a:cubicBezTo>
                <a:lnTo>
                  <a:pt x="5762" y="10732"/>
                </a:lnTo>
                <a:lnTo>
                  <a:pt x="5773" y="10730"/>
                </a:lnTo>
                <a:cubicBezTo>
                  <a:pt x="5839" y="10720"/>
                  <a:pt x="5924" y="10700"/>
                  <a:pt x="6046" y="10667"/>
                </a:cubicBezTo>
                <a:cubicBezTo>
                  <a:pt x="6151" y="10639"/>
                  <a:pt x="6262" y="10606"/>
                  <a:pt x="6386" y="10565"/>
                </a:cubicBezTo>
                <a:cubicBezTo>
                  <a:pt x="6502" y="10526"/>
                  <a:pt x="6614" y="10486"/>
                  <a:pt x="6720" y="10446"/>
                </a:cubicBezTo>
                <a:cubicBezTo>
                  <a:pt x="6835" y="10401"/>
                  <a:pt x="6923" y="10364"/>
                  <a:pt x="6990" y="10330"/>
                </a:cubicBezTo>
                <a:cubicBezTo>
                  <a:pt x="7079" y="10289"/>
                  <a:pt x="7164" y="10236"/>
                  <a:pt x="7244" y="10173"/>
                </a:cubicBezTo>
                <a:cubicBezTo>
                  <a:pt x="7297" y="10131"/>
                  <a:pt x="7346" y="10090"/>
                  <a:pt x="7390" y="10049"/>
                </a:cubicBezTo>
                <a:cubicBezTo>
                  <a:pt x="7427" y="10017"/>
                  <a:pt x="7472" y="9972"/>
                  <a:pt x="7561" y="9882"/>
                </a:cubicBezTo>
                <a:cubicBezTo>
                  <a:pt x="7641" y="9799"/>
                  <a:pt x="7739" y="9696"/>
                  <a:pt x="7858" y="9572"/>
                </a:cubicBezTo>
                <a:cubicBezTo>
                  <a:pt x="7966" y="9459"/>
                  <a:pt x="8090" y="9331"/>
                  <a:pt x="8251" y="9170"/>
                </a:cubicBezTo>
                <a:lnTo>
                  <a:pt x="8254" y="9166"/>
                </a:lnTo>
                <a:lnTo>
                  <a:pt x="8257" y="9163"/>
                </a:lnTo>
                <a:lnTo>
                  <a:pt x="8701" y="8700"/>
                </a:lnTo>
                <a:lnTo>
                  <a:pt x="9892" y="7472"/>
                </a:lnTo>
                <a:lnTo>
                  <a:pt x="10277" y="7075"/>
                </a:lnTo>
                <a:lnTo>
                  <a:pt x="10275" y="7073"/>
                </a:lnTo>
                <a:lnTo>
                  <a:pt x="10280" y="7070"/>
                </a:lnTo>
                <a:cubicBezTo>
                  <a:pt x="10314" y="7039"/>
                  <a:pt x="10351" y="7004"/>
                  <a:pt x="10390" y="6964"/>
                </a:cubicBezTo>
                <a:cubicBezTo>
                  <a:pt x="10413" y="6939"/>
                  <a:pt x="10441" y="6911"/>
                  <a:pt x="10473" y="6880"/>
                </a:cubicBezTo>
                <a:cubicBezTo>
                  <a:pt x="10512" y="6842"/>
                  <a:pt x="10554" y="6799"/>
                  <a:pt x="10602" y="6751"/>
                </a:cubicBezTo>
                <a:lnTo>
                  <a:pt x="10610" y="6742"/>
                </a:lnTo>
                <a:lnTo>
                  <a:pt x="10617" y="6734"/>
                </a:lnTo>
                <a:cubicBezTo>
                  <a:pt x="10705" y="6636"/>
                  <a:pt x="10771" y="6527"/>
                  <a:pt x="10814" y="6411"/>
                </a:cubicBezTo>
                <a:cubicBezTo>
                  <a:pt x="10856" y="6298"/>
                  <a:pt x="10878" y="6180"/>
                  <a:pt x="10878" y="6061"/>
                </a:cubicBezTo>
                <a:cubicBezTo>
                  <a:pt x="10878" y="5972"/>
                  <a:pt x="10869" y="5885"/>
                  <a:pt x="10852" y="5801"/>
                </a:cubicBezTo>
                <a:close/>
                <a:moveTo>
                  <a:pt x="8313" y="8304"/>
                </a:moveTo>
                <a:lnTo>
                  <a:pt x="7869" y="8767"/>
                </a:lnTo>
                <a:cubicBezTo>
                  <a:pt x="7722" y="8916"/>
                  <a:pt x="7589" y="9052"/>
                  <a:pt x="7470" y="9177"/>
                </a:cubicBezTo>
                <a:cubicBezTo>
                  <a:pt x="7352" y="9300"/>
                  <a:pt x="7254" y="9402"/>
                  <a:pt x="7176" y="9483"/>
                </a:cubicBezTo>
                <a:cubicBezTo>
                  <a:pt x="7098" y="9562"/>
                  <a:pt x="7052" y="9609"/>
                  <a:pt x="7037" y="9619"/>
                </a:cubicBezTo>
                <a:cubicBezTo>
                  <a:pt x="7001" y="9654"/>
                  <a:pt x="6958" y="9690"/>
                  <a:pt x="6910" y="9728"/>
                </a:cubicBezTo>
                <a:cubicBezTo>
                  <a:pt x="6862" y="9766"/>
                  <a:pt x="6812" y="9797"/>
                  <a:pt x="6760" y="9820"/>
                </a:cubicBezTo>
                <a:cubicBezTo>
                  <a:pt x="6708" y="9847"/>
                  <a:pt x="6633" y="9879"/>
                  <a:pt x="6533" y="9917"/>
                </a:cubicBezTo>
                <a:cubicBezTo>
                  <a:pt x="6433" y="9955"/>
                  <a:pt x="6328" y="9992"/>
                  <a:pt x="6219" y="10029"/>
                </a:cubicBezTo>
                <a:cubicBezTo>
                  <a:pt x="6110" y="10065"/>
                  <a:pt x="6007" y="10097"/>
                  <a:pt x="5909" y="10123"/>
                </a:cubicBezTo>
                <a:cubicBezTo>
                  <a:pt x="5811" y="10149"/>
                  <a:pt x="5738" y="10167"/>
                  <a:pt x="5689" y="10175"/>
                </a:cubicBezTo>
                <a:cubicBezTo>
                  <a:pt x="5668" y="10177"/>
                  <a:pt x="5648" y="10178"/>
                  <a:pt x="5629" y="10178"/>
                </a:cubicBezTo>
                <a:cubicBezTo>
                  <a:pt x="5562" y="10178"/>
                  <a:pt x="5516" y="10162"/>
                  <a:pt x="5490" y="10129"/>
                </a:cubicBezTo>
                <a:cubicBezTo>
                  <a:pt x="5457" y="10086"/>
                  <a:pt x="5447" y="10016"/>
                  <a:pt x="5462" y="9917"/>
                </a:cubicBezTo>
                <a:cubicBezTo>
                  <a:pt x="5469" y="9864"/>
                  <a:pt x="5487" y="9787"/>
                  <a:pt x="5515" y="9685"/>
                </a:cubicBezTo>
                <a:cubicBezTo>
                  <a:pt x="5543" y="9584"/>
                  <a:pt x="5572" y="9480"/>
                  <a:pt x="5603" y="9371"/>
                </a:cubicBezTo>
                <a:cubicBezTo>
                  <a:pt x="5635" y="9262"/>
                  <a:pt x="5665" y="9162"/>
                  <a:pt x="5695" y="9071"/>
                </a:cubicBezTo>
                <a:cubicBezTo>
                  <a:pt x="5725" y="8979"/>
                  <a:pt x="5748" y="8916"/>
                  <a:pt x="5767" y="8882"/>
                </a:cubicBezTo>
                <a:cubicBezTo>
                  <a:pt x="5789" y="8828"/>
                  <a:pt x="5814" y="8780"/>
                  <a:pt x="5842" y="8736"/>
                </a:cubicBezTo>
                <a:cubicBezTo>
                  <a:pt x="5870" y="8692"/>
                  <a:pt x="5910" y="8644"/>
                  <a:pt x="5961" y="8590"/>
                </a:cubicBezTo>
                <a:cubicBezTo>
                  <a:pt x="5984" y="8567"/>
                  <a:pt x="6035" y="8513"/>
                  <a:pt x="6117" y="8427"/>
                </a:cubicBezTo>
                <a:cubicBezTo>
                  <a:pt x="6198" y="8341"/>
                  <a:pt x="6300" y="8235"/>
                  <a:pt x="6422" y="8109"/>
                </a:cubicBezTo>
                <a:lnTo>
                  <a:pt x="6827" y="7692"/>
                </a:lnTo>
                <a:lnTo>
                  <a:pt x="7276" y="7228"/>
                </a:lnTo>
                <a:lnTo>
                  <a:pt x="8469" y="5998"/>
                </a:lnTo>
                <a:lnTo>
                  <a:pt x="9506" y="7074"/>
                </a:lnTo>
                <a:lnTo>
                  <a:pt x="8313" y="8304"/>
                </a:lnTo>
                <a:close/>
                <a:moveTo>
                  <a:pt x="10305" y="6210"/>
                </a:moveTo>
                <a:cubicBezTo>
                  <a:pt x="10286" y="6260"/>
                  <a:pt x="10257" y="6307"/>
                  <a:pt x="10216" y="6353"/>
                </a:cubicBezTo>
                <a:cubicBezTo>
                  <a:pt x="10172" y="6399"/>
                  <a:pt x="10132" y="6438"/>
                  <a:pt x="10097" y="6473"/>
                </a:cubicBezTo>
                <a:cubicBezTo>
                  <a:pt x="10062" y="6507"/>
                  <a:pt x="10031" y="6538"/>
                  <a:pt x="10005" y="6565"/>
                </a:cubicBezTo>
                <a:cubicBezTo>
                  <a:pt x="9976" y="6595"/>
                  <a:pt x="9948" y="6622"/>
                  <a:pt x="9922" y="6645"/>
                </a:cubicBezTo>
                <a:lnTo>
                  <a:pt x="8885" y="5575"/>
                </a:lnTo>
                <a:cubicBezTo>
                  <a:pt x="8929" y="5533"/>
                  <a:pt x="8982" y="5482"/>
                  <a:pt x="9043" y="5423"/>
                </a:cubicBezTo>
                <a:cubicBezTo>
                  <a:pt x="9104" y="5364"/>
                  <a:pt x="9155" y="5317"/>
                  <a:pt x="9195" y="5283"/>
                </a:cubicBezTo>
                <a:cubicBezTo>
                  <a:pt x="9247" y="5241"/>
                  <a:pt x="9301" y="5211"/>
                  <a:pt x="9356" y="5194"/>
                </a:cubicBezTo>
                <a:cubicBezTo>
                  <a:pt x="9406" y="5179"/>
                  <a:pt x="9456" y="5171"/>
                  <a:pt x="9504" y="5171"/>
                </a:cubicBezTo>
                <a:cubicBezTo>
                  <a:pt x="9509" y="5171"/>
                  <a:pt x="9515" y="5171"/>
                  <a:pt x="9520" y="5171"/>
                </a:cubicBezTo>
                <a:cubicBezTo>
                  <a:pt x="9573" y="5174"/>
                  <a:pt x="9625" y="5182"/>
                  <a:pt x="9675" y="5197"/>
                </a:cubicBezTo>
                <a:cubicBezTo>
                  <a:pt x="9725" y="5213"/>
                  <a:pt x="9768" y="5230"/>
                  <a:pt x="9805" y="5249"/>
                </a:cubicBezTo>
                <a:cubicBezTo>
                  <a:pt x="9883" y="5291"/>
                  <a:pt x="9969" y="5364"/>
                  <a:pt x="10063" y="5469"/>
                </a:cubicBezTo>
                <a:cubicBezTo>
                  <a:pt x="10158" y="5574"/>
                  <a:pt x="10231" y="5683"/>
                  <a:pt x="10283" y="5798"/>
                </a:cubicBezTo>
                <a:cubicBezTo>
                  <a:pt x="10298" y="5832"/>
                  <a:pt x="10309" y="5872"/>
                  <a:pt x="10318" y="5918"/>
                </a:cubicBezTo>
                <a:cubicBezTo>
                  <a:pt x="10328" y="5964"/>
                  <a:pt x="10332" y="6011"/>
                  <a:pt x="10332" y="6061"/>
                </a:cubicBezTo>
                <a:cubicBezTo>
                  <a:pt x="10332" y="6111"/>
                  <a:pt x="10323" y="6160"/>
                  <a:pt x="10305" y="6210"/>
                </a:cubicBezTo>
                <a:close/>
                <a:moveTo>
                  <a:pt x="10305" y="6210"/>
                </a:moveTo>
                <a:close/>
                <a:moveTo>
                  <a:pt x="3750" y="10128"/>
                </a:moveTo>
                <a:lnTo>
                  <a:pt x="1445" y="10128"/>
                </a:lnTo>
                <a:cubicBezTo>
                  <a:pt x="1050" y="10128"/>
                  <a:pt x="727" y="9795"/>
                  <a:pt x="727" y="9387"/>
                </a:cubicBezTo>
                <a:lnTo>
                  <a:pt x="727" y="1491"/>
                </a:lnTo>
                <a:cubicBezTo>
                  <a:pt x="727" y="1082"/>
                  <a:pt x="1050" y="750"/>
                  <a:pt x="1445" y="750"/>
                </a:cubicBezTo>
                <a:lnTo>
                  <a:pt x="9101" y="750"/>
                </a:lnTo>
                <a:cubicBezTo>
                  <a:pt x="9497" y="750"/>
                  <a:pt x="9819" y="1082"/>
                  <a:pt x="9819" y="1491"/>
                </a:cubicBezTo>
                <a:lnTo>
                  <a:pt x="9819" y="3501"/>
                </a:lnTo>
                <a:cubicBezTo>
                  <a:pt x="9819" y="3708"/>
                  <a:pt x="9982" y="3876"/>
                  <a:pt x="10183" y="3876"/>
                </a:cubicBezTo>
                <a:cubicBezTo>
                  <a:pt x="10384" y="3876"/>
                  <a:pt x="10547" y="3708"/>
                  <a:pt x="10547" y="3501"/>
                </a:cubicBezTo>
                <a:lnTo>
                  <a:pt x="10547" y="1491"/>
                </a:lnTo>
                <a:cubicBezTo>
                  <a:pt x="10547" y="669"/>
                  <a:pt x="9898" y="0"/>
                  <a:pt x="9101" y="0"/>
                </a:cubicBezTo>
                <a:lnTo>
                  <a:pt x="1445" y="0"/>
                </a:lnTo>
                <a:cubicBezTo>
                  <a:pt x="648" y="0"/>
                  <a:pt x="0" y="669"/>
                  <a:pt x="0" y="1491"/>
                </a:cubicBezTo>
                <a:lnTo>
                  <a:pt x="0" y="9387"/>
                </a:lnTo>
                <a:cubicBezTo>
                  <a:pt x="0" y="10209"/>
                  <a:pt x="648" y="10878"/>
                  <a:pt x="1445" y="10878"/>
                </a:cubicBezTo>
                <a:lnTo>
                  <a:pt x="3750" y="10878"/>
                </a:lnTo>
                <a:cubicBezTo>
                  <a:pt x="3950" y="10878"/>
                  <a:pt x="4113" y="10710"/>
                  <a:pt x="4113" y="10503"/>
                </a:cubicBezTo>
                <a:cubicBezTo>
                  <a:pt x="4113" y="10296"/>
                  <a:pt x="3950" y="10128"/>
                  <a:pt x="3750" y="10128"/>
                </a:cubicBezTo>
                <a:close/>
                <a:moveTo>
                  <a:pt x="3750" y="10128"/>
                </a:moveTo>
                <a:close/>
                <a:moveTo>
                  <a:pt x="8159" y="2448"/>
                </a:moveTo>
                <a:cubicBezTo>
                  <a:pt x="8159" y="2241"/>
                  <a:pt x="7997" y="2073"/>
                  <a:pt x="7796" y="2073"/>
                </a:cubicBezTo>
                <a:lnTo>
                  <a:pt x="2613" y="2073"/>
                </a:lnTo>
                <a:cubicBezTo>
                  <a:pt x="2413" y="2073"/>
                  <a:pt x="2250" y="2241"/>
                  <a:pt x="2250" y="2448"/>
                </a:cubicBezTo>
                <a:cubicBezTo>
                  <a:pt x="2250" y="2655"/>
                  <a:pt x="2413" y="2823"/>
                  <a:pt x="2613" y="2823"/>
                </a:cubicBezTo>
                <a:lnTo>
                  <a:pt x="7796" y="2823"/>
                </a:lnTo>
                <a:cubicBezTo>
                  <a:pt x="7997" y="2823"/>
                  <a:pt x="8159" y="2655"/>
                  <a:pt x="8159" y="2448"/>
                </a:cubicBezTo>
                <a:close/>
                <a:moveTo>
                  <a:pt x="8159" y="2448"/>
                </a:moveTo>
                <a:close/>
                <a:moveTo>
                  <a:pt x="2613" y="4052"/>
                </a:moveTo>
                <a:cubicBezTo>
                  <a:pt x="2413" y="4052"/>
                  <a:pt x="2250" y="4220"/>
                  <a:pt x="2250" y="4427"/>
                </a:cubicBezTo>
                <a:cubicBezTo>
                  <a:pt x="2250" y="4634"/>
                  <a:pt x="2413" y="4802"/>
                  <a:pt x="2613" y="4802"/>
                </a:cubicBezTo>
                <a:lnTo>
                  <a:pt x="6189" y="4802"/>
                </a:lnTo>
                <a:cubicBezTo>
                  <a:pt x="6390" y="4802"/>
                  <a:pt x="6553" y="4634"/>
                  <a:pt x="6553" y="4427"/>
                </a:cubicBezTo>
                <a:cubicBezTo>
                  <a:pt x="6553" y="4220"/>
                  <a:pt x="6390" y="4052"/>
                  <a:pt x="6189" y="4052"/>
                </a:cubicBezTo>
                <a:lnTo>
                  <a:pt x="2613" y="4052"/>
                </a:lnTo>
                <a:close/>
                <a:moveTo>
                  <a:pt x="2613" y="4052"/>
                </a:moveTo>
                <a:close/>
                <a:moveTo>
                  <a:pt x="4644" y="6168"/>
                </a:moveTo>
                <a:lnTo>
                  <a:pt x="2613" y="6168"/>
                </a:lnTo>
                <a:cubicBezTo>
                  <a:pt x="2413" y="6168"/>
                  <a:pt x="2250" y="6336"/>
                  <a:pt x="2250" y="6543"/>
                </a:cubicBezTo>
                <a:cubicBezTo>
                  <a:pt x="2250" y="6750"/>
                  <a:pt x="2413" y="6918"/>
                  <a:pt x="2613" y="6918"/>
                </a:cubicBezTo>
                <a:lnTo>
                  <a:pt x="4644" y="6918"/>
                </a:lnTo>
                <a:cubicBezTo>
                  <a:pt x="4845" y="6918"/>
                  <a:pt x="5007" y="6750"/>
                  <a:pt x="5007" y="6543"/>
                </a:cubicBezTo>
                <a:cubicBezTo>
                  <a:pt x="5007" y="6336"/>
                  <a:pt x="4845" y="6168"/>
                  <a:pt x="4644" y="6168"/>
                </a:cubicBezTo>
                <a:close/>
                <a:moveTo>
                  <a:pt x="4644" y="6168"/>
                </a:moveTo>
                <a:close/>
              </a:path>
            </a:pathLst>
          </a:custGeom>
          <a:gradFill>
            <a:gsLst>
              <a:gs pos="100000">
                <a:schemeClr val="tx1">
                  <a:lumMod val="75000"/>
                  <a:lumOff val="25000"/>
                  <a:alpha val="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iconfont-1179-866492">
            <a:extLst>
              <a:ext uri="{FF2B5EF4-FFF2-40B4-BE49-F238E27FC236}">
                <a16:creationId xmlns:a16="http://schemas.microsoft.com/office/drawing/2014/main" xmlns="" id="{91B1A1F2-9A3A-4325-B956-671489B37DBC}"/>
              </a:ext>
            </a:extLst>
          </p:cNvPr>
          <p:cNvSpPr/>
          <p:nvPr/>
        </p:nvSpPr>
        <p:spPr>
          <a:xfrm>
            <a:off x="6467014" y="2863583"/>
            <a:ext cx="989772" cy="942954"/>
          </a:xfrm>
          <a:custGeom>
            <a:avLst/>
            <a:gdLst>
              <a:gd name="T0" fmla="*/ 1892 w 10878"/>
              <a:gd name="T1" fmla="*/ 5922 h 10364"/>
              <a:gd name="T2" fmla="*/ 5439 w 10878"/>
              <a:gd name="T3" fmla="*/ 2961 h 10364"/>
              <a:gd name="T4" fmla="*/ 8986 w 10878"/>
              <a:gd name="T5" fmla="*/ 5922 h 10364"/>
              <a:gd name="T6" fmla="*/ 9749 w 10878"/>
              <a:gd name="T7" fmla="*/ 5922 h 10364"/>
              <a:gd name="T8" fmla="*/ 5439 w 10878"/>
              <a:gd name="T9" fmla="*/ 2221 h 10364"/>
              <a:gd name="T10" fmla="*/ 1129 w 10878"/>
              <a:gd name="T11" fmla="*/ 5922 h 10364"/>
              <a:gd name="T12" fmla="*/ 1892 w 10878"/>
              <a:gd name="T13" fmla="*/ 5922 h 10364"/>
              <a:gd name="T14" fmla="*/ 5439 w 10878"/>
              <a:gd name="T15" fmla="*/ 1480 h 10364"/>
              <a:gd name="T16" fmla="*/ 5802 w 10878"/>
              <a:gd name="T17" fmla="*/ 1110 h 10364"/>
              <a:gd name="T18" fmla="*/ 5802 w 10878"/>
              <a:gd name="T19" fmla="*/ 370 h 10364"/>
              <a:gd name="T20" fmla="*/ 5439 w 10878"/>
              <a:gd name="T21" fmla="*/ 0 h 10364"/>
              <a:gd name="T22" fmla="*/ 5076 w 10878"/>
              <a:gd name="T23" fmla="*/ 370 h 10364"/>
              <a:gd name="T24" fmla="*/ 5076 w 10878"/>
              <a:gd name="T25" fmla="*/ 1111 h 10364"/>
              <a:gd name="T26" fmla="*/ 5439 w 10878"/>
              <a:gd name="T27" fmla="*/ 1480 h 10364"/>
              <a:gd name="T28" fmla="*/ 9790 w 10878"/>
              <a:gd name="T29" fmla="*/ 3114 h 10364"/>
              <a:gd name="T30" fmla="*/ 10303 w 10878"/>
              <a:gd name="T31" fmla="*/ 2591 h 10364"/>
              <a:gd name="T32" fmla="*/ 10303 w 10878"/>
              <a:gd name="T33" fmla="*/ 2068 h 10364"/>
              <a:gd name="T34" fmla="*/ 9790 w 10878"/>
              <a:gd name="T35" fmla="*/ 2068 h 10364"/>
              <a:gd name="T36" fmla="*/ 9277 w 10878"/>
              <a:gd name="T37" fmla="*/ 2591 h 10364"/>
              <a:gd name="T38" fmla="*/ 9277 w 10878"/>
              <a:gd name="T39" fmla="*/ 3114 h 10364"/>
              <a:gd name="T40" fmla="*/ 9790 w 10878"/>
              <a:gd name="T41" fmla="*/ 3114 h 10364"/>
              <a:gd name="T42" fmla="*/ 1088 w 10878"/>
              <a:gd name="T43" fmla="*/ 3114 h 10364"/>
              <a:gd name="T44" fmla="*/ 1601 w 10878"/>
              <a:gd name="T45" fmla="*/ 3114 h 10364"/>
              <a:gd name="T46" fmla="*/ 1601 w 10878"/>
              <a:gd name="T47" fmla="*/ 2591 h 10364"/>
              <a:gd name="T48" fmla="*/ 1088 w 10878"/>
              <a:gd name="T49" fmla="*/ 2068 h 10364"/>
              <a:gd name="T50" fmla="*/ 575 w 10878"/>
              <a:gd name="T51" fmla="*/ 2068 h 10364"/>
              <a:gd name="T52" fmla="*/ 575 w 10878"/>
              <a:gd name="T53" fmla="*/ 2591 h 10364"/>
              <a:gd name="T54" fmla="*/ 1088 w 10878"/>
              <a:gd name="T55" fmla="*/ 3114 h 10364"/>
              <a:gd name="T56" fmla="*/ 10515 w 10878"/>
              <a:gd name="T57" fmla="*/ 6663 h 10364"/>
              <a:gd name="T58" fmla="*/ 363 w 10878"/>
              <a:gd name="T59" fmla="*/ 6663 h 10364"/>
              <a:gd name="T60" fmla="*/ 0 w 10878"/>
              <a:gd name="T61" fmla="*/ 7033 h 10364"/>
              <a:gd name="T62" fmla="*/ 363 w 10878"/>
              <a:gd name="T63" fmla="*/ 7403 h 10364"/>
              <a:gd name="T64" fmla="*/ 10515 w 10878"/>
              <a:gd name="T65" fmla="*/ 7403 h 10364"/>
              <a:gd name="T66" fmla="*/ 10878 w 10878"/>
              <a:gd name="T67" fmla="*/ 7033 h 10364"/>
              <a:gd name="T68" fmla="*/ 10515 w 10878"/>
              <a:gd name="T69" fmla="*/ 6663 h 10364"/>
              <a:gd name="T70" fmla="*/ 10153 w 10878"/>
              <a:gd name="T71" fmla="*/ 8143 h 10364"/>
              <a:gd name="T72" fmla="*/ 725 w 10878"/>
              <a:gd name="T73" fmla="*/ 8143 h 10364"/>
              <a:gd name="T74" fmla="*/ 363 w 10878"/>
              <a:gd name="T75" fmla="*/ 8513 h 10364"/>
              <a:gd name="T76" fmla="*/ 725 w 10878"/>
              <a:gd name="T77" fmla="*/ 8883 h 10364"/>
              <a:gd name="T78" fmla="*/ 10153 w 10878"/>
              <a:gd name="T79" fmla="*/ 8883 h 10364"/>
              <a:gd name="T80" fmla="*/ 10515 w 10878"/>
              <a:gd name="T81" fmla="*/ 8513 h 10364"/>
              <a:gd name="T82" fmla="*/ 10153 w 10878"/>
              <a:gd name="T83" fmla="*/ 8143 h 10364"/>
              <a:gd name="T84" fmla="*/ 9065 w 10878"/>
              <a:gd name="T85" fmla="*/ 9624 h 10364"/>
              <a:gd name="T86" fmla="*/ 1813 w 10878"/>
              <a:gd name="T87" fmla="*/ 9624 h 10364"/>
              <a:gd name="T88" fmla="*/ 1451 w 10878"/>
              <a:gd name="T89" fmla="*/ 9994 h 10364"/>
              <a:gd name="T90" fmla="*/ 1813 w 10878"/>
              <a:gd name="T91" fmla="*/ 10364 h 10364"/>
              <a:gd name="T92" fmla="*/ 9065 w 10878"/>
              <a:gd name="T93" fmla="*/ 10364 h 10364"/>
              <a:gd name="T94" fmla="*/ 9428 w 10878"/>
              <a:gd name="T95" fmla="*/ 9994 h 10364"/>
              <a:gd name="T96" fmla="*/ 9065 w 10878"/>
              <a:gd name="T97" fmla="*/ 9624 h 10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878" h="10364">
                <a:moveTo>
                  <a:pt x="1892" y="5922"/>
                </a:moveTo>
                <a:cubicBezTo>
                  <a:pt x="2229" y="4234"/>
                  <a:pt x="3684" y="2961"/>
                  <a:pt x="5439" y="2961"/>
                </a:cubicBezTo>
                <a:cubicBezTo>
                  <a:pt x="7193" y="2961"/>
                  <a:pt x="8649" y="4234"/>
                  <a:pt x="8986" y="5922"/>
                </a:cubicBezTo>
                <a:lnTo>
                  <a:pt x="9749" y="5922"/>
                </a:lnTo>
                <a:cubicBezTo>
                  <a:pt x="9470" y="3835"/>
                  <a:pt x="7649" y="2221"/>
                  <a:pt x="5439" y="2221"/>
                </a:cubicBezTo>
                <a:cubicBezTo>
                  <a:pt x="3229" y="2221"/>
                  <a:pt x="1408" y="3835"/>
                  <a:pt x="1129" y="5922"/>
                </a:cubicBezTo>
                <a:lnTo>
                  <a:pt x="1892" y="5922"/>
                </a:lnTo>
                <a:close/>
                <a:moveTo>
                  <a:pt x="5439" y="1480"/>
                </a:moveTo>
                <a:cubicBezTo>
                  <a:pt x="5639" y="1480"/>
                  <a:pt x="5802" y="1315"/>
                  <a:pt x="5802" y="1110"/>
                </a:cubicBezTo>
                <a:lnTo>
                  <a:pt x="5802" y="370"/>
                </a:lnTo>
                <a:cubicBezTo>
                  <a:pt x="5802" y="166"/>
                  <a:pt x="5639" y="0"/>
                  <a:pt x="5439" y="0"/>
                </a:cubicBezTo>
                <a:cubicBezTo>
                  <a:pt x="5239" y="0"/>
                  <a:pt x="5076" y="166"/>
                  <a:pt x="5076" y="370"/>
                </a:cubicBezTo>
                <a:lnTo>
                  <a:pt x="5076" y="1111"/>
                </a:lnTo>
                <a:cubicBezTo>
                  <a:pt x="5076" y="1315"/>
                  <a:pt x="5239" y="1480"/>
                  <a:pt x="5439" y="1480"/>
                </a:cubicBezTo>
                <a:close/>
                <a:moveTo>
                  <a:pt x="9790" y="3114"/>
                </a:moveTo>
                <a:lnTo>
                  <a:pt x="10303" y="2591"/>
                </a:lnTo>
                <a:cubicBezTo>
                  <a:pt x="10445" y="2446"/>
                  <a:pt x="10445" y="2212"/>
                  <a:pt x="10303" y="2068"/>
                </a:cubicBezTo>
                <a:cubicBezTo>
                  <a:pt x="10161" y="1923"/>
                  <a:pt x="9932" y="1923"/>
                  <a:pt x="9790" y="2068"/>
                </a:cubicBezTo>
                <a:lnTo>
                  <a:pt x="9277" y="2591"/>
                </a:lnTo>
                <a:cubicBezTo>
                  <a:pt x="9136" y="2736"/>
                  <a:pt x="9136" y="2970"/>
                  <a:pt x="9277" y="3114"/>
                </a:cubicBezTo>
                <a:cubicBezTo>
                  <a:pt x="9419" y="3259"/>
                  <a:pt x="9649" y="3259"/>
                  <a:pt x="9790" y="3114"/>
                </a:cubicBezTo>
                <a:close/>
                <a:moveTo>
                  <a:pt x="1088" y="3114"/>
                </a:moveTo>
                <a:cubicBezTo>
                  <a:pt x="1229" y="3259"/>
                  <a:pt x="1459" y="3259"/>
                  <a:pt x="1601" y="3114"/>
                </a:cubicBezTo>
                <a:cubicBezTo>
                  <a:pt x="1742" y="2970"/>
                  <a:pt x="1742" y="2736"/>
                  <a:pt x="1601" y="2591"/>
                </a:cubicBezTo>
                <a:lnTo>
                  <a:pt x="1088" y="2068"/>
                </a:lnTo>
                <a:cubicBezTo>
                  <a:pt x="946" y="1923"/>
                  <a:pt x="717" y="1923"/>
                  <a:pt x="575" y="2068"/>
                </a:cubicBezTo>
                <a:cubicBezTo>
                  <a:pt x="434" y="2212"/>
                  <a:pt x="434" y="2447"/>
                  <a:pt x="575" y="2591"/>
                </a:cubicBezTo>
                <a:lnTo>
                  <a:pt x="1088" y="3114"/>
                </a:lnTo>
                <a:close/>
                <a:moveTo>
                  <a:pt x="10515" y="6663"/>
                </a:moveTo>
                <a:lnTo>
                  <a:pt x="363" y="6663"/>
                </a:lnTo>
                <a:cubicBezTo>
                  <a:pt x="162" y="6663"/>
                  <a:pt x="0" y="6828"/>
                  <a:pt x="0" y="7033"/>
                </a:cubicBezTo>
                <a:cubicBezTo>
                  <a:pt x="0" y="7237"/>
                  <a:pt x="162" y="7403"/>
                  <a:pt x="363" y="7403"/>
                </a:cubicBezTo>
                <a:lnTo>
                  <a:pt x="10515" y="7403"/>
                </a:lnTo>
                <a:cubicBezTo>
                  <a:pt x="10716" y="7403"/>
                  <a:pt x="10878" y="7237"/>
                  <a:pt x="10878" y="7033"/>
                </a:cubicBezTo>
                <a:cubicBezTo>
                  <a:pt x="10878" y="6828"/>
                  <a:pt x="10716" y="6663"/>
                  <a:pt x="10515" y="6663"/>
                </a:cubicBezTo>
                <a:close/>
                <a:moveTo>
                  <a:pt x="10153" y="8143"/>
                </a:moveTo>
                <a:lnTo>
                  <a:pt x="725" y="8143"/>
                </a:lnTo>
                <a:cubicBezTo>
                  <a:pt x="525" y="8143"/>
                  <a:pt x="363" y="8309"/>
                  <a:pt x="363" y="8513"/>
                </a:cubicBezTo>
                <a:cubicBezTo>
                  <a:pt x="363" y="8718"/>
                  <a:pt x="525" y="8883"/>
                  <a:pt x="725" y="8883"/>
                </a:cubicBezTo>
                <a:lnTo>
                  <a:pt x="10153" y="8883"/>
                </a:lnTo>
                <a:cubicBezTo>
                  <a:pt x="10353" y="8883"/>
                  <a:pt x="10515" y="8718"/>
                  <a:pt x="10515" y="8513"/>
                </a:cubicBezTo>
                <a:cubicBezTo>
                  <a:pt x="10515" y="8309"/>
                  <a:pt x="10353" y="8143"/>
                  <a:pt x="10153" y="8143"/>
                </a:cubicBezTo>
                <a:close/>
                <a:moveTo>
                  <a:pt x="9065" y="9624"/>
                </a:moveTo>
                <a:lnTo>
                  <a:pt x="1813" y="9624"/>
                </a:lnTo>
                <a:cubicBezTo>
                  <a:pt x="1613" y="9624"/>
                  <a:pt x="1451" y="9789"/>
                  <a:pt x="1451" y="9994"/>
                </a:cubicBezTo>
                <a:cubicBezTo>
                  <a:pt x="1451" y="10198"/>
                  <a:pt x="1613" y="10364"/>
                  <a:pt x="1813" y="10364"/>
                </a:cubicBezTo>
                <a:lnTo>
                  <a:pt x="9065" y="10364"/>
                </a:lnTo>
                <a:cubicBezTo>
                  <a:pt x="9265" y="10364"/>
                  <a:pt x="9428" y="10198"/>
                  <a:pt x="9428" y="9994"/>
                </a:cubicBezTo>
                <a:cubicBezTo>
                  <a:pt x="9428" y="9789"/>
                  <a:pt x="9265" y="9624"/>
                  <a:pt x="9065" y="9624"/>
                </a:cubicBezTo>
                <a:close/>
              </a:path>
            </a:pathLst>
          </a:custGeom>
          <a:gradFill>
            <a:gsLst>
              <a:gs pos="100000">
                <a:schemeClr val="tx1">
                  <a:lumMod val="75000"/>
                  <a:lumOff val="25000"/>
                  <a:alpha val="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FA68F64D-CF9D-41E4-A3DC-00446DE80B08}"/>
              </a:ext>
            </a:extLst>
          </p:cNvPr>
          <p:cNvSpPr txBox="1"/>
          <p:nvPr/>
        </p:nvSpPr>
        <p:spPr>
          <a:xfrm>
            <a:off x="1366673" y="4008225"/>
            <a:ext cx="16346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微信搜索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2183B4E7-A40D-4A2F-9B7B-B425C20525A6}"/>
              </a:ext>
            </a:extLst>
          </p:cNvPr>
          <p:cNvSpPr txBox="1"/>
          <p:nvPr/>
        </p:nvSpPr>
        <p:spPr>
          <a:xfrm>
            <a:off x="1366673" y="4540548"/>
            <a:ext cx="27395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Lorem ipsum dolor sit amet, consectetuer adipiscing elit. Maecenas porttitor congue massa. Fusce posuere, magna sed pulvinar </a:t>
            </a:r>
            <a:r>
              <a:rPr lang="en-US" altLang="zh-CN" sz="1200" dirty="0" err="1"/>
              <a:t>ultricies</a:t>
            </a:r>
            <a:endParaRPr lang="zh-CN" altLang="en-US" sz="1200" dirty="0"/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866CA8FC-D6EB-4CEA-9995-D7534E69E061}"/>
              </a:ext>
            </a:extLst>
          </p:cNvPr>
          <p:cNvGrpSpPr/>
          <p:nvPr/>
        </p:nvGrpSpPr>
        <p:grpSpPr>
          <a:xfrm>
            <a:off x="1470397" y="5458226"/>
            <a:ext cx="529871" cy="83556"/>
            <a:chOff x="1190072" y="5539760"/>
            <a:chExt cx="529871" cy="83556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53AB40AB-5B4D-4BF6-B5CF-39CFCF96A900}"/>
                </a:ext>
              </a:extLst>
            </p:cNvPr>
            <p:cNvSpPr/>
            <p:nvPr/>
          </p:nvSpPr>
          <p:spPr>
            <a:xfrm>
              <a:off x="1190072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3405508C-0111-4077-98E4-F9A29D8C9228}"/>
                </a:ext>
              </a:extLst>
            </p:cNvPr>
            <p:cNvSpPr/>
            <p:nvPr/>
          </p:nvSpPr>
          <p:spPr>
            <a:xfrm>
              <a:off x="1338844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D69E8CF8-A1A2-4832-B779-468619EBD8D4}"/>
                </a:ext>
              </a:extLst>
            </p:cNvPr>
            <p:cNvSpPr/>
            <p:nvPr/>
          </p:nvSpPr>
          <p:spPr>
            <a:xfrm>
              <a:off x="1487616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454D1B64-EEC5-4ED6-9B8B-779814D1EF84}"/>
                </a:ext>
              </a:extLst>
            </p:cNvPr>
            <p:cNvSpPr/>
            <p:nvPr/>
          </p:nvSpPr>
          <p:spPr>
            <a:xfrm>
              <a:off x="1636387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8821F95A-33AB-4356-B898-239D04FC1EFE}"/>
              </a:ext>
            </a:extLst>
          </p:cNvPr>
          <p:cNvSpPr txBox="1"/>
          <p:nvPr/>
        </p:nvSpPr>
        <p:spPr>
          <a:xfrm>
            <a:off x="4860987" y="4008225"/>
            <a:ext cx="2242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陈西设计之家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B2601A55-CD44-40CC-8576-629417A5279D}"/>
              </a:ext>
            </a:extLst>
          </p:cNvPr>
          <p:cNvSpPr txBox="1"/>
          <p:nvPr/>
        </p:nvSpPr>
        <p:spPr>
          <a:xfrm>
            <a:off x="4860987" y="4540548"/>
            <a:ext cx="27395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Lorem ipsum dolor sit amet, consectetuer adipiscing elit. Maecenas porttitor congue massa. Fusce posuere, magna sed pulvinar </a:t>
            </a:r>
            <a:r>
              <a:rPr lang="en-US" altLang="zh-CN" sz="1200" dirty="0" err="1"/>
              <a:t>ultricies</a:t>
            </a:r>
            <a:endParaRPr lang="zh-CN" altLang="en-US" sz="1200" dirty="0"/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379381BE-85AB-437A-A52D-AF2871485756}"/>
              </a:ext>
            </a:extLst>
          </p:cNvPr>
          <p:cNvGrpSpPr/>
          <p:nvPr/>
        </p:nvGrpSpPr>
        <p:grpSpPr>
          <a:xfrm>
            <a:off x="4964711" y="5458226"/>
            <a:ext cx="529871" cy="83556"/>
            <a:chOff x="1190072" y="5539760"/>
            <a:chExt cx="529871" cy="83556"/>
          </a:xfrm>
        </p:grpSpPr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1A3C8D79-48E1-4F81-A004-7A80FEE77273}"/>
                </a:ext>
              </a:extLst>
            </p:cNvPr>
            <p:cNvSpPr/>
            <p:nvPr/>
          </p:nvSpPr>
          <p:spPr>
            <a:xfrm>
              <a:off x="1190072" y="5539760"/>
              <a:ext cx="83556" cy="83556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176289BF-E0DF-4B3A-A08C-7392AE97A3D9}"/>
                </a:ext>
              </a:extLst>
            </p:cNvPr>
            <p:cNvSpPr/>
            <p:nvPr/>
          </p:nvSpPr>
          <p:spPr>
            <a:xfrm>
              <a:off x="1338844" y="5539760"/>
              <a:ext cx="83556" cy="83556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A4E421E0-EA03-4A51-A24E-BE6437AB7527}"/>
                </a:ext>
              </a:extLst>
            </p:cNvPr>
            <p:cNvSpPr/>
            <p:nvPr/>
          </p:nvSpPr>
          <p:spPr>
            <a:xfrm>
              <a:off x="1487616" y="5539760"/>
              <a:ext cx="83556" cy="83556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A5284301-B9B1-44D7-8111-356D7B5980F0}"/>
                </a:ext>
              </a:extLst>
            </p:cNvPr>
            <p:cNvSpPr/>
            <p:nvPr/>
          </p:nvSpPr>
          <p:spPr>
            <a:xfrm>
              <a:off x="1636387" y="5539760"/>
              <a:ext cx="83556" cy="83556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75D28B23-42CE-466C-AF69-D9D12A7364C1}"/>
              </a:ext>
            </a:extLst>
          </p:cNvPr>
          <p:cNvSpPr txBox="1"/>
          <p:nvPr/>
        </p:nvSpPr>
        <p:spPr>
          <a:xfrm>
            <a:off x="8344416" y="4008225"/>
            <a:ext cx="16346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添加标题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BFA14823-B0D3-4984-87E5-AF514FCDADE0}"/>
              </a:ext>
            </a:extLst>
          </p:cNvPr>
          <p:cNvSpPr txBox="1"/>
          <p:nvPr/>
        </p:nvSpPr>
        <p:spPr>
          <a:xfrm>
            <a:off x="8344416" y="4540548"/>
            <a:ext cx="27395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Lorem ipsum dolor sit amet, consectetuer adipiscing elit. Maecenas porttitor congue massa. Fusce posuere, magna sed pulvinar </a:t>
            </a:r>
            <a:r>
              <a:rPr lang="en-US" altLang="zh-CN" sz="1200" dirty="0" err="1"/>
              <a:t>ultricies</a:t>
            </a:r>
            <a:endParaRPr lang="zh-CN" altLang="en-US" sz="1200" dirty="0"/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F6ADBB92-2C25-4B5A-8CA5-70E86CDBCD00}"/>
              </a:ext>
            </a:extLst>
          </p:cNvPr>
          <p:cNvGrpSpPr/>
          <p:nvPr/>
        </p:nvGrpSpPr>
        <p:grpSpPr>
          <a:xfrm>
            <a:off x="8448140" y="5458226"/>
            <a:ext cx="529871" cy="83556"/>
            <a:chOff x="1190072" y="5539760"/>
            <a:chExt cx="529871" cy="83556"/>
          </a:xfrm>
        </p:grpSpPr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EA25DBE5-BCDB-4218-8278-2BC5F652FCC6}"/>
                </a:ext>
              </a:extLst>
            </p:cNvPr>
            <p:cNvSpPr/>
            <p:nvPr/>
          </p:nvSpPr>
          <p:spPr>
            <a:xfrm>
              <a:off x="1190072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68A81FEC-EE91-4B4B-9B31-062E25455B1B}"/>
                </a:ext>
              </a:extLst>
            </p:cNvPr>
            <p:cNvSpPr/>
            <p:nvPr/>
          </p:nvSpPr>
          <p:spPr>
            <a:xfrm>
              <a:off x="1338844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5E9E052C-74B7-450E-87E7-1C3E66BA5AF3}"/>
                </a:ext>
              </a:extLst>
            </p:cNvPr>
            <p:cNvSpPr/>
            <p:nvPr/>
          </p:nvSpPr>
          <p:spPr>
            <a:xfrm>
              <a:off x="1487616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E3BFE103-0F04-4E7B-B233-05E4552BFBC8}"/>
                </a:ext>
              </a:extLst>
            </p:cNvPr>
            <p:cNvSpPr/>
            <p:nvPr/>
          </p:nvSpPr>
          <p:spPr>
            <a:xfrm>
              <a:off x="1636387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图文框 60">
            <a:extLst>
              <a:ext uri="{FF2B5EF4-FFF2-40B4-BE49-F238E27FC236}">
                <a16:creationId xmlns:a16="http://schemas.microsoft.com/office/drawing/2014/main" xmlns="" id="{FE1A19B2-3EE8-4765-8FEB-6B070A3A8739}"/>
              </a:ext>
            </a:extLst>
          </p:cNvPr>
          <p:cNvSpPr/>
          <p:nvPr/>
        </p:nvSpPr>
        <p:spPr>
          <a:xfrm>
            <a:off x="1" y="1"/>
            <a:ext cx="12192000" cy="6858000"/>
          </a:xfrm>
          <a:prstGeom prst="frame">
            <a:avLst>
              <a:gd name="adj1" fmla="val 373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9169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F6E15D5-25A5-4501-9858-ABEBCEA1AA3A}"/>
              </a:ext>
            </a:extLst>
          </p:cNvPr>
          <p:cNvSpPr/>
          <p:nvPr/>
        </p:nvSpPr>
        <p:spPr>
          <a:xfrm>
            <a:off x="0" y="6398002"/>
            <a:ext cx="12192000" cy="459998"/>
          </a:xfrm>
          <a:prstGeom prst="rect">
            <a:avLst/>
          </a:prstGeom>
          <a:solidFill>
            <a:srgbClr val="F8CE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47DFD1A-4297-4FB6-ABAC-E0FF80F41E19}"/>
              </a:ext>
            </a:extLst>
          </p:cNvPr>
          <p:cNvSpPr txBox="1"/>
          <p:nvPr/>
        </p:nvSpPr>
        <p:spPr>
          <a:xfrm>
            <a:off x="127437" y="6429598"/>
            <a:ext cx="1273191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CHENXI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0" name="十字形 9">
            <a:extLst>
              <a:ext uri="{FF2B5EF4-FFF2-40B4-BE49-F238E27FC236}">
                <a16:creationId xmlns:a16="http://schemas.microsoft.com/office/drawing/2014/main" xmlns="" id="{0F4BF8F1-A1BF-4FF6-ACF2-9A8E84FCB11A}"/>
              </a:ext>
            </a:extLst>
          </p:cNvPr>
          <p:cNvSpPr/>
          <p:nvPr/>
        </p:nvSpPr>
        <p:spPr>
          <a:xfrm rot="18900000">
            <a:off x="11866234" y="6520477"/>
            <a:ext cx="215046" cy="215046"/>
          </a:xfrm>
          <a:prstGeom prst="plus">
            <a:avLst>
              <a:gd name="adj" fmla="val 4003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302189C6-3646-4C6A-9F47-46CEEA6B3745}"/>
              </a:ext>
            </a:extLst>
          </p:cNvPr>
          <p:cNvSpPr/>
          <p:nvPr/>
        </p:nvSpPr>
        <p:spPr>
          <a:xfrm>
            <a:off x="4521200" y="0"/>
            <a:ext cx="3149600" cy="2866572"/>
          </a:xfrm>
          <a:custGeom>
            <a:avLst/>
            <a:gdLst>
              <a:gd name="connsiteX0" fmla="*/ 0 w 3149600"/>
              <a:gd name="connsiteY0" fmla="*/ 0 h 2866572"/>
              <a:gd name="connsiteX1" fmla="*/ 3149600 w 3149600"/>
              <a:gd name="connsiteY1" fmla="*/ 0 h 2866572"/>
              <a:gd name="connsiteX2" fmla="*/ 3149600 w 3149600"/>
              <a:gd name="connsiteY2" fmla="*/ 1291772 h 2866572"/>
              <a:gd name="connsiteX3" fmla="*/ 1574800 w 3149600"/>
              <a:gd name="connsiteY3" fmla="*/ 2866572 h 2866572"/>
              <a:gd name="connsiteX4" fmla="*/ 0 w 3149600"/>
              <a:gd name="connsiteY4" fmla="*/ 1291772 h 2866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49600" h="2866572">
                <a:moveTo>
                  <a:pt x="0" y="0"/>
                </a:moveTo>
                <a:lnTo>
                  <a:pt x="3149600" y="0"/>
                </a:lnTo>
                <a:lnTo>
                  <a:pt x="3149600" y="1291772"/>
                </a:lnTo>
                <a:cubicBezTo>
                  <a:pt x="3149600" y="2161510"/>
                  <a:pt x="2444538" y="2866572"/>
                  <a:pt x="1574800" y="2866572"/>
                </a:cubicBezTo>
                <a:cubicBezTo>
                  <a:pt x="705062" y="2866572"/>
                  <a:pt x="0" y="2161510"/>
                  <a:pt x="0" y="1291772"/>
                </a:cubicBezTo>
                <a:close/>
              </a:path>
            </a:pathLst>
          </a:custGeom>
          <a:solidFill>
            <a:srgbClr val="F8CE2F"/>
          </a:solidFill>
          <a:ln>
            <a:noFill/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FC4E118B-48F2-474D-9E9A-138D203CA506}"/>
              </a:ext>
            </a:extLst>
          </p:cNvPr>
          <p:cNvSpPr txBox="1"/>
          <p:nvPr/>
        </p:nvSpPr>
        <p:spPr>
          <a:xfrm>
            <a:off x="5090886" y="383171"/>
            <a:ext cx="20102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02</a:t>
            </a:r>
            <a:endParaRPr lang="zh-CN" altLang="en-US" sz="8000" dirty="0"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FC7DD94E-BEAD-456D-AF71-F8FE0F10EAE1}"/>
              </a:ext>
            </a:extLst>
          </p:cNvPr>
          <p:cNvSpPr txBox="1"/>
          <p:nvPr/>
        </p:nvSpPr>
        <p:spPr>
          <a:xfrm>
            <a:off x="4446646" y="1701815"/>
            <a:ext cx="32987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第二部分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65965FA1-D065-4B6E-A311-C3C4FBBA3694}"/>
              </a:ext>
            </a:extLst>
          </p:cNvPr>
          <p:cNvSpPr txBox="1"/>
          <p:nvPr/>
        </p:nvSpPr>
        <p:spPr>
          <a:xfrm>
            <a:off x="4256004" y="3538069"/>
            <a:ext cx="36799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添加你的标题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FE586EE9-786A-48F6-B484-F32D8DCB5D74}"/>
              </a:ext>
            </a:extLst>
          </p:cNvPr>
          <p:cNvSpPr txBox="1"/>
          <p:nvPr/>
        </p:nvSpPr>
        <p:spPr>
          <a:xfrm>
            <a:off x="3825240" y="4306615"/>
            <a:ext cx="4541520" cy="1273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/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 algn="ctr">
              <a:lnSpc>
                <a:spcPct val="130000"/>
              </a:lnSpc>
            </a:pPr>
            <a:endParaRPr lang="zh-CN" altLang="en-US" sz="1200" dirty="0"/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C6DD6985-4384-4513-8FCD-97DB9106F0DA}"/>
              </a:ext>
            </a:extLst>
          </p:cNvPr>
          <p:cNvGrpSpPr/>
          <p:nvPr/>
        </p:nvGrpSpPr>
        <p:grpSpPr>
          <a:xfrm>
            <a:off x="5831065" y="5496806"/>
            <a:ext cx="529871" cy="83556"/>
            <a:chOff x="1190072" y="5539760"/>
            <a:chExt cx="529871" cy="83556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CFADE6D0-D9FB-4D7F-AB7D-559D5B654F09}"/>
                </a:ext>
              </a:extLst>
            </p:cNvPr>
            <p:cNvSpPr/>
            <p:nvPr/>
          </p:nvSpPr>
          <p:spPr>
            <a:xfrm>
              <a:off x="1190072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38A99A5D-062D-4B6B-99BE-4457E8107F17}"/>
                </a:ext>
              </a:extLst>
            </p:cNvPr>
            <p:cNvSpPr/>
            <p:nvPr/>
          </p:nvSpPr>
          <p:spPr>
            <a:xfrm>
              <a:off x="1338844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6FF2A8DB-1DF7-46BA-B28B-AF1D9DA23B80}"/>
                </a:ext>
              </a:extLst>
            </p:cNvPr>
            <p:cNvSpPr/>
            <p:nvPr/>
          </p:nvSpPr>
          <p:spPr>
            <a:xfrm>
              <a:off x="1487616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4C4E27DD-84E8-4ED1-B79C-CAB126C8C1AF}"/>
                </a:ext>
              </a:extLst>
            </p:cNvPr>
            <p:cNvSpPr/>
            <p:nvPr/>
          </p:nvSpPr>
          <p:spPr>
            <a:xfrm>
              <a:off x="1636387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图文框 14">
            <a:extLst>
              <a:ext uri="{FF2B5EF4-FFF2-40B4-BE49-F238E27FC236}">
                <a16:creationId xmlns:a16="http://schemas.microsoft.com/office/drawing/2014/main" xmlns="" id="{B311B711-1BF7-487A-88B8-ABC7711CB8A0}"/>
              </a:ext>
            </a:extLst>
          </p:cNvPr>
          <p:cNvSpPr/>
          <p:nvPr/>
        </p:nvSpPr>
        <p:spPr>
          <a:xfrm>
            <a:off x="1" y="1"/>
            <a:ext cx="12192000" cy="6858000"/>
          </a:xfrm>
          <a:prstGeom prst="frame">
            <a:avLst>
              <a:gd name="adj1" fmla="val 373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52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桌子上放着笔记本电脑的人&#10;&#10;中度可信度描述已自动生成">
            <a:extLst>
              <a:ext uri="{FF2B5EF4-FFF2-40B4-BE49-F238E27FC236}">
                <a16:creationId xmlns:a16="http://schemas.microsoft.com/office/drawing/2014/main" xmlns="" id="{EA0B7617-0BEE-4305-9694-6E88D60051A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4" t="23072" r="23005" b="109"/>
          <a:stretch>
            <a:fillRect/>
          </a:stretch>
        </p:blipFill>
        <p:spPr>
          <a:xfrm>
            <a:off x="1275800" y="2299591"/>
            <a:ext cx="4746544" cy="3502683"/>
          </a:xfrm>
          <a:custGeom>
            <a:avLst/>
            <a:gdLst>
              <a:gd name="connsiteX0" fmla="*/ 2374159 w 4746544"/>
              <a:gd name="connsiteY0" fmla="*/ 1245636 h 3502683"/>
              <a:gd name="connsiteX1" fmla="*/ 3502683 w 4746544"/>
              <a:gd name="connsiteY1" fmla="*/ 2374160 h 3502683"/>
              <a:gd name="connsiteX2" fmla="*/ 2374160 w 4746544"/>
              <a:gd name="connsiteY2" fmla="*/ 3502683 h 3502683"/>
              <a:gd name="connsiteX3" fmla="*/ 1245636 w 4746544"/>
              <a:gd name="connsiteY3" fmla="*/ 2374159 h 3502683"/>
              <a:gd name="connsiteX4" fmla="*/ 3618020 w 4746544"/>
              <a:gd name="connsiteY4" fmla="*/ 1773 h 3502683"/>
              <a:gd name="connsiteX5" fmla="*/ 4746544 w 4746544"/>
              <a:gd name="connsiteY5" fmla="*/ 1130297 h 3502683"/>
              <a:gd name="connsiteX6" fmla="*/ 3618022 w 4746544"/>
              <a:gd name="connsiteY6" fmla="*/ 2258821 h 3502683"/>
              <a:gd name="connsiteX7" fmla="*/ 2489498 w 4746544"/>
              <a:gd name="connsiteY7" fmla="*/ 1130297 h 3502683"/>
              <a:gd name="connsiteX8" fmla="*/ 1128524 w 4746544"/>
              <a:gd name="connsiteY8" fmla="*/ 0 h 3502683"/>
              <a:gd name="connsiteX9" fmla="*/ 2257048 w 4746544"/>
              <a:gd name="connsiteY9" fmla="*/ 1128524 h 3502683"/>
              <a:gd name="connsiteX10" fmla="*/ 1128525 w 4746544"/>
              <a:gd name="connsiteY10" fmla="*/ 2257047 h 3502683"/>
              <a:gd name="connsiteX11" fmla="*/ 0 w 4746544"/>
              <a:gd name="connsiteY11" fmla="*/ 1128523 h 3502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746544" h="3502683">
                <a:moveTo>
                  <a:pt x="2374159" y="1245636"/>
                </a:moveTo>
                <a:lnTo>
                  <a:pt x="3502683" y="2374160"/>
                </a:lnTo>
                <a:lnTo>
                  <a:pt x="2374160" y="3502683"/>
                </a:lnTo>
                <a:lnTo>
                  <a:pt x="1245636" y="2374159"/>
                </a:lnTo>
                <a:close/>
                <a:moveTo>
                  <a:pt x="3618020" y="1773"/>
                </a:moveTo>
                <a:lnTo>
                  <a:pt x="4746544" y="1130297"/>
                </a:lnTo>
                <a:lnTo>
                  <a:pt x="3618022" y="2258821"/>
                </a:lnTo>
                <a:lnTo>
                  <a:pt x="2489498" y="1130297"/>
                </a:lnTo>
                <a:close/>
                <a:moveTo>
                  <a:pt x="1128524" y="0"/>
                </a:moveTo>
                <a:lnTo>
                  <a:pt x="2257048" y="1128524"/>
                </a:lnTo>
                <a:lnTo>
                  <a:pt x="1128525" y="2257047"/>
                </a:lnTo>
                <a:lnTo>
                  <a:pt x="0" y="1128523"/>
                </a:lnTo>
                <a:close/>
              </a:path>
            </a:pathLst>
          </a:cu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F6E15D5-25A5-4501-9858-ABEBCEA1AA3A}"/>
              </a:ext>
            </a:extLst>
          </p:cNvPr>
          <p:cNvSpPr/>
          <p:nvPr/>
        </p:nvSpPr>
        <p:spPr>
          <a:xfrm>
            <a:off x="0" y="0"/>
            <a:ext cx="448887" cy="6858000"/>
          </a:xfrm>
          <a:prstGeom prst="rect">
            <a:avLst/>
          </a:prstGeom>
          <a:solidFill>
            <a:srgbClr val="F8CE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47DFD1A-4297-4FB6-ABAC-E0FF80F41E19}"/>
              </a:ext>
            </a:extLst>
          </p:cNvPr>
          <p:cNvSpPr txBox="1"/>
          <p:nvPr/>
        </p:nvSpPr>
        <p:spPr>
          <a:xfrm>
            <a:off x="18580" y="145146"/>
            <a:ext cx="461665" cy="9725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CHENXI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0" name="十字形 9">
            <a:extLst>
              <a:ext uri="{FF2B5EF4-FFF2-40B4-BE49-F238E27FC236}">
                <a16:creationId xmlns:a16="http://schemas.microsoft.com/office/drawing/2014/main" xmlns="" id="{0F4BF8F1-A1BF-4FF6-ACF2-9A8E84FCB11A}"/>
              </a:ext>
            </a:extLst>
          </p:cNvPr>
          <p:cNvSpPr/>
          <p:nvPr/>
        </p:nvSpPr>
        <p:spPr>
          <a:xfrm rot="18900000">
            <a:off x="116919" y="6442540"/>
            <a:ext cx="215046" cy="215046"/>
          </a:xfrm>
          <a:prstGeom prst="plus">
            <a:avLst>
              <a:gd name="adj" fmla="val 4003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AC4B84E8-E7E3-473E-8B49-A8CD11320CA6}"/>
              </a:ext>
            </a:extLst>
          </p:cNvPr>
          <p:cNvSpPr/>
          <p:nvPr/>
        </p:nvSpPr>
        <p:spPr>
          <a:xfrm>
            <a:off x="7188052" y="1220066"/>
            <a:ext cx="1202971" cy="374073"/>
          </a:xfrm>
          <a:prstGeom prst="rect">
            <a:avLst/>
          </a:prstGeom>
          <a:solidFill>
            <a:srgbClr val="F8CE2F"/>
          </a:solidFill>
          <a:ln>
            <a:noFill/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7D29735A-2A0D-44C3-8D86-601255DFF4CA}"/>
              </a:ext>
            </a:extLst>
          </p:cNvPr>
          <p:cNvSpPr txBox="1"/>
          <p:nvPr/>
        </p:nvSpPr>
        <p:spPr>
          <a:xfrm>
            <a:off x="7223039" y="1224807"/>
            <a:ext cx="1146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南构小老楷书" panose="00020600040101010101" pitchFamily="18" charset="-122"/>
                <a:ea typeface="南构小老楷书" panose="00020600040101010101" pitchFamily="18" charset="-122"/>
              </a:rPr>
              <a:t>陈西设计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DD6A71AA-8F9A-4200-A9C1-C5943690CBD2}"/>
              </a:ext>
            </a:extLst>
          </p:cNvPr>
          <p:cNvSpPr txBox="1"/>
          <p:nvPr/>
        </p:nvSpPr>
        <p:spPr>
          <a:xfrm>
            <a:off x="7067010" y="1720839"/>
            <a:ext cx="3038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点击添加标题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DDC2256F-9842-447E-A424-C4185DA730AD}"/>
              </a:ext>
            </a:extLst>
          </p:cNvPr>
          <p:cNvSpPr/>
          <p:nvPr/>
        </p:nvSpPr>
        <p:spPr>
          <a:xfrm rot="18900000">
            <a:off x="2850200" y="1386265"/>
            <a:ext cx="1595973" cy="1595974"/>
          </a:xfrm>
          <a:prstGeom prst="rect">
            <a:avLst/>
          </a:prstGeom>
          <a:solidFill>
            <a:srgbClr val="F8CE2F"/>
          </a:solidFill>
          <a:ln>
            <a:noFill/>
          </a:ln>
          <a:effectLst>
            <a:outerShdw blurRad="50800" dist="63500" dir="2700000" algn="tl" rotWithShape="0">
              <a:srgbClr val="FFC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iconfont-1179-866484">
            <a:extLst>
              <a:ext uri="{FF2B5EF4-FFF2-40B4-BE49-F238E27FC236}">
                <a16:creationId xmlns:a16="http://schemas.microsoft.com/office/drawing/2014/main" xmlns="" id="{71FF22D9-897A-4687-A459-9626CB6E92DF}"/>
              </a:ext>
            </a:extLst>
          </p:cNvPr>
          <p:cNvSpPr/>
          <p:nvPr/>
        </p:nvSpPr>
        <p:spPr>
          <a:xfrm>
            <a:off x="3506474" y="1562925"/>
            <a:ext cx="283423" cy="316244"/>
          </a:xfrm>
          <a:custGeom>
            <a:avLst/>
            <a:gdLst>
              <a:gd name="T0" fmla="*/ 9015 w 9768"/>
              <a:gd name="T1" fmla="*/ 2222 h 10898"/>
              <a:gd name="T2" fmla="*/ 5535 w 9768"/>
              <a:gd name="T3" fmla="*/ 213 h 10898"/>
              <a:gd name="T4" fmla="*/ 743 w 9768"/>
              <a:gd name="T5" fmla="*/ 2227 h 10898"/>
              <a:gd name="T6" fmla="*/ 0 w 9768"/>
              <a:gd name="T7" fmla="*/ 3475 h 10898"/>
              <a:gd name="T8" fmla="*/ 663 w 9768"/>
              <a:gd name="T9" fmla="*/ 8679 h 10898"/>
              <a:gd name="T10" fmla="*/ 4186 w 9768"/>
              <a:gd name="T11" fmla="*/ 10714 h 10898"/>
              <a:gd name="T12" fmla="*/ 4884 w 9768"/>
              <a:gd name="T13" fmla="*/ 10898 h 10898"/>
              <a:gd name="T14" fmla="*/ 5591 w 9768"/>
              <a:gd name="T15" fmla="*/ 10708 h 10898"/>
              <a:gd name="T16" fmla="*/ 9005 w 9768"/>
              <a:gd name="T17" fmla="*/ 8737 h 10898"/>
              <a:gd name="T18" fmla="*/ 9768 w 9768"/>
              <a:gd name="T19" fmla="*/ 7495 h 10898"/>
              <a:gd name="T20" fmla="*/ 9100 w 9768"/>
              <a:gd name="T21" fmla="*/ 2274 h 10898"/>
              <a:gd name="T22" fmla="*/ 8770 w 9768"/>
              <a:gd name="T23" fmla="*/ 8101 h 10898"/>
              <a:gd name="T24" fmla="*/ 5256 w 9768"/>
              <a:gd name="T25" fmla="*/ 10130 h 10898"/>
              <a:gd name="T26" fmla="*/ 4536 w 9768"/>
              <a:gd name="T27" fmla="*/ 10145 h 10898"/>
              <a:gd name="T28" fmla="*/ 4348 w 9768"/>
              <a:gd name="T29" fmla="*/ 10422 h 10898"/>
              <a:gd name="T30" fmla="*/ 2374 w 9768"/>
              <a:gd name="T31" fmla="*/ 8897 h 10898"/>
              <a:gd name="T32" fmla="*/ 669 w 9768"/>
              <a:gd name="T33" fmla="*/ 7480 h 10898"/>
              <a:gd name="T34" fmla="*/ 1017 w 9768"/>
              <a:gd name="T35" fmla="*/ 2841 h 10898"/>
              <a:gd name="T36" fmla="*/ 4884 w 9768"/>
              <a:gd name="T37" fmla="*/ 724 h 10898"/>
              <a:gd name="T38" fmla="*/ 8694 w 9768"/>
              <a:gd name="T39" fmla="*/ 2809 h 10898"/>
              <a:gd name="T40" fmla="*/ 9099 w 9768"/>
              <a:gd name="T41" fmla="*/ 3473 h 10898"/>
              <a:gd name="T42" fmla="*/ 9099 w 9768"/>
              <a:gd name="T43" fmla="*/ 7491 h 10898"/>
              <a:gd name="T44" fmla="*/ 6138 w 9768"/>
              <a:gd name="T45" fmla="*/ 7602 h 10898"/>
              <a:gd name="T46" fmla="*/ 6862 w 9768"/>
              <a:gd name="T47" fmla="*/ 4939 h 10898"/>
              <a:gd name="T48" fmla="*/ 4126 w 9768"/>
              <a:gd name="T49" fmla="*/ 5825 h 10898"/>
              <a:gd name="T50" fmla="*/ 4850 w 9768"/>
              <a:gd name="T51" fmla="*/ 7603 h 10898"/>
              <a:gd name="T52" fmla="*/ 4126 w 9768"/>
              <a:gd name="T53" fmla="*/ 5825 h 10898"/>
              <a:gd name="T54" fmla="*/ 2114 w 9768"/>
              <a:gd name="T55" fmla="*/ 7604 h 10898"/>
              <a:gd name="T56" fmla="*/ 2838 w 9768"/>
              <a:gd name="T57" fmla="*/ 6053 h 10898"/>
              <a:gd name="T58" fmla="*/ 7004 w 9768"/>
              <a:gd name="T59" fmla="*/ 2484 h 10898"/>
              <a:gd name="T60" fmla="*/ 5519 w 9768"/>
              <a:gd name="T61" fmla="*/ 2345 h 10898"/>
              <a:gd name="T62" fmla="*/ 5948 w 9768"/>
              <a:gd name="T63" fmla="*/ 3069 h 10898"/>
              <a:gd name="T64" fmla="*/ 2391 w 9768"/>
              <a:gd name="T65" fmla="*/ 5299 h 10898"/>
              <a:gd name="T66" fmla="*/ 6360 w 9768"/>
              <a:gd name="T67" fmla="*/ 4043 h 10898"/>
              <a:gd name="T68" fmla="*/ 7084 w 9768"/>
              <a:gd name="T69" fmla="*/ 2794 h 108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768" h="10898">
                <a:moveTo>
                  <a:pt x="9100" y="2274"/>
                </a:moveTo>
                <a:cubicBezTo>
                  <a:pt x="9074" y="2254"/>
                  <a:pt x="9045" y="2237"/>
                  <a:pt x="9015" y="2222"/>
                </a:cubicBezTo>
                <a:lnTo>
                  <a:pt x="5634" y="271"/>
                </a:lnTo>
                <a:lnTo>
                  <a:pt x="5535" y="213"/>
                </a:lnTo>
                <a:cubicBezTo>
                  <a:pt x="5114" y="0"/>
                  <a:pt x="4623" y="3"/>
                  <a:pt x="4209" y="227"/>
                </a:cubicBezTo>
                <a:lnTo>
                  <a:pt x="743" y="2227"/>
                </a:lnTo>
                <a:lnTo>
                  <a:pt x="671" y="2270"/>
                </a:lnTo>
                <a:cubicBezTo>
                  <a:pt x="251" y="2529"/>
                  <a:pt x="0" y="2980"/>
                  <a:pt x="0" y="3475"/>
                </a:cubicBezTo>
                <a:lnTo>
                  <a:pt x="0" y="7480"/>
                </a:lnTo>
                <a:cubicBezTo>
                  <a:pt x="0" y="7966"/>
                  <a:pt x="244" y="8412"/>
                  <a:pt x="663" y="8679"/>
                </a:cubicBezTo>
                <a:lnTo>
                  <a:pt x="4134" y="10683"/>
                </a:lnTo>
                <a:cubicBezTo>
                  <a:pt x="4151" y="10694"/>
                  <a:pt x="4168" y="10704"/>
                  <a:pt x="4186" y="10714"/>
                </a:cubicBezTo>
                <a:lnTo>
                  <a:pt x="4206" y="10725"/>
                </a:lnTo>
                <a:cubicBezTo>
                  <a:pt x="4412" y="10838"/>
                  <a:pt x="4647" y="10898"/>
                  <a:pt x="4884" y="10898"/>
                </a:cubicBezTo>
                <a:cubicBezTo>
                  <a:pt x="5121" y="10898"/>
                  <a:pt x="5356" y="10838"/>
                  <a:pt x="5562" y="10725"/>
                </a:cubicBezTo>
                <a:lnTo>
                  <a:pt x="5591" y="10708"/>
                </a:lnTo>
                <a:cubicBezTo>
                  <a:pt x="5601" y="10702"/>
                  <a:pt x="5611" y="10696"/>
                  <a:pt x="5621" y="10690"/>
                </a:cubicBezTo>
                <a:lnTo>
                  <a:pt x="9005" y="8737"/>
                </a:lnTo>
                <a:lnTo>
                  <a:pt x="9119" y="8670"/>
                </a:lnTo>
                <a:cubicBezTo>
                  <a:pt x="9519" y="8411"/>
                  <a:pt x="9761" y="7974"/>
                  <a:pt x="9768" y="7495"/>
                </a:cubicBezTo>
                <a:lnTo>
                  <a:pt x="9768" y="3473"/>
                </a:lnTo>
                <a:cubicBezTo>
                  <a:pt x="9768" y="2986"/>
                  <a:pt x="9512" y="2528"/>
                  <a:pt x="9100" y="2274"/>
                </a:cubicBezTo>
                <a:close/>
                <a:moveTo>
                  <a:pt x="9099" y="7491"/>
                </a:moveTo>
                <a:cubicBezTo>
                  <a:pt x="9096" y="7741"/>
                  <a:pt x="8968" y="7972"/>
                  <a:pt x="8770" y="8101"/>
                </a:cubicBezTo>
                <a:lnTo>
                  <a:pt x="5279" y="10115"/>
                </a:lnTo>
                <a:lnTo>
                  <a:pt x="5256" y="10130"/>
                </a:lnTo>
                <a:cubicBezTo>
                  <a:pt x="5248" y="10134"/>
                  <a:pt x="5240" y="10139"/>
                  <a:pt x="5232" y="10144"/>
                </a:cubicBezTo>
                <a:cubicBezTo>
                  <a:pt x="5015" y="10259"/>
                  <a:pt x="4732" y="10252"/>
                  <a:pt x="4536" y="10145"/>
                </a:cubicBezTo>
                <a:lnTo>
                  <a:pt x="4511" y="10130"/>
                </a:lnTo>
                <a:lnTo>
                  <a:pt x="4348" y="10422"/>
                </a:lnTo>
                <a:lnTo>
                  <a:pt x="4486" y="10115"/>
                </a:lnTo>
                <a:lnTo>
                  <a:pt x="2374" y="8897"/>
                </a:lnTo>
                <a:lnTo>
                  <a:pt x="1012" y="8110"/>
                </a:lnTo>
                <a:cubicBezTo>
                  <a:pt x="797" y="7972"/>
                  <a:pt x="669" y="7737"/>
                  <a:pt x="669" y="7480"/>
                </a:cubicBezTo>
                <a:lnTo>
                  <a:pt x="669" y="3475"/>
                </a:lnTo>
                <a:cubicBezTo>
                  <a:pt x="669" y="3213"/>
                  <a:pt x="801" y="2975"/>
                  <a:pt x="1017" y="2841"/>
                </a:cubicBezTo>
                <a:lnTo>
                  <a:pt x="4534" y="810"/>
                </a:lnTo>
                <a:cubicBezTo>
                  <a:pt x="4639" y="754"/>
                  <a:pt x="4760" y="724"/>
                  <a:pt x="4884" y="724"/>
                </a:cubicBezTo>
                <a:cubicBezTo>
                  <a:pt x="5001" y="724"/>
                  <a:pt x="5115" y="751"/>
                  <a:pt x="5224" y="805"/>
                </a:cubicBezTo>
                <a:lnTo>
                  <a:pt x="8694" y="2809"/>
                </a:lnTo>
                <a:lnTo>
                  <a:pt x="8739" y="2836"/>
                </a:lnTo>
                <a:cubicBezTo>
                  <a:pt x="8962" y="2969"/>
                  <a:pt x="9099" y="3213"/>
                  <a:pt x="9099" y="3473"/>
                </a:cubicBezTo>
                <a:lnTo>
                  <a:pt x="9099" y="7491"/>
                </a:lnTo>
                <a:lnTo>
                  <a:pt x="9099" y="7491"/>
                </a:lnTo>
                <a:close/>
                <a:moveTo>
                  <a:pt x="6138" y="4939"/>
                </a:moveTo>
                <a:lnTo>
                  <a:pt x="6138" y="7602"/>
                </a:lnTo>
                <a:cubicBezTo>
                  <a:pt x="6138" y="8069"/>
                  <a:pt x="6862" y="8069"/>
                  <a:pt x="6862" y="7602"/>
                </a:cubicBezTo>
                <a:lnTo>
                  <a:pt x="6862" y="4939"/>
                </a:lnTo>
                <a:cubicBezTo>
                  <a:pt x="6862" y="4473"/>
                  <a:pt x="6138" y="4473"/>
                  <a:pt x="6138" y="4939"/>
                </a:cubicBezTo>
                <a:close/>
                <a:moveTo>
                  <a:pt x="4126" y="5825"/>
                </a:moveTo>
                <a:lnTo>
                  <a:pt x="4126" y="7603"/>
                </a:lnTo>
                <a:cubicBezTo>
                  <a:pt x="4126" y="8070"/>
                  <a:pt x="4850" y="8070"/>
                  <a:pt x="4850" y="7603"/>
                </a:cubicBezTo>
                <a:lnTo>
                  <a:pt x="4850" y="5825"/>
                </a:lnTo>
                <a:cubicBezTo>
                  <a:pt x="4850" y="5358"/>
                  <a:pt x="4126" y="5358"/>
                  <a:pt x="4126" y="5825"/>
                </a:cubicBezTo>
                <a:close/>
                <a:moveTo>
                  <a:pt x="2114" y="6053"/>
                </a:moveTo>
                <a:lnTo>
                  <a:pt x="2114" y="7604"/>
                </a:lnTo>
                <a:cubicBezTo>
                  <a:pt x="2114" y="8070"/>
                  <a:pt x="2838" y="8070"/>
                  <a:pt x="2838" y="7604"/>
                </a:cubicBezTo>
                <a:lnTo>
                  <a:pt x="2838" y="6053"/>
                </a:lnTo>
                <a:cubicBezTo>
                  <a:pt x="2838" y="5586"/>
                  <a:pt x="2114" y="5586"/>
                  <a:pt x="2114" y="6053"/>
                </a:cubicBezTo>
                <a:close/>
                <a:moveTo>
                  <a:pt x="7004" y="2484"/>
                </a:moveTo>
                <a:cubicBezTo>
                  <a:pt x="6937" y="2401"/>
                  <a:pt x="6836" y="2345"/>
                  <a:pt x="6722" y="2345"/>
                </a:cubicBezTo>
                <a:lnTo>
                  <a:pt x="5519" y="2345"/>
                </a:lnTo>
                <a:cubicBezTo>
                  <a:pt x="5052" y="2345"/>
                  <a:pt x="5052" y="3069"/>
                  <a:pt x="5519" y="3069"/>
                </a:cubicBezTo>
                <a:lnTo>
                  <a:pt x="5948" y="3069"/>
                </a:lnTo>
                <a:cubicBezTo>
                  <a:pt x="5028" y="4017"/>
                  <a:pt x="3727" y="4639"/>
                  <a:pt x="2391" y="4576"/>
                </a:cubicBezTo>
                <a:cubicBezTo>
                  <a:pt x="1924" y="4554"/>
                  <a:pt x="1926" y="5277"/>
                  <a:pt x="2391" y="5299"/>
                </a:cubicBezTo>
                <a:cubicBezTo>
                  <a:pt x="3884" y="5370"/>
                  <a:pt x="5311" y="4697"/>
                  <a:pt x="6360" y="3669"/>
                </a:cubicBezTo>
                <a:lnTo>
                  <a:pt x="6360" y="4043"/>
                </a:lnTo>
                <a:cubicBezTo>
                  <a:pt x="6360" y="4510"/>
                  <a:pt x="7084" y="4510"/>
                  <a:pt x="7084" y="4043"/>
                </a:cubicBezTo>
                <a:lnTo>
                  <a:pt x="7084" y="2794"/>
                </a:lnTo>
                <a:cubicBezTo>
                  <a:pt x="7127" y="2674"/>
                  <a:pt x="7086" y="2563"/>
                  <a:pt x="7004" y="2484"/>
                </a:cubicBezTo>
                <a:close/>
              </a:path>
            </a:pathLst>
          </a:custGeom>
          <a:gradFill>
            <a:gsLst>
              <a:gs pos="100000">
                <a:schemeClr val="tx1">
                  <a:lumMod val="75000"/>
                  <a:lumOff val="2500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E0478FA0-7B94-43D3-9656-8CCA87FFB47D}"/>
              </a:ext>
            </a:extLst>
          </p:cNvPr>
          <p:cNvSpPr txBox="1"/>
          <p:nvPr/>
        </p:nvSpPr>
        <p:spPr>
          <a:xfrm>
            <a:off x="2830853" y="1924701"/>
            <a:ext cx="16346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添加标题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CF0280FC-5980-45DF-A984-052FA619FE1C}"/>
              </a:ext>
            </a:extLst>
          </p:cNvPr>
          <p:cNvSpPr txBox="1"/>
          <p:nvPr/>
        </p:nvSpPr>
        <p:spPr>
          <a:xfrm>
            <a:off x="2885982" y="2344460"/>
            <a:ext cx="15244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/>
              <a:t>Lorem ipsum dolor sit </a:t>
            </a:r>
            <a:r>
              <a:rPr lang="en-US" altLang="zh-CN" sz="1200" dirty="0" err="1"/>
              <a:t>amet</a:t>
            </a:r>
            <a:endParaRPr lang="zh-CN" altLang="en-US" sz="1200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517E8735-2D79-4209-BC2F-DD753E16FC9E}"/>
              </a:ext>
            </a:extLst>
          </p:cNvPr>
          <p:cNvSpPr txBox="1"/>
          <p:nvPr/>
        </p:nvSpPr>
        <p:spPr>
          <a:xfrm>
            <a:off x="7012325" y="3021764"/>
            <a:ext cx="30385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价值分析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E7AAF589-F0D2-42A4-8D23-48988865DCEA}"/>
              </a:ext>
            </a:extLst>
          </p:cNvPr>
          <p:cNvSpPr txBox="1"/>
          <p:nvPr/>
        </p:nvSpPr>
        <p:spPr>
          <a:xfrm>
            <a:off x="7012325" y="3554087"/>
            <a:ext cx="454152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US" altLang="zh-CN" sz="1200" dirty="0"/>
          </a:p>
          <a:p>
            <a:r>
              <a:rPr lang="en-US" altLang="zh-CN" sz="1200" dirty="0"/>
              <a:t>Nunc viverra imperdiet enim. Fusce est. Vivamus a tellus.</a:t>
            </a:r>
          </a:p>
          <a:p>
            <a:endParaRPr lang="en-US" altLang="zh-CN" sz="1200" dirty="0"/>
          </a:p>
          <a:p>
            <a:r>
              <a:rPr lang="en-US" altLang="zh-CN" sz="1200" dirty="0"/>
              <a:t>Pellentesque habitant morbi tristique senectus et netus et malesuada fames ac turpis egestas. Proin pharetra nonummy pede. Mauris et orci.</a:t>
            </a:r>
          </a:p>
          <a:p>
            <a:endParaRPr lang="zh-CN" altLang="en-US" sz="1200" dirty="0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3399ADAF-98AE-4CCD-86E1-BC1E2EF01435}"/>
              </a:ext>
            </a:extLst>
          </p:cNvPr>
          <p:cNvGrpSpPr/>
          <p:nvPr/>
        </p:nvGrpSpPr>
        <p:grpSpPr>
          <a:xfrm>
            <a:off x="7117039" y="5635967"/>
            <a:ext cx="529871" cy="83556"/>
            <a:chOff x="1190072" y="5539760"/>
            <a:chExt cx="529871" cy="83556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7562C910-1064-4FD0-9A2F-47B7E7F92BF9}"/>
                </a:ext>
              </a:extLst>
            </p:cNvPr>
            <p:cNvSpPr/>
            <p:nvPr/>
          </p:nvSpPr>
          <p:spPr>
            <a:xfrm>
              <a:off x="1190072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800D4B68-EE5A-4B3D-BFC7-9645E1E6EE57}"/>
                </a:ext>
              </a:extLst>
            </p:cNvPr>
            <p:cNvSpPr/>
            <p:nvPr/>
          </p:nvSpPr>
          <p:spPr>
            <a:xfrm>
              <a:off x="1338844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AA1A20F8-D848-4557-AE65-76B7490D8212}"/>
                </a:ext>
              </a:extLst>
            </p:cNvPr>
            <p:cNvSpPr/>
            <p:nvPr/>
          </p:nvSpPr>
          <p:spPr>
            <a:xfrm>
              <a:off x="1487616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77F9DCEA-6ED4-401E-AABE-01E493EE5CD8}"/>
                </a:ext>
              </a:extLst>
            </p:cNvPr>
            <p:cNvSpPr/>
            <p:nvPr/>
          </p:nvSpPr>
          <p:spPr>
            <a:xfrm>
              <a:off x="1636387" y="5539760"/>
              <a:ext cx="83556" cy="83556"/>
            </a:xfrm>
            <a:prstGeom prst="ellipse">
              <a:avLst/>
            </a:prstGeom>
            <a:noFill/>
            <a:ln>
              <a:solidFill>
                <a:srgbClr val="F8C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图文框 20">
            <a:extLst>
              <a:ext uri="{FF2B5EF4-FFF2-40B4-BE49-F238E27FC236}">
                <a16:creationId xmlns:a16="http://schemas.microsoft.com/office/drawing/2014/main" xmlns="" id="{C84882C9-FDA2-4B53-BBB7-8B0BBBEAECA2}"/>
              </a:ext>
            </a:extLst>
          </p:cNvPr>
          <p:cNvSpPr/>
          <p:nvPr/>
        </p:nvSpPr>
        <p:spPr>
          <a:xfrm>
            <a:off x="1" y="1"/>
            <a:ext cx="12192000" cy="6858000"/>
          </a:xfrm>
          <a:prstGeom prst="frame">
            <a:avLst>
              <a:gd name="adj1" fmla="val 373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626825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2746;#402772;#402754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2746;#402772;#402754;#407209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2746;#402772;#402754;#407209;#384454;#384458;#384441;#384467;#384451;#384418;#384413;#384462;#384424;#384419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2746;#402772;#402754;#407209;#384454;#384458;#384441;#384467;#384451;#384418;#384413;#384462;#384424;#384419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2746;#402772;#402754;#407209;#384454;#384458;#384441;#384467;#384451;#384418;#384413;#384462;#384424;#384419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2746;#402772;#402754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2746;#402772;#402754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2746;#402772;#402754;#407209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2746;#402772;#402754;#407209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2746;#402772;#402754;#407209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2746;#402772;#402754;#407209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2746;#402772;#402754;#407209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2746;#402772;#402754;#407209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902</TotalTime>
  <Words>2986</Words>
  <Application>Microsoft Office PowerPoint</Application>
  <PresentationFormat>宽屏</PresentationFormat>
  <Paragraphs>257</Paragraphs>
  <Slides>27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南构小老楷书</vt:lpstr>
      <vt:lpstr>字体圈欣意冠黑体</vt:lpstr>
      <vt:lpstr>Arial</vt:lpstr>
      <vt:lpstr>等线 Light</vt:lpstr>
      <vt:lpstr>站酷文艺体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公众号：陈西设计之家。微信搜索即可。更多免费PPT模版教程等都可以在公众号内获取。PPT定制微信：2090298045【陈西】</dc:title>
  <dc:creator>陈 西;公众号：陈西设计之家。微信搜索即可。更多免费PPT模版教程等都可以在公众号内获取。PPT定制微信：2090298045【陈西】</dc:creator>
  <cp:keywords>公众号：陈西设计之家。微信搜索即可。更多免费PPT模版教程等都可以在公众号内获取。PPT定制微信：2090298045【陈西】;51PPT模板网</cp:keywords>
  <dc:description>www.51pptmoban.com</dc:description>
  <cp:lastModifiedBy>YANGs</cp:lastModifiedBy>
  <cp:revision>118</cp:revision>
  <dcterms:created xsi:type="dcterms:W3CDTF">2021-06-18T02:00:43Z</dcterms:created>
  <dcterms:modified xsi:type="dcterms:W3CDTF">2021-06-20T15:15:22Z</dcterms:modified>
  <cp:category>公众号：陈西设计之家。微信搜索即可。更多免费PPT模版教程等都可以在公众号内获取。PPT定制微信：2090298045【陈西】</cp:category>
</cp:coreProperties>
</file>