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66" r:id="rId2"/>
    <p:sldId id="365" r:id="rId3"/>
    <p:sldId id="367" r:id="rId4"/>
    <p:sldId id="341" r:id="rId5"/>
    <p:sldId id="350" r:id="rId6"/>
    <p:sldId id="353" r:id="rId7"/>
    <p:sldId id="349" r:id="rId8"/>
    <p:sldId id="352" r:id="rId9"/>
    <p:sldId id="368" r:id="rId10"/>
    <p:sldId id="348" r:id="rId11"/>
    <p:sldId id="351" r:id="rId12"/>
    <p:sldId id="280" r:id="rId13"/>
    <p:sldId id="283" r:id="rId14"/>
    <p:sldId id="369" r:id="rId15"/>
    <p:sldId id="356" r:id="rId16"/>
    <p:sldId id="357" r:id="rId17"/>
    <p:sldId id="358" r:id="rId18"/>
    <p:sldId id="287" r:id="rId19"/>
    <p:sldId id="370" r:id="rId20"/>
    <p:sldId id="359" r:id="rId21"/>
    <p:sldId id="360" r:id="rId22"/>
    <p:sldId id="361" r:id="rId23"/>
    <p:sldId id="354" r:id="rId24"/>
    <p:sldId id="276" r:id="rId25"/>
    <p:sldId id="371" r:id="rId26"/>
    <p:sldId id="37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000D"/>
    <a:srgbClr val="E82B11"/>
    <a:srgbClr val="3F3F3F"/>
    <a:srgbClr val="AD1119"/>
    <a:srgbClr val="F60D01"/>
    <a:srgbClr val="BE1A21"/>
    <a:srgbClr val="E6E6E6"/>
    <a:srgbClr val="9E5300"/>
    <a:srgbClr val="EE7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14" autoAdjust="0"/>
  </p:normalViewPr>
  <p:slideViewPr>
    <p:cSldViewPr snapToGrid="0">
      <p:cViewPr varScale="1">
        <p:scale>
          <a:sx n="107" d="100"/>
          <a:sy n="107" d="100"/>
        </p:scale>
        <p:origin x="120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8628A-5839-42E9-8899-BE1FB476F7F1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4F61C-2896-4C03-95B5-3C7380DEC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98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4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7485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014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96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9916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830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0104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803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1621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077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617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80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5619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976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2376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3984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619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147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65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935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19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465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55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48D26-09DA-4877-B69B-AFC58F8593E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04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28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335BE3-C450-4E9E-BD81-AA037320DF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EF22E4F-AE2D-49C6-92F0-7D3A9BAD33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5140A6A-78A4-4D7D-BAEB-EE8A78633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D0D84B-B733-4677-957D-F605DCB38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D9F9F41-AF8A-4518-9A4C-523F6FA8F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7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BB7004-32B9-4EC0-9281-9074F32A8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6487D28-A868-4393-A839-A2D607B7AD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8DA7C5-6DCE-490D-BC99-89F039762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B949D3E-4ACF-4277-8CC8-30FB1A210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94CAB08-B1B9-4C11-A43A-F4EC698DC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51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9EB482A-9818-4875-A053-F9BBA50E13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C22125E-416F-420D-BBCA-C2BD67D8BA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227555-7FCC-4B63-B137-3AEA90351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FD4AB7-A567-4BB8-A506-59792CE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C344AFA-227C-4663-A9A5-DC2D9F8AB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12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CE00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583" y="-174759"/>
            <a:ext cx="2500875" cy="17767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6126480"/>
            <a:ext cx="12192000" cy="731520"/>
          </a:xfrm>
          <a:prstGeom prst="rect">
            <a:avLst/>
          </a:prstGeom>
        </p:spPr>
      </p:pic>
      <p:pic>
        <p:nvPicPr>
          <p:cNvPr id="5" name="图片 4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285" y="5553592"/>
            <a:ext cx="1665316" cy="1145776"/>
          </a:xfrm>
          <a:prstGeom prst="rect">
            <a:avLst/>
          </a:prstGeom>
        </p:spPr>
      </p:pic>
      <p:sp>
        <p:nvSpPr>
          <p:cNvPr id="6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 userDrawn="1"/>
        </p:nvSpPr>
        <p:spPr>
          <a:xfrm>
            <a:off x="321083" y="230412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4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06B757-2625-4FA5-B2B0-2DEE8E1AF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A507F97-A13F-462F-B5A7-AF5DA1D694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CA6C7D3-6C3C-49C8-8401-217B3677E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6BA7E88-839B-4110-9A80-2EF8ED29F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F40FE8-AB16-4341-883C-CB30477D8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77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C4D33D-8925-4757-B71A-CBAD0BC2D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CE1BEC8-844D-4973-95AF-AC729FDA9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DB18B99-ADC8-4D29-96F6-7435F14EC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93BC7C-D099-4411-B5B1-3A8D906FD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BA13C5E-5B60-45AA-AD0F-BFCFAB8D5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21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0A6309-9428-4A6A-9B26-D0C36A5D1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E1D8C1B-4AC5-4F91-9CA1-F2E311CDA7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CE31C1B-48FB-4CB6-9700-43EB07089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D9E7826-B7F7-4F0B-98AE-74D6BFE25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584083F-5BB8-4E49-A0B6-6952C73F7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0870C33-E637-48C9-ABDC-416AB7A30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6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004425-0768-4D27-93F7-21EA3894D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08C0C8-1DA6-4DAE-8C5B-07DACEC8F5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5521A25-4912-4B7C-BC32-B82B05A755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0804EA9-E8B3-457A-A35D-297F003B71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523A8AB-AC42-4E90-8F66-3ACA17C029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D29EFAC-03B7-4224-A276-D7FE2868A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B3DF077-288B-4D9E-862E-42BF14473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98F5FD1-0438-4376-8DC6-B738A04FB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40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48029A-D1E4-43DB-8B8B-B18B37C3C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E7CFCA6-773B-4419-917F-EFEEF15A3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C09AE6A-E1D4-4989-9562-93ED9F79A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8C33F9F-B145-4212-820D-C9590C782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7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F6D8DFA-5EB8-4E65-BEE9-E368AC1AB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E034ED-28AF-48DE-B582-4B16593F8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81ED344-281F-4FB2-962B-2B8803423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6" name="图片 5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583" y="-174759"/>
            <a:ext cx="2500875" cy="17767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6126480"/>
            <a:ext cx="12192000" cy="731520"/>
          </a:xfrm>
          <a:prstGeom prst="rect">
            <a:avLst/>
          </a:prstGeom>
        </p:spPr>
      </p:pic>
      <p:pic>
        <p:nvPicPr>
          <p:cNvPr id="8" name="图片 7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285" y="5553592"/>
            <a:ext cx="1665316" cy="1145776"/>
          </a:xfrm>
          <a:prstGeom prst="rect">
            <a:avLst/>
          </a:prstGeom>
        </p:spPr>
      </p:pic>
      <p:sp>
        <p:nvSpPr>
          <p:cNvPr id="9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 userDrawn="1"/>
        </p:nvSpPr>
        <p:spPr>
          <a:xfrm>
            <a:off x="321083" y="230412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33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70D1B7-D272-4844-8152-60F9620B5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A9EF097-5294-4997-83E6-31D7C8D19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BA8ABDB-49EF-40D8-8BEF-61EAE30A68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439A6D5-D863-4BF0-92CB-964288E22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2B01C5-3C08-4666-B4C1-87C082770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25EED10-FF32-45B1-993B-1288D34F0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2648E7-4C20-4941-980D-B2E446368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CFC2DA9-9BA9-4846-805E-C00002F907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972AF74-4040-4B10-BB9A-321D7C325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745B371-E633-4BE9-811A-95BEE24C9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E7C561F-682D-494F-AB8D-92003DF91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1C77ED7-DFA7-404B-A6EA-CD2004FB6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D7AC7F9-C32B-4F38-8D97-3DAC24628250}"/>
              </a:ext>
            </a:extLst>
          </p:cNvPr>
          <p:cNvSpPr/>
          <p:nvPr userDrawn="1"/>
        </p:nvSpPr>
        <p:spPr>
          <a:xfrm>
            <a:off x="2817245" y="-685014"/>
            <a:ext cx="6096000" cy="2280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" b="1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rgbClr val="E6E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lang="en-US" altLang="zh-CN" sz="100" dirty="0">
              <a:solidFill>
                <a:srgbClr val="E6E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rgbClr val="E6E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E6E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  <p:extLst>
      <p:ext uri="{BB962C8B-B14F-4D97-AF65-F5344CB8AC3E}">
        <p14:creationId xmlns:p14="http://schemas.microsoft.com/office/powerpoint/2010/main" val="103224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E79781C-B80B-4C5C-A2BB-C93482987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11322C7-D0DC-49E6-863F-373367F40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422A019-6547-430B-8CB6-CC71202B1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25D97-3879-4FA9-85F0-1BB089AC2104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271F00-E068-4389-9729-20C680E6F9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A3B4FF0-37A1-4168-91F6-B3850516FB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65F8F-39CA-4EB0-83B9-BAC256907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01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3.jp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82" name="图片 81" descr="图片包含 黑暗, 桌子, 华美, 男人&#10;&#10;描述已自动生成">
            <a:extLst>
              <a:ext uri="{FF2B5EF4-FFF2-40B4-BE49-F238E27FC236}">
                <a16:creationId xmlns="" xmlns:a16="http://schemas.microsoft.com/office/drawing/2014/main" id="{2896104F-29C1-48ED-94DC-80D7981075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125029" cy="6125029"/>
          </a:xfrm>
          <a:prstGeom prst="rect">
            <a:avLst/>
          </a:prstGeom>
        </p:spPr>
      </p:pic>
      <p:pic>
        <p:nvPicPr>
          <p:cNvPr id="11" name="图片 10" descr="背景图案&#10;&#10;描述已自动生成">
            <a:extLst>
              <a:ext uri="{FF2B5EF4-FFF2-40B4-BE49-F238E27FC236}">
                <a16:creationId xmlns="" xmlns:a16="http://schemas.microsoft.com/office/drawing/2014/main" id="{0B715096-B1E5-490B-9419-A66DF7E847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r="1631" b="59428"/>
          <a:stretch/>
        </p:blipFill>
        <p:spPr>
          <a:xfrm>
            <a:off x="0" y="4075562"/>
            <a:ext cx="12192000" cy="2782438"/>
          </a:xfrm>
          <a:prstGeom prst="rect">
            <a:avLst/>
          </a:prstGeom>
        </p:spPr>
      </p:pic>
      <p:pic>
        <p:nvPicPr>
          <p:cNvPr id="53" name="图片 52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125" y="225004"/>
            <a:ext cx="2500875" cy="1776741"/>
          </a:xfrm>
          <a:prstGeom prst="rect">
            <a:avLst/>
          </a:prstGeom>
        </p:spPr>
      </p:pic>
      <p:pic>
        <p:nvPicPr>
          <p:cNvPr id="55" name="图片 54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18" y="4107695"/>
            <a:ext cx="2776255" cy="191012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939141" y="1398642"/>
            <a:ext cx="7772400" cy="2570344"/>
            <a:chOff x="2489198" y="1398642"/>
            <a:chExt cx="7772400" cy="2570344"/>
          </a:xfrm>
        </p:grpSpPr>
        <p:sp>
          <p:nvSpPr>
            <p:cNvPr id="13" name="任意多边形 12"/>
            <p:cNvSpPr/>
            <p:nvPr/>
          </p:nvSpPr>
          <p:spPr>
            <a:xfrm>
              <a:off x="3124046" y="2766961"/>
              <a:ext cx="6498924" cy="596714"/>
            </a:xfrm>
            <a:custGeom>
              <a:avLst/>
              <a:gdLst>
                <a:gd name="connsiteX0" fmla="*/ 0 w 6358927"/>
                <a:gd name="connsiteY0" fmla="*/ 0 h 369332"/>
                <a:gd name="connsiteX1" fmla="*/ 6358927 w 6358927"/>
                <a:gd name="connsiteY1" fmla="*/ 0 h 369332"/>
                <a:gd name="connsiteX2" fmla="*/ 6174261 w 6358927"/>
                <a:gd name="connsiteY2" fmla="*/ 184666 h 369332"/>
                <a:gd name="connsiteX3" fmla="*/ 6358927 w 6358927"/>
                <a:gd name="connsiteY3" fmla="*/ 369332 h 369332"/>
                <a:gd name="connsiteX4" fmla="*/ 0 w 6358927"/>
                <a:gd name="connsiteY4" fmla="*/ 369332 h 369332"/>
                <a:gd name="connsiteX5" fmla="*/ 184666 w 6358927"/>
                <a:gd name="connsiteY5" fmla="*/ 184666 h 369332"/>
                <a:gd name="connsiteX6" fmla="*/ 0 w 6358927"/>
                <a:gd name="connsiteY6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58927" h="369332">
                  <a:moveTo>
                    <a:pt x="0" y="0"/>
                  </a:moveTo>
                  <a:lnTo>
                    <a:pt x="6358927" y="0"/>
                  </a:lnTo>
                  <a:lnTo>
                    <a:pt x="6174261" y="184666"/>
                  </a:lnTo>
                  <a:lnTo>
                    <a:pt x="6358927" y="369332"/>
                  </a:lnTo>
                  <a:lnTo>
                    <a:pt x="0" y="369332"/>
                  </a:lnTo>
                  <a:lnTo>
                    <a:pt x="184666" y="18466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CE00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89198" y="1398642"/>
              <a:ext cx="77724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 smtClean="0">
                  <a:blipFill>
                    <a:blip r:embed="rId9"/>
                    <a:stretch>
                      <a:fillRect/>
                    </a:stretch>
                  </a:blip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</a:rPr>
                <a:t>党建工作汇报</a:t>
              </a:r>
              <a:endParaRPr lang="zh-CN" altLang="en-US" sz="8800" dirty="0">
                <a:blipFill>
                  <a:blip r:embed="rId9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07744" y="2895949"/>
              <a:ext cx="5240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E000D"/>
                  </a:solidFill>
                </a:rPr>
                <a:t>党课心得   </a:t>
              </a:r>
              <a:r>
                <a:rPr lang="en-US" altLang="zh-CN" dirty="0" smtClean="0">
                  <a:solidFill>
                    <a:srgbClr val="CE000D"/>
                  </a:solidFill>
                </a:rPr>
                <a:t>/   </a:t>
              </a:r>
              <a:r>
                <a:rPr lang="zh-CN" altLang="en-US" dirty="0" smtClean="0">
                  <a:solidFill>
                    <a:srgbClr val="CE000D"/>
                  </a:solidFill>
                </a:rPr>
                <a:t>工作汇报   </a:t>
              </a:r>
              <a:r>
                <a:rPr lang="en-US" altLang="zh-CN" dirty="0" smtClean="0">
                  <a:solidFill>
                    <a:srgbClr val="CE000D"/>
                  </a:solidFill>
                </a:rPr>
                <a:t>/   </a:t>
              </a:r>
              <a:r>
                <a:rPr lang="zh-CN" altLang="en-US" dirty="0" smtClean="0">
                  <a:solidFill>
                    <a:srgbClr val="CE000D"/>
                  </a:solidFill>
                </a:rPr>
                <a:t>工作总结   </a:t>
              </a:r>
              <a:r>
                <a:rPr lang="en-US" altLang="zh-CN" dirty="0" smtClean="0">
                  <a:solidFill>
                    <a:srgbClr val="CE000D"/>
                  </a:solidFill>
                </a:rPr>
                <a:t>/   </a:t>
              </a:r>
              <a:r>
                <a:rPr lang="zh-CN" altLang="en-US" dirty="0" smtClean="0">
                  <a:solidFill>
                    <a:srgbClr val="CE000D"/>
                  </a:solidFill>
                </a:rPr>
                <a:t>党课课件</a:t>
              </a:r>
              <a:endParaRPr lang="zh-CN" altLang="en-US" dirty="0">
                <a:solidFill>
                  <a:srgbClr val="CE000D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24406" y="3599654"/>
              <a:ext cx="30982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汇报人</a:t>
              </a:r>
              <a:r>
                <a:rPr lang="en-US" altLang="zh-CN" dirty="0" smtClean="0"/>
                <a:t>:51PPT</a:t>
              </a:r>
              <a:r>
                <a:rPr lang="zh-CN" altLang="en-US" dirty="0" smtClean="0"/>
                <a:t>模板网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1839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1">
            <a:extLst>
              <a:ext uri="{FF2B5EF4-FFF2-40B4-BE49-F238E27FC236}">
                <a16:creationId xmlns:a16="http://schemas.microsoft.com/office/drawing/2014/main" xmlns="" id="{7B58097D-6955-453C-8A71-909EF342F62B}"/>
              </a:ext>
            </a:extLst>
          </p:cNvPr>
          <p:cNvSpPr/>
          <p:nvPr/>
        </p:nvSpPr>
        <p:spPr>
          <a:xfrm>
            <a:off x="6253565" y="1977584"/>
            <a:ext cx="2453263" cy="334625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Rectangle 8">
            <a:extLst>
              <a:ext uri="{FF2B5EF4-FFF2-40B4-BE49-F238E27FC236}">
                <a16:creationId xmlns:a16="http://schemas.microsoft.com/office/drawing/2014/main" xmlns="" id="{18DF31ED-FC84-4C02-B6CF-0F0D428D924D}"/>
              </a:ext>
            </a:extLst>
          </p:cNvPr>
          <p:cNvSpPr/>
          <p:nvPr/>
        </p:nvSpPr>
        <p:spPr>
          <a:xfrm>
            <a:off x="1138511" y="1977584"/>
            <a:ext cx="2453263" cy="334625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Trapezoid 10@|1FFC:3506772|FBC:16777215|LFC:16777215|LBC:16777215">
            <a:extLst>
              <a:ext uri="{FF2B5EF4-FFF2-40B4-BE49-F238E27FC236}">
                <a16:creationId xmlns:a16="http://schemas.microsoft.com/office/drawing/2014/main" xmlns="" id="{2342AEB8-6C74-42B5-92B2-880A82760109}"/>
              </a:ext>
            </a:extLst>
          </p:cNvPr>
          <p:cNvSpPr/>
          <p:nvPr/>
        </p:nvSpPr>
        <p:spPr>
          <a:xfrm>
            <a:off x="1617306" y="1770556"/>
            <a:ext cx="1495673" cy="207873"/>
          </a:xfrm>
          <a:prstGeom prst="trapezoid">
            <a:avLst>
              <a:gd name="adj" fmla="val 67927"/>
            </a:avLst>
          </a:prstGeom>
          <a:solidFill>
            <a:srgbClr val="AD1119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Pentagon 9@|1FFC:4308095|FBC:16777215|LFC:16777215|LBC:16777215">
            <a:extLst>
              <a:ext uri="{FF2B5EF4-FFF2-40B4-BE49-F238E27FC236}">
                <a16:creationId xmlns:a16="http://schemas.microsoft.com/office/drawing/2014/main" xmlns="" id="{F039CC8B-93C3-4396-A1B9-CFEAAABA9AA0}"/>
              </a:ext>
            </a:extLst>
          </p:cNvPr>
          <p:cNvSpPr/>
          <p:nvPr/>
        </p:nvSpPr>
        <p:spPr>
          <a:xfrm rot="5400000">
            <a:off x="1868356" y="1658088"/>
            <a:ext cx="993572" cy="1216819"/>
          </a:xfrm>
          <a:prstGeom prst="homePlate">
            <a:avLst>
              <a:gd name="adj" fmla="val 31720"/>
            </a:avLst>
          </a:prstGeom>
          <a:solidFill>
            <a:srgbClr val="CE000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Rectangle 15">
            <a:extLst>
              <a:ext uri="{FF2B5EF4-FFF2-40B4-BE49-F238E27FC236}">
                <a16:creationId xmlns:a16="http://schemas.microsoft.com/office/drawing/2014/main" xmlns="" id="{9FC54946-52A9-4054-B713-F8AC7C966222}"/>
              </a:ext>
            </a:extLst>
          </p:cNvPr>
          <p:cNvSpPr/>
          <p:nvPr/>
        </p:nvSpPr>
        <p:spPr>
          <a:xfrm>
            <a:off x="3696038" y="1977584"/>
            <a:ext cx="2453263" cy="334625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Trapezoid 17@|1FFC:1137349|FBC:16777215|LFC:16777215|LBC:16777215">
            <a:extLst>
              <a:ext uri="{FF2B5EF4-FFF2-40B4-BE49-F238E27FC236}">
                <a16:creationId xmlns:a16="http://schemas.microsoft.com/office/drawing/2014/main" xmlns="" id="{BDDEFEA6-4A87-47DC-87BA-6705B873CBC6}"/>
              </a:ext>
            </a:extLst>
          </p:cNvPr>
          <p:cNvSpPr/>
          <p:nvPr/>
        </p:nvSpPr>
        <p:spPr>
          <a:xfrm>
            <a:off x="4174833" y="1770556"/>
            <a:ext cx="1495673" cy="207873"/>
          </a:xfrm>
          <a:prstGeom prst="trapezoid">
            <a:avLst>
              <a:gd name="adj" fmla="val 67927"/>
            </a:avLst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Pentagon 18@|1FFC:1554685|FBC:16777215|LFC:16777215|LBC:16777215">
            <a:extLst>
              <a:ext uri="{FF2B5EF4-FFF2-40B4-BE49-F238E27FC236}">
                <a16:creationId xmlns:a16="http://schemas.microsoft.com/office/drawing/2014/main" xmlns="" id="{561C62F3-EE3A-4D7E-8B62-917103DA5145}"/>
              </a:ext>
            </a:extLst>
          </p:cNvPr>
          <p:cNvSpPr/>
          <p:nvPr/>
        </p:nvSpPr>
        <p:spPr>
          <a:xfrm rot="5400000">
            <a:off x="4425883" y="1658088"/>
            <a:ext cx="993572" cy="1216819"/>
          </a:xfrm>
          <a:prstGeom prst="homePlate">
            <a:avLst>
              <a:gd name="adj" fmla="val 31720"/>
            </a:avLst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Freeform 245">
            <a:extLst>
              <a:ext uri="{FF2B5EF4-FFF2-40B4-BE49-F238E27FC236}">
                <a16:creationId xmlns:a16="http://schemas.microsoft.com/office/drawing/2014/main" xmlns="" id="{C6C39A29-CFE5-4990-987D-4FFE0A83C032}"/>
              </a:ext>
            </a:extLst>
          </p:cNvPr>
          <p:cNvSpPr>
            <a:spLocks noChangeAspect="1"/>
          </p:cNvSpPr>
          <p:nvPr/>
        </p:nvSpPr>
        <p:spPr bwMode="auto">
          <a:xfrm>
            <a:off x="4666428" y="1981247"/>
            <a:ext cx="512482" cy="51248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endParaRPr lang="en-US" sz="3190">
              <a:solidFill>
                <a:srgbClr val="373942"/>
              </a:solidFill>
              <a:cs typeface="+mn-ea"/>
              <a:sym typeface="+mn-lt"/>
            </a:endParaRPr>
          </a:p>
        </p:txBody>
      </p:sp>
      <p:sp>
        <p:nvSpPr>
          <p:cNvPr id="48" name="Rectangle 21">
            <a:extLst>
              <a:ext uri="{FF2B5EF4-FFF2-40B4-BE49-F238E27FC236}">
                <a16:creationId xmlns:a16="http://schemas.microsoft.com/office/drawing/2014/main" xmlns="" id="{805E743B-BC9E-4BBA-9B28-0699BCC87B8B}"/>
              </a:ext>
            </a:extLst>
          </p:cNvPr>
          <p:cNvSpPr/>
          <p:nvPr/>
        </p:nvSpPr>
        <p:spPr>
          <a:xfrm>
            <a:off x="8820903" y="1977584"/>
            <a:ext cx="2453263" cy="334625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Trapezoid 23@|1FFC:192|FBC:16777215|LFC:16777215|LBC:16777215">
            <a:extLst>
              <a:ext uri="{FF2B5EF4-FFF2-40B4-BE49-F238E27FC236}">
                <a16:creationId xmlns:a16="http://schemas.microsoft.com/office/drawing/2014/main" xmlns="" id="{DACCE720-7B15-4037-A809-D1483297E735}"/>
              </a:ext>
            </a:extLst>
          </p:cNvPr>
          <p:cNvSpPr/>
          <p:nvPr/>
        </p:nvSpPr>
        <p:spPr>
          <a:xfrm>
            <a:off x="9299698" y="1770556"/>
            <a:ext cx="1495673" cy="207873"/>
          </a:xfrm>
          <a:prstGeom prst="trapezoid">
            <a:avLst>
              <a:gd name="adj" fmla="val 67927"/>
            </a:avLst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Pentagon 24@|1FFC:2381804|FBC:16777215|LFC:16777215|LBC:16777215">
            <a:extLst>
              <a:ext uri="{FF2B5EF4-FFF2-40B4-BE49-F238E27FC236}">
                <a16:creationId xmlns:a16="http://schemas.microsoft.com/office/drawing/2014/main" xmlns="" id="{CEB9D498-3149-4E3E-A411-6FD571F1A334}"/>
              </a:ext>
            </a:extLst>
          </p:cNvPr>
          <p:cNvSpPr/>
          <p:nvPr/>
        </p:nvSpPr>
        <p:spPr>
          <a:xfrm rot="5400000">
            <a:off x="9550748" y="1658088"/>
            <a:ext cx="993572" cy="1216819"/>
          </a:xfrm>
          <a:prstGeom prst="homePlate">
            <a:avLst>
              <a:gd name="adj" fmla="val 31720"/>
            </a:avLst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Freeform 132">
            <a:extLst>
              <a:ext uri="{FF2B5EF4-FFF2-40B4-BE49-F238E27FC236}">
                <a16:creationId xmlns:a16="http://schemas.microsoft.com/office/drawing/2014/main" xmlns="" id="{622B220C-EF9A-4B91-8C29-07495FF47EC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743328" y="1946509"/>
            <a:ext cx="608412" cy="581957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endParaRPr lang="en-US" sz="3190">
              <a:solidFill>
                <a:srgbClr val="373942"/>
              </a:solidFill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C6C9A2E7-FEAA-451D-9BAF-BD16938DE069}"/>
              </a:ext>
            </a:extLst>
          </p:cNvPr>
          <p:cNvSpPr/>
          <p:nvPr/>
        </p:nvSpPr>
        <p:spPr>
          <a:xfrm>
            <a:off x="1702595" y="3001017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2C442E7D-DF32-44E4-A104-1EFC8620B532}"/>
              </a:ext>
            </a:extLst>
          </p:cNvPr>
          <p:cNvSpPr/>
          <p:nvPr/>
        </p:nvSpPr>
        <p:spPr>
          <a:xfrm>
            <a:off x="1348675" y="3516442"/>
            <a:ext cx="20329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B1AA70F6-9532-4AD8-B9EF-0A341875AD2F}"/>
              </a:ext>
            </a:extLst>
          </p:cNvPr>
          <p:cNvSpPr/>
          <p:nvPr/>
        </p:nvSpPr>
        <p:spPr>
          <a:xfrm>
            <a:off x="4260122" y="3001017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9ECD1533-65EB-4983-AA13-B0D61BBA4F74}"/>
              </a:ext>
            </a:extLst>
          </p:cNvPr>
          <p:cNvSpPr/>
          <p:nvPr/>
        </p:nvSpPr>
        <p:spPr>
          <a:xfrm>
            <a:off x="3906202" y="3516442"/>
            <a:ext cx="20329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D6216E5B-56CD-4E32-9729-CF0A37F13F1C}"/>
              </a:ext>
            </a:extLst>
          </p:cNvPr>
          <p:cNvSpPr/>
          <p:nvPr/>
        </p:nvSpPr>
        <p:spPr>
          <a:xfrm>
            <a:off x="6817649" y="3001017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8F39BE9D-2422-4BBC-8F98-4DFFDE1CB488}"/>
              </a:ext>
            </a:extLst>
          </p:cNvPr>
          <p:cNvSpPr/>
          <p:nvPr/>
        </p:nvSpPr>
        <p:spPr>
          <a:xfrm>
            <a:off x="6463729" y="3516442"/>
            <a:ext cx="20329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FFAC3413-98DD-466E-BC0E-9FF73DBDF4B0}"/>
              </a:ext>
            </a:extLst>
          </p:cNvPr>
          <p:cNvSpPr/>
          <p:nvPr/>
        </p:nvSpPr>
        <p:spPr>
          <a:xfrm>
            <a:off x="9384987" y="3001017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1C9DA085-1982-41EB-BC43-0835EB6BC165}"/>
              </a:ext>
            </a:extLst>
          </p:cNvPr>
          <p:cNvSpPr/>
          <p:nvPr/>
        </p:nvSpPr>
        <p:spPr>
          <a:xfrm>
            <a:off x="9031067" y="3516442"/>
            <a:ext cx="20329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44" name="Trapezoid 23@|1FFC:192|FBC:16777215|LFC:16777215|LBC:16777215">
            <a:extLst>
              <a:ext uri="{FF2B5EF4-FFF2-40B4-BE49-F238E27FC236}">
                <a16:creationId xmlns:a16="http://schemas.microsoft.com/office/drawing/2014/main" xmlns="" id="{2094C525-470C-48E3-B182-628E19CAA149}"/>
              </a:ext>
            </a:extLst>
          </p:cNvPr>
          <p:cNvSpPr/>
          <p:nvPr/>
        </p:nvSpPr>
        <p:spPr>
          <a:xfrm>
            <a:off x="6732360" y="1770556"/>
            <a:ext cx="1495673" cy="207873"/>
          </a:xfrm>
          <a:prstGeom prst="trapezoid">
            <a:avLst>
              <a:gd name="adj" fmla="val 67927"/>
            </a:avLst>
          </a:prstGeom>
          <a:solidFill>
            <a:srgbClr val="AD1119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5" name="Pentagon 24@|1FFC:2381804|FBC:16777215|LFC:16777215|LBC:16777215">
            <a:extLst>
              <a:ext uri="{FF2B5EF4-FFF2-40B4-BE49-F238E27FC236}">
                <a16:creationId xmlns:a16="http://schemas.microsoft.com/office/drawing/2014/main" xmlns="" id="{B0D3DA94-9A58-4179-92A3-19C628289993}"/>
              </a:ext>
            </a:extLst>
          </p:cNvPr>
          <p:cNvSpPr/>
          <p:nvPr/>
        </p:nvSpPr>
        <p:spPr>
          <a:xfrm rot="5400000">
            <a:off x="6983410" y="1658088"/>
            <a:ext cx="993572" cy="1216819"/>
          </a:xfrm>
          <a:prstGeom prst="homePlate">
            <a:avLst>
              <a:gd name="adj" fmla="val 31720"/>
            </a:avLst>
          </a:prstGeom>
          <a:solidFill>
            <a:srgbClr val="CE000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Freeform 62">
            <a:extLst>
              <a:ext uri="{FF2B5EF4-FFF2-40B4-BE49-F238E27FC236}">
                <a16:creationId xmlns:a16="http://schemas.microsoft.com/office/drawing/2014/main" xmlns="" id="{CC971D76-8D22-4B7E-9015-FB2E8BF7B75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211155" y="1974996"/>
            <a:ext cx="520819" cy="524983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endParaRPr lang="en-US" sz="3190">
              <a:solidFill>
                <a:srgbClr val="373942"/>
              </a:solidFill>
              <a:cs typeface="+mn-ea"/>
              <a:sym typeface="+mn-lt"/>
            </a:endParaRPr>
          </a:p>
        </p:txBody>
      </p:sp>
      <p:sp>
        <p:nvSpPr>
          <p:cNvPr id="61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2060299" y="1901665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65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PA_组合 1">
            <a:extLst>
              <a:ext uri="{FF2B5EF4-FFF2-40B4-BE49-F238E27FC236}">
                <a16:creationId xmlns:a16="http://schemas.microsoft.com/office/drawing/2014/main" xmlns="" id="{81584AE8-3072-42EF-9B5A-29DB2B9480A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026292" y="1640968"/>
            <a:ext cx="4798639" cy="1159395"/>
            <a:chOff x="5161824" y="1994966"/>
            <a:chExt cx="3297964" cy="756804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7E80B69-3805-4E12-BDD4-9B14EE97322B}"/>
                </a:ext>
              </a:extLst>
            </p:cNvPr>
            <p:cNvSpPr/>
            <p:nvPr/>
          </p:nvSpPr>
          <p:spPr>
            <a:xfrm>
              <a:off x="5161824" y="1994966"/>
              <a:ext cx="3297964" cy="756804"/>
            </a:xfrm>
            <a:prstGeom prst="rect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4EEC8A4B-8AB1-4A99-B8D3-65110D20823E}"/>
                </a:ext>
              </a:extLst>
            </p:cNvPr>
            <p:cNvGrpSpPr/>
            <p:nvPr/>
          </p:nvGrpSpPr>
          <p:grpSpPr>
            <a:xfrm>
              <a:off x="5284317" y="2032622"/>
              <a:ext cx="3036413" cy="604534"/>
              <a:chOff x="5284317" y="2911032"/>
              <a:chExt cx="3036413" cy="604534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4EB3AD82-965C-4AE5-AB9E-489472741C77}"/>
                  </a:ext>
                </a:extLst>
              </p:cNvPr>
              <p:cNvSpPr/>
              <p:nvPr/>
            </p:nvSpPr>
            <p:spPr>
              <a:xfrm>
                <a:off x="5284317" y="2911032"/>
                <a:ext cx="106556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R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kern="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添加文字标题</a:t>
                </a:r>
                <a:endParaRPr lang="en-US" altLang="zh-CN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BA9B8CFA-6372-4D1B-A8C3-5B5D150CC632}"/>
                  </a:ext>
                </a:extLst>
              </p:cNvPr>
              <p:cNvSpPr/>
              <p:nvPr/>
            </p:nvSpPr>
            <p:spPr>
              <a:xfrm>
                <a:off x="5284317" y="3153940"/>
                <a:ext cx="3036413" cy="361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PA_组合 6">
            <a:extLst>
              <a:ext uri="{FF2B5EF4-FFF2-40B4-BE49-F238E27FC236}">
                <a16:creationId xmlns:a16="http://schemas.microsoft.com/office/drawing/2014/main" xmlns="" id="{E46300FE-558B-428D-A2F8-F640676A5B3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026292" y="2905155"/>
            <a:ext cx="4798639" cy="1159395"/>
            <a:chOff x="5161824" y="1994966"/>
            <a:chExt cx="3297964" cy="75680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76C7C9A-370E-4733-A367-179463E1B5BF}"/>
                </a:ext>
              </a:extLst>
            </p:cNvPr>
            <p:cNvSpPr/>
            <p:nvPr/>
          </p:nvSpPr>
          <p:spPr>
            <a:xfrm>
              <a:off x="5161824" y="1994966"/>
              <a:ext cx="3297964" cy="756804"/>
            </a:xfrm>
            <a:prstGeom prst="rect">
              <a:avLst/>
            </a:prstGeom>
            <a:solidFill>
              <a:srgbClr val="3F3F3F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5FA8AEAC-9220-4353-B401-6F85ECD0749E}"/>
                </a:ext>
              </a:extLst>
            </p:cNvPr>
            <p:cNvGrpSpPr/>
            <p:nvPr/>
          </p:nvGrpSpPr>
          <p:grpSpPr>
            <a:xfrm>
              <a:off x="5284317" y="2032622"/>
              <a:ext cx="3036413" cy="604534"/>
              <a:chOff x="5284317" y="2911032"/>
              <a:chExt cx="3036413" cy="604534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6BA8A19-0137-4C65-9858-31C43671B263}"/>
                  </a:ext>
                </a:extLst>
              </p:cNvPr>
              <p:cNvSpPr/>
              <p:nvPr/>
            </p:nvSpPr>
            <p:spPr>
              <a:xfrm>
                <a:off x="5284317" y="2911032"/>
                <a:ext cx="106556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kern="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添加文字标题</a:t>
                </a:r>
                <a:endParaRPr lang="en-US" altLang="zh-CN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FB7DFE70-BEA4-4674-A9BC-9AF17418A398}"/>
                  </a:ext>
                </a:extLst>
              </p:cNvPr>
              <p:cNvSpPr/>
              <p:nvPr/>
            </p:nvSpPr>
            <p:spPr>
              <a:xfrm>
                <a:off x="5284317" y="3153940"/>
                <a:ext cx="3036413" cy="361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PA_组合 11">
            <a:extLst>
              <a:ext uri="{FF2B5EF4-FFF2-40B4-BE49-F238E27FC236}">
                <a16:creationId xmlns:a16="http://schemas.microsoft.com/office/drawing/2014/main" xmlns="" id="{EE1B30A9-F921-40FB-BC8E-0759C614246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026292" y="4168515"/>
            <a:ext cx="4798639" cy="1159395"/>
            <a:chOff x="5161824" y="1994966"/>
            <a:chExt cx="3297964" cy="75680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B4BF592-F1F4-4180-9E2A-CA01924E4E7F}"/>
                </a:ext>
              </a:extLst>
            </p:cNvPr>
            <p:cNvSpPr/>
            <p:nvPr/>
          </p:nvSpPr>
          <p:spPr>
            <a:xfrm>
              <a:off x="5161824" y="1994966"/>
              <a:ext cx="3297964" cy="756804"/>
            </a:xfrm>
            <a:prstGeom prst="rect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27131FE5-43AD-49F4-996F-D04FFBB66E36}"/>
                </a:ext>
              </a:extLst>
            </p:cNvPr>
            <p:cNvGrpSpPr/>
            <p:nvPr/>
          </p:nvGrpSpPr>
          <p:grpSpPr>
            <a:xfrm>
              <a:off x="5284317" y="2032622"/>
              <a:ext cx="2939494" cy="604534"/>
              <a:chOff x="5284317" y="2911032"/>
              <a:chExt cx="2939494" cy="604534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F6B81556-63B8-4EF5-B4F5-C4DC87E81987}"/>
                  </a:ext>
                </a:extLst>
              </p:cNvPr>
              <p:cNvSpPr/>
              <p:nvPr/>
            </p:nvSpPr>
            <p:spPr>
              <a:xfrm>
                <a:off x="5284317" y="2911032"/>
                <a:ext cx="106556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kern="0" dirty="0" smtClean="0">
                    <a:solidFill>
                      <a:srgbClr val="FFFFFF"/>
                    </a:solidFill>
                    <a:cs typeface="+mn-ea"/>
                    <a:sym typeface="+mn-lt"/>
                  </a:rPr>
                  <a:t>添加文字标题</a:t>
                </a:r>
                <a:endParaRPr lang="en-US" altLang="zh-CN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C68AFBFE-82BA-4E1B-AE8F-99A1D3EAA237}"/>
                  </a:ext>
                </a:extLst>
              </p:cNvPr>
              <p:cNvSpPr/>
              <p:nvPr/>
            </p:nvSpPr>
            <p:spPr>
              <a:xfrm>
                <a:off x="5284317" y="3153940"/>
                <a:ext cx="2939494" cy="361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5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B8EA0F7-8C55-4A22-B6C7-4453857E91C0}"/>
              </a:ext>
            </a:extLst>
          </p:cNvPr>
          <p:cNvSpPr/>
          <p:nvPr/>
        </p:nvSpPr>
        <p:spPr>
          <a:xfrm>
            <a:off x="1248229" y="1640968"/>
            <a:ext cx="4688946" cy="368212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7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3401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31">
            <a:extLst>
              <a:ext uri="{FF2B5EF4-FFF2-40B4-BE49-F238E27FC236}">
                <a16:creationId xmlns:a16="http://schemas.microsoft.com/office/drawing/2014/main" xmlns="" id="{B89E0308-3847-48B1-B220-6AA292C1D3A3}"/>
              </a:ext>
            </a:extLst>
          </p:cNvPr>
          <p:cNvSpPr/>
          <p:nvPr/>
        </p:nvSpPr>
        <p:spPr>
          <a:xfrm>
            <a:off x="4737895" y="1427480"/>
            <a:ext cx="2716212" cy="4358640"/>
          </a:xfrm>
          <a:prstGeom prst="roundRect">
            <a:avLst>
              <a:gd name="adj" fmla="val 6514"/>
            </a:avLst>
          </a:prstGeom>
          <a:solidFill>
            <a:srgbClr val="CE000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29202" y="2150128"/>
            <a:ext cx="2120864" cy="2120864"/>
          </a:xfrm>
          <a:prstGeom prst="ellipse">
            <a:avLst/>
          </a:prstGeom>
          <a:solidFill>
            <a:srgbClr val="E82B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662908" y="2150128"/>
            <a:ext cx="2120864" cy="2120864"/>
          </a:xfrm>
          <a:prstGeom prst="ellipse">
            <a:avLst/>
          </a:prstGeom>
          <a:noFill/>
          <a:ln w="12700">
            <a:solidFill>
              <a:srgbClr val="CE00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395496" y="2150128"/>
            <a:ext cx="2120864" cy="2120864"/>
          </a:xfrm>
          <a:prstGeom prst="ellipse">
            <a:avLst/>
          </a:prstGeom>
          <a:noFill/>
          <a:ln>
            <a:solidFill>
              <a:srgbClr val="CE00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32">
            <a:extLst>
              <a:ext uri="{FF2B5EF4-FFF2-40B4-BE49-F238E27FC236}">
                <a16:creationId xmlns:a16="http://schemas.microsoft.com/office/drawing/2014/main" xmlns="" id="{E165A3CA-F954-43CC-A735-7E3B9FBC4174}"/>
              </a:ext>
            </a:extLst>
          </p:cNvPr>
          <p:cNvSpPr/>
          <p:nvPr/>
        </p:nvSpPr>
        <p:spPr>
          <a:xfrm>
            <a:off x="2005808" y="5293713"/>
            <a:ext cx="1447798" cy="344805"/>
          </a:xfrm>
          <a:prstGeom prst="roundRect">
            <a:avLst>
              <a:gd name="adj" fmla="val 50000"/>
            </a:avLst>
          </a:prstGeom>
          <a:solidFill>
            <a:srgbClr val="3F3F3F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4A1C432-CB3A-4E87-B9E4-3A9026D51507}"/>
              </a:ext>
            </a:extLst>
          </p:cNvPr>
          <p:cNvSpPr/>
          <p:nvPr/>
        </p:nvSpPr>
        <p:spPr>
          <a:xfrm>
            <a:off x="1516064" y="4392434"/>
            <a:ext cx="2427286" cy="8125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D3396DF-2476-49CE-B5C2-825D254387F6}"/>
              </a:ext>
            </a:extLst>
          </p:cNvPr>
          <p:cNvSpPr/>
          <p:nvPr/>
        </p:nvSpPr>
        <p:spPr>
          <a:xfrm>
            <a:off x="1578769" y="1640304"/>
            <a:ext cx="2301875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E65877-484B-4565-898A-F54527FB1D76}"/>
              </a:ext>
            </a:extLst>
          </p:cNvPr>
          <p:cNvSpPr/>
          <p:nvPr/>
        </p:nvSpPr>
        <p:spPr>
          <a:xfrm>
            <a:off x="1578769" y="5289368"/>
            <a:ext cx="2301875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14" name="矩形: 圆角 33">
            <a:extLst>
              <a:ext uri="{FF2B5EF4-FFF2-40B4-BE49-F238E27FC236}">
                <a16:creationId xmlns:a16="http://schemas.microsoft.com/office/drawing/2014/main" xmlns="" id="{31C86162-2202-4DEC-94BD-7598D8668C24}"/>
              </a:ext>
            </a:extLst>
          </p:cNvPr>
          <p:cNvSpPr/>
          <p:nvPr/>
        </p:nvSpPr>
        <p:spPr>
          <a:xfrm>
            <a:off x="5372102" y="5293712"/>
            <a:ext cx="1447798" cy="344805"/>
          </a:xfrm>
          <a:prstGeom prst="roundRect">
            <a:avLst>
              <a:gd name="adj" fmla="val 50000"/>
            </a:avLst>
          </a:prstGeom>
          <a:solidFill>
            <a:srgbClr val="E82B11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23FADF8-CABB-4210-820A-9E5C2B907BB7}"/>
              </a:ext>
            </a:extLst>
          </p:cNvPr>
          <p:cNvSpPr/>
          <p:nvPr/>
        </p:nvSpPr>
        <p:spPr>
          <a:xfrm>
            <a:off x="4882357" y="4392434"/>
            <a:ext cx="2427286" cy="8125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B21B9C0-B964-428E-899F-200D603D9ADE}"/>
              </a:ext>
            </a:extLst>
          </p:cNvPr>
          <p:cNvSpPr/>
          <p:nvPr/>
        </p:nvSpPr>
        <p:spPr>
          <a:xfrm>
            <a:off x="4945062" y="1640304"/>
            <a:ext cx="2301875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9E4157B-C081-4DE6-B9E0-2374C8E08F48}"/>
              </a:ext>
            </a:extLst>
          </p:cNvPr>
          <p:cNvSpPr/>
          <p:nvPr/>
        </p:nvSpPr>
        <p:spPr>
          <a:xfrm>
            <a:off x="4945062" y="5289367"/>
            <a:ext cx="2301875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20" name="矩形: 圆角 34">
            <a:extLst>
              <a:ext uri="{FF2B5EF4-FFF2-40B4-BE49-F238E27FC236}">
                <a16:creationId xmlns:a16="http://schemas.microsoft.com/office/drawing/2014/main" xmlns="" id="{B54FDC57-2B53-4864-B640-D3717E6B2FCD}"/>
              </a:ext>
            </a:extLst>
          </p:cNvPr>
          <p:cNvSpPr/>
          <p:nvPr/>
        </p:nvSpPr>
        <p:spPr>
          <a:xfrm>
            <a:off x="8738396" y="5374736"/>
            <a:ext cx="1447798" cy="344805"/>
          </a:xfrm>
          <a:prstGeom prst="roundRect">
            <a:avLst>
              <a:gd name="adj" fmla="val 50000"/>
            </a:avLst>
          </a:prstGeom>
          <a:solidFill>
            <a:srgbClr val="3F3F3F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BF73BCA-8D51-426C-A2D3-E55A05CB0E26}"/>
              </a:ext>
            </a:extLst>
          </p:cNvPr>
          <p:cNvSpPr/>
          <p:nvPr/>
        </p:nvSpPr>
        <p:spPr>
          <a:xfrm>
            <a:off x="8248652" y="4392434"/>
            <a:ext cx="2427286" cy="8125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2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D5D1482-058E-48C6-83A3-D283491A0AE5}"/>
              </a:ext>
            </a:extLst>
          </p:cNvPr>
          <p:cNvSpPr/>
          <p:nvPr/>
        </p:nvSpPr>
        <p:spPr>
          <a:xfrm>
            <a:off x="8311356" y="1640304"/>
            <a:ext cx="2301875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14AB08A-8719-4C13-A38E-EAEC56FC80C3}"/>
              </a:ext>
            </a:extLst>
          </p:cNvPr>
          <p:cNvSpPr/>
          <p:nvPr/>
        </p:nvSpPr>
        <p:spPr>
          <a:xfrm>
            <a:off x="8311356" y="5370391"/>
            <a:ext cx="2301875" cy="3385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文字添加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pic>
        <p:nvPicPr>
          <p:cNvPr id="29" name="图片 28" descr="形状&#10;&#10;描述已自动生成">
            <a:extLst>
              <a:ext uri="{FF2B5EF4-FFF2-40B4-BE49-F238E27FC236}">
                <a16:creationId xmlns="" xmlns:a16="http://schemas.microsoft.com/office/drawing/2014/main" id="{FDD63AAC-2F88-4FDA-9AE0-3A75B284DA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979" y="2517778"/>
            <a:ext cx="1337454" cy="1337454"/>
          </a:xfrm>
          <a:prstGeom prst="rect">
            <a:avLst/>
          </a:prstGeom>
        </p:spPr>
      </p:pic>
      <p:pic>
        <p:nvPicPr>
          <p:cNvPr id="31" name="图片 30" descr="形状&#10;&#10;描述已自动生成">
            <a:extLst>
              <a:ext uri="{FF2B5EF4-FFF2-40B4-BE49-F238E27FC236}">
                <a16:creationId xmlns="" xmlns:a16="http://schemas.microsoft.com/office/drawing/2014/main" id="{D685ED7A-4CE2-4257-8B20-C7D8C82B1F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381" y="2131078"/>
            <a:ext cx="1901238" cy="1804784"/>
          </a:xfrm>
          <a:prstGeom prst="rect">
            <a:avLst/>
          </a:prstGeom>
        </p:spPr>
      </p:pic>
      <p:pic>
        <p:nvPicPr>
          <p:cNvPr id="32" name="图片 31" descr="形状&#10;&#10;描述已自动生成">
            <a:extLst>
              <a:ext uri="{FF2B5EF4-FFF2-40B4-BE49-F238E27FC236}">
                <a16:creationId xmlns="" xmlns:a16="http://schemas.microsoft.com/office/drawing/2014/main" id="{FDD63AAC-2F88-4FDA-9AE0-3A75B284DA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566" y="2506167"/>
            <a:ext cx="1337454" cy="133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66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">
            <a:extLst>
              <a:ext uri="{FF2B5EF4-FFF2-40B4-BE49-F238E27FC236}">
                <a16:creationId xmlns:a16="http://schemas.microsoft.com/office/drawing/2014/main" xmlns="" id="{FBDB346D-D875-4C86-B882-42235CB1D686}"/>
              </a:ext>
            </a:extLst>
          </p:cNvPr>
          <p:cNvSpPr/>
          <p:nvPr/>
        </p:nvSpPr>
        <p:spPr>
          <a:xfrm>
            <a:off x="1371600" y="1796143"/>
            <a:ext cx="2856902" cy="34671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: 圆角 4">
            <a:extLst>
              <a:ext uri="{FF2B5EF4-FFF2-40B4-BE49-F238E27FC236}">
                <a16:creationId xmlns:a16="http://schemas.microsoft.com/office/drawing/2014/main" xmlns="" id="{6C319587-BB26-4E0A-A648-676252A0EF56}"/>
              </a:ext>
            </a:extLst>
          </p:cNvPr>
          <p:cNvSpPr/>
          <p:nvPr/>
        </p:nvSpPr>
        <p:spPr>
          <a:xfrm>
            <a:off x="4667549" y="1796143"/>
            <a:ext cx="2856902" cy="34671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5">
            <a:extLst>
              <a:ext uri="{FF2B5EF4-FFF2-40B4-BE49-F238E27FC236}">
                <a16:creationId xmlns:a16="http://schemas.microsoft.com/office/drawing/2014/main" xmlns="" id="{A9917AAC-DA5D-4B8B-B621-52BA10FC35B5}"/>
              </a:ext>
            </a:extLst>
          </p:cNvPr>
          <p:cNvSpPr/>
          <p:nvPr/>
        </p:nvSpPr>
        <p:spPr>
          <a:xfrm>
            <a:off x="7963498" y="1796143"/>
            <a:ext cx="2856902" cy="34671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: 形状 12">
            <a:extLst>
              <a:ext uri="{FF2B5EF4-FFF2-40B4-BE49-F238E27FC236}">
                <a16:creationId xmlns:a16="http://schemas.microsoft.com/office/drawing/2014/main" xmlns="" id="{1997A872-AB5F-446E-9CB3-B1E2955985DC}"/>
              </a:ext>
            </a:extLst>
          </p:cNvPr>
          <p:cNvSpPr/>
          <p:nvPr/>
        </p:nvSpPr>
        <p:spPr>
          <a:xfrm>
            <a:off x="1371600" y="1796143"/>
            <a:ext cx="2856902" cy="984250"/>
          </a:xfrm>
          <a:custGeom>
            <a:avLst/>
            <a:gdLst>
              <a:gd name="connsiteX0" fmla="*/ 123675 w 2856902"/>
              <a:gd name="connsiteY0" fmla="*/ 0 h 984250"/>
              <a:gd name="connsiteX1" fmla="*/ 2733227 w 2856902"/>
              <a:gd name="connsiteY1" fmla="*/ 0 h 984250"/>
              <a:gd name="connsiteX2" fmla="*/ 2856902 w 2856902"/>
              <a:gd name="connsiteY2" fmla="*/ 123675 h 984250"/>
              <a:gd name="connsiteX3" fmla="*/ 2856902 w 2856902"/>
              <a:gd name="connsiteY3" fmla="*/ 896379 h 984250"/>
              <a:gd name="connsiteX4" fmla="*/ 2651978 w 2856902"/>
              <a:gd name="connsiteY4" fmla="*/ 921729 h 984250"/>
              <a:gd name="connsiteX5" fmla="*/ 1428451 w 2856902"/>
              <a:gd name="connsiteY5" fmla="*/ 984250 h 984250"/>
              <a:gd name="connsiteX6" fmla="*/ 204924 w 2856902"/>
              <a:gd name="connsiteY6" fmla="*/ 921729 h 984250"/>
              <a:gd name="connsiteX7" fmla="*/ 0 w 2856902"/>
              <a:gd name="connsiteY7" fmla="*/ 896379 h 984250"/>
              <a:gd name="connsiteX8" fmla="*/ 0 w 2856902"/>
              <a:gd name="connsiteY8" fmla="*/ 123675 h 984250"/>
              <a:gd name="connsiteX9" fmla="*/ 123675 w 2856902"/>
              <a:gd name="connsiteY9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6902" h="984250">
                <a:moveTo>
                  <a:pt x="123675" y="0"/>
                </a:moveTo>
                <a:lnTo>
                  <a:pt x="2733227" y="0"/>
                </a:lnTo>
                <a:cubicBezTo>
                  <a:pt x="2801531" y="0"/>
                  <a:pt x="2856902" y="55371"/>
                  <a:pt x="2856902" y="123675"/>
                </a:cubicBezTo>
                <a:lnTo>
                  <a:pt x="2856902" y="896379"/>
                </a:lnTo>
                <a:lnTo>
                  <a:pt x="2651978" y="921729"/>
                </a:lnTo>
                <a:cubicBezTo>
                  <a:pt x="2265466" y="962361"/>
                  <a:pt x="1854522" y="984250"/>
                  <a:pt x="1428451" y="984250"/>
                </a:cubicBezTo>
                <a:cubicBezTo>
                  <a:pt x="1002381" y="984250"/>
                  <a:pt x="591436" y="962361"/>
                  <a:pt x="204924" y="921729"/>
                </a:cubicBezTo>
                <a:lnTo>
                  <a:pt x="0" y="896379"/>
                </a:lnTo>
                <a:lnTo>
                  <a:pt x="0" y="123675"/>
                </a:lnTo>
                <a:cubicBezTo>
                  <a:pt x="0" y="55371"/>
                  <a:pt x="55371" y="0"/>
                  <a:pt x="123675" y="0"/>
                </a:cubicBezTo>
                <a:close/>
              </a:path>
            </a:pathLst>
          </a:custGeom>
          <a:solidFill>
            <a:srgbClr val="CE000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任意多边形: 形状 13">
            <a:extLst>
              <a:ext uri="{FF2B5EF4-FFF2-40B4-BE49-F238E27FC236}">
                <a16:creationId xmlns:a16="http://schemas.microsoft.com/office/drawing/2014/main" xmlns="" id="{89298AE2-2A60-49F5-AA4E-2CCAB9675459}"/>
              </a:ext>
            </a:extLst>
          </p:cNvPr>
          <p:cNvSpPr/>
          <p:nvPr/>
        </p:nvSpPr>
        <p:spPr>
          <a:xfrm>
            <a:off x="4667549" y="1796143"/>
            <a:ext cx="2856902" cy="984250"/>
          </a:xfrm>
          <a:custGeom>
            <a:avLst/>
            <a:gdLst>
              <a:gd name="connsiteX0" fmla="*/ 123675 w 2856902"/>
              <a:gd name="connsiteY0" fmla="*/ 0 h 984250"/>
              <a:gd name="connsiteX1" fmla="*/ 2733227 w 2856902"/>
              <a:gd name="connsiteY1" fmla="*/ 0 h 984250"/>
              <a:gd name="connsiteX2" fmla="*/ 2856902 w 2856902"/>
              <a:gd name="connsiteY2" fmla="*/ 123675 h 984250"/>
              <a:gd name="connsiteX3" fmla="*/ 2856902 w 2856902"/>
              <a:gd name="connsiteY3" fmla="*/ 896379 h 984250"/>
              <a:gd name="connsiteX4" fmla="*/ 2651978 w 2856902"/>
              <a:gd name="connsiteY4" fmla="*/ 921729 h 984250"/>
              <a:gd name="connsiteX5" fmla="*/ 1428451 w 2856902"/>
              <a:gd name="connsiteY5" fmla="*/ 984250 h 984250"/>
              <a:gd name="connsiteX6" fmla="*/ 204924 w 2856902"/>
              <a:gd name="connsiteY6" fmla="*/ 921729 h 984250"/>
              <a:gd name="connsiteX7" fmla="*/ 0 w 2856902"/>
              <a:gd name="connsiteY7" fmla="*/ 896379 h 984250"/>
              <a:gd name="connsiteX8" fmla="*/ 0 w 2856902"/>
              <a:gd name="connsiteY8" fmla="*/ 123675 h 984250"/>
              <a:gd name="connsiteX9" fmla="*/ 123675 w 2856902"/>
              <a:gd name="connsiteY9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6902" h="984250">
                <a:moveTo>
                  <a:pt x="123675" y="0"/>
                </a:moveTo>
                <a:lnTo>
                  <a:pt x="2733227" y="0"/>
                </a:lnTo>
                <a:cubicBezTo>
                  <a:pt x="2801531" y="0"/>
                  <a:pt x="2856902" y="55371"/>
                  <a:pt x="2856902" y="123675"/>
                </a:cubicBezTo>
                <a:lnTo>
                  <a:pt x="2856902" y="896379"/>
                </a:lnTo>
                <a:lnTo>
                  <a:pt x="2651978" y="921729"/>
                </a:lnTo>
                <a:cubicBezTo>
                  <a:pt x="2265466" y="962361"/>
                  <a:pt x="1854522" y="984250"/>
                  <a:pt x="1428451" y="984250"/>
                </a:cubicBezTo>
                <a:cubicBezTo>
                  <a:pt x="1002381" y="984250"/>
                  <a:pt x="591436" y="962361"/>
                  <a:pt x="204924" y="921729"/>
                </a:cubicBezTo>
                <a:lnTo>
                  <a:pt x="0" y="896379"/>
                </a:lnTo>
                <a:lnTo>
                  <a:pt x="0" y="123675"/>
                </a:lnTo>
                <a:cubicBezTo>
                  <a:pt x="0" y="55371"/>
                  <a:pt x="55371" y="0"/>
                  <a:pt x="123675" y="0"/>
                </a:cubicBezTo>
                <a:close/>
              </a:path>
            </a:pathLst>
          </a:custGeom>
          <a:solidFill>
            <a:srgbClr val="3F3F3F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4">
            <a:extLst>
              <a:ext uri="{FF2B5EF4-FFF2-40B4-BE49-F238E27FC236}">
                <a16:creationId xmlns:a16="http://schemas.microsoft.com/office/drawing/2014/main" xmlns="" id="{FAD808C7-EF44-4BFF-B0DE-D943F891C303}"/>
              </a:ext>
            </a:extLst>
          </p:cNvPr>
          <p:cNvSpPr/>
          <p:nvPr/>
        </p:nvSpPr>
        <p:spPr>
          <a:xfrm>
            <a:off x="7963498" y="1796143"/>
            <a:ext cx="2856902" cy="984250"/>
          </a:xfrm>
          <a:custGeom>
            <a:avLst/>
            <a:gdLst>
              <a:gd name="connsiteX0" fmla="*/ 123675 w 2856902"/>
              <a:gd name="connsiteY0" fmla="*/ 0 h 984250"/>
              <a:gd name="connsiteX1" fmla="*/ 2733227 w 2856902"/>
              <a:gd name="connsiteY1" fmla="*/ 0 h 984250"/>
              <a:gd name="connsiteX2" fmla="*/ 2856902 w 2856902"/>
              <a:gd name="connsiteY2" fmla="*/ 123675 h 984250"/>
              <a:gd name="connsiteX3" fmla="*/ 2856902 w 2856902"/>
              <a:gd name="connsiteY3" fmla="*/ 896379 h 984250"/>
              <a:gd name="connsiteX4" fmla="*/ 2651978 w 2856902"/>
              <a:gd name="connsiteY4" fmla="*/ 921729 h 984250"/>
              <a:gd name="connsiteX5" fmla="*/ 1428451 w 2856902"/>
              <a:gd name="connsiteY5" fmla="*/ 984250 h 984250"/>
              <a:gd name="connsiteX6" fmla="*/ 204924 w 2856902"/>
              <a:gd name="connsiteY6" fmla="*/ 921729 h 984250"/>
              <a:gd name="connsiteX7" fmla="*/ 0 w 2856902"/>
              <a:gd name="connsiteY7" fmla="*/ 896379 h 984250"/>
              <a:gd name="connsiteX8" fmla="*/ 0 w 2856902"/>
              <a:gd name="connsiteY8" fmla="*/ 123675 h 984250"/>
              <a:gd name="connsiteX9" fmla="*/ 123675 w 2856902"/>
              <a:gd name="connsiteY9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6902" h="984250">
                <a:moveTo>
                  <a:pt x="123675" y="0"/>
                </a:moveTo>
                <a:lnTo>
                  <a:pt x="2733227" y="0"/>
                </a:lnTo>
                <a:cubicBezTo>
                  <a:pt x="2801531" y="0"/>
                  <a:pt x="2856902" y="55371"/>
                  <a:pt x="2856902" y="123675"/>
                </a:cubicBezTo>
                <a:lnTo>
                  <a:pt x="2856902" y="896379"/>
                </a:lnTo>
                <a:lnTo>
                  <a:pt x="2651978" y="921729"/>
                </a:lnTo>
                <a:cubicBezTo>
                  <a:pt x="2265466" y="962361"/>
                  <a:pt x="1854522" y="984250"/>
                  <a:pt x="1428451" y="984250"/>
                </a:cubicBezTo>
                <a:cubicBezTo>
                  <a:pt x="1002381" y="984250"/>
                  <a:pt x="591436" y="962361"/>
                  <a:pt x="204924" y="921729"/>
                </a:cubicBezTo>
                <a:lnTo>
                  <a:pt x="0" y="896379"/>
                </a:lnTo>
                <a:lnTo>
                  <a:pt x="0" y="123675"/>
                </a:lnTo>
                <a:cubicBezTo>
                  <a:pt x="0" y="55371"/>
                  <a:pt x="55371" y="0"/>
                  <a:pt x="123675" y="0"/>
                </a:cubicBezTo>
                <a:close/>
              </a:path>
            </a:pathLst>
          </a:custGeom>
          <a:solidFill>
            <a:srgbClr val="CE000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81AB3D6-AD84-452C-962B-4B0D1BA186A2}"/>
              </a:ext>
            </a:extLst>
          </p:cNvPr>
          <p:cNvSpPr txBox="1"/>
          <p:nvPr/>
        </p:nvSpPr>
        <p:spPr>
          <a:xfrm>
            <a:off x="1666277" y="3066143"/>
            <a:ext cx="226754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E10F851-C45E-4922-B1E5-B7C5CD2FE4FB}"/>
              </a:ext>
            </a:extLst>
          </p:cNvPr>
          <p:cNvSpPr txBox="1"/>
          <p:nvPr/>
        </p:nvSpPr>
        <p:spPr>
          <a:xfrm>
            <a:off x="4962226" y="3066143"/>
            <a:ext cx="226754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46E069A-FCD2-4219-9724-01E448FB5924}"/>
              </a:ext>
            </a:extLst>
          </p:cNvPr>
          <p:cNvSpPr txBox="1"/>
          <p:nvPr/>
        </p:nvSpPr>
        <p:spPr>
          <a:xfrm>
            <a:off x="8258175" y="3066143"/>
            <a:ext cx="2267548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 smtClean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1" name="矩形: 圆角 29">
            <a:extLst>
              <a:ext uri="{FF2B5EF4-FFF2-40B4-BE49-F238E27FC236}">
                <a16:creationId xmlns:a16="http://schemas.microsoft.com/office/drawing/2014/main" xmlns="" id="{F19D0E1D-4930-4421-AC55-82A02F9B1E48}"/>
              </a:ext>
            </a:extLst>
          </p:cNvPr>
          <p:cNvSpPr/>
          <p:nvPr/>
        </p:nvSpPr>
        <p:spPr>
          <a:xfrm>
            <a:off x="2114550" y="4596452"/>
            <a:ext cx="1371002" cy="324000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chemeClr val="tx1">
                  <a:lumMod val="75000"/>
                  <a:lumOff val="2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1"/>
          </a:gradFill>
          <a:ln w="1047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30">
            <a:extLst>
              <a:ext uri="{FF2B5EF4-FFF2-40B4-BE49-F238E27FC236}">
                <a16:creationId xmlns:a16="http://schemas.microsoft.com/office/drawing/2014/main" xmlns="" id="{08573740-7DD2-4A24-9126-F30099E5B059}"/>
              </a:ext>
            </a:extLst>
          </p:cNvPr>
          <p:cNvSpPr/>
          <p:nvPr/>
        </p:nvSpPr>
        <p:spPr>
          <a:xfrm>
            <a:off x="5410499" y="4596452"/>
            <a:ext cx="1371002" cy="324000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chemeClr val="tx1">
                  <a:lumMod val="75000"/>
                  <a:lumOff val="2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1"/>
          </a:gradFill>
          <a:ln w="1047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: 圆角 31">
            <a:extLst>
              <a:ext uri="{FF2B5EF4-FFF2-40B4-BE49-F238E27FC236}">
                <a16:creationId xmlns:a16="http://schemas.microsoft.com/office/drawing/2014/main" xmlns="" id="{5BA5A6F8-77C9-4C16-8DD5-19C447BB436D}"/>
              </a:ext>
            </a:extLst>
          </p:cNvPr>
          <p:cNvSpPr/>
          <p:nvPr/>
        </p:nvSpPr>
        <p:spPr>
          <a:xfrm>
            <a:off x="8706448" y="4596452"/>
            <a:ext cx="1371002" cy="324000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chemeClr val="tx1">
                  <a:lumMod val="75000"/>
                  <a:lumOff val="2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1"/>
          </a:gradFill>
          <a:ln w="1047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32">
            <a:extLst>
              <a:ext uri="{FF2B5EF4-FFF2-40B4-BE49-F238E27FC236}">
                <a16:creationId xmlns:a16="http://schemas.microsoft.com/office/drawing/2014/main" xmlns="" id="{FCC23CE0-BC7A-47FA-AA24-6F3F11222FA3}"/>
              </a:ext>
            </a:extLst>
          </p:cNvPr>
          <p:cNvSpPr/>
          <p:nvPr/>
        </p:nvSpPr>
        <p:spPr>
          <a:xfrm>
            <a:off x="2577647" y="2053983"/>
            <a:ext cx="444808" cy="520700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33">
            <a:extLst>
              <a:ext uri="{FF2B5EF4-FFF2-40B4-BE49-F238E27FC236}">
                <a16:creationId xmlns:a16="http://schemas.microsoft.com/office/drawing/2014/main" xmlns="" id="{84580C1C-D2E3-4D31-968F-0B447DEFD83B}"/>
              </a:ext>
            </a:extLst>
          </p:cNvPr>
          <p:cNvSpPr/>
          <p:nvPr/>
        </p:nvSpPr>
        <p:spPr>
          <a:xfrm>
            <a:off x="5839950" y="2053983"/>
            <a:ext cx="512100" cy="520700"/>
          </a:xfrm>
          <a:custGeom>
            <a:avLst/>
            <a:gdLst>
              <a:gd name="T0" fmla="*/ 472 w 487"/>
              <a:gd name="T1" fmla="*/ 427 h 496"/>
              <a:gd name="T2" fmla="*/ 381 w 487"/>
              <a:gd name="T3" fmla="*/ 336 h 496"/>
              <a:gd name="T4" fmla="*/ 356 w 487"/>
              <a:gd name="T5" fmla="*/ 325 h 496"/>
              <a:gd name="T6" fmla="*/ 400 w 487"/>
              <a:gd name="T7" fmla="*/ 200 h 496"/>
              <a:gd name="T8" fmla="*/ 200 w 487"/>
              <a:gd name="T9" fmla="*/ 0 h 496"/>
              <a:gd name="T10" fmla="*/ 0 w 487"/>
              <a:gd name="T11" fmla="*/ 200 h 496"/>
              <a:gd name="T12" fmla="*/ 200 w 487"/>
              <a:gd name="T13" fmla="*/ 400 h 496"/>
              <a:gd name="T14" fmla="*/ 312 w 487"/>
              <a:gd name="T15" fmla="*/ 365 h 496"/>
              <a:gd name="T16" fmla="*/ 324 w 487"/>
              <a:gd name="T17" fmla="*/ 393 h 496"/>
              <a:gd name="T18" fmla="*/ 415 w 487"/>
              <a:gd name="T19" fmla="*/ 484 h 496"/>
              <a:gd name="T20" fmla="*/ 443 w 487"/>
              <a:gd name="T21" fmla="*/ 496 h 496"/>
              <a:gd name="T22" fmla="*/ 472 w 487"/>
              <a:gd name="T23" fmla="*/ 484 h 496"/>
              <a:gd name="T24" fmla="*/ 472 w 487"/>
              <a:gd name="T25" fmla="*/ 427 h 496"/>
              <a:gd name="T26" fmla="*/ 200 w 487"/>
              <a:gd name="T27" fmla="*/ 333 h 496"/>
              <a:gd name="T28" fmla="*/ 67 w 487"/>
              <a:gd name="T29" fmla="*/ 200 h 496"/>
              <a:gd name="T30" fmla="*/ 200 w 487"/>
              <a:gd name="T31" fmla="*/ 67 h 496"/>
              <a:gd name="T32" fmla="*/ 333 w 487"/>
              <a:gd name="T33" fmla="*/ 200 h 496"/>
              <a:gd name="T34" fmla="*/ 200 w 487"/>
              <a:gd name="T35" fmla="*/ 33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7" h="496">
                <a:moveTo>
                  <a:pt x="472" y="427"/>
                </a:moveTo>
                <a:lnTo>
                  <a:pt x="381" y="336"/>
                </a:lnTo>
                <a:cubicBezTo>
                  <a:pt x="374" y="329"/>
                  <a:pt x="365" y="326"/>
                  <a:pt x="356" y="325"/>
                </a:cubicBezTo>
                <a:cubicBezTo>
                  <a:pt x="384" y="291"/>
                  <a:pt x="400" y="247"/>
                  <a:pt x="400" y="200"/>
                </a:cubicBezTo>
                <a:cubicBezTo>
                  <a:pt x="400" y="90"/>
                  <a:pt x="310" y="0"/>
                  <a:pt x="200" y="0"/>
                </a:cubicBezTo>
                <a:cubicBezTo>
                  <a:pt x="90" y="0"/>
                  <a:pt x="0" y="90"/>
                  <a:pt x="0" y="200"/>
                </a:cubicBezTo>
                <a:cubicBezTo>
                  <a:pt x="0" y="310"/>
                  <a:pt x="90" y="400"/>
                  <a:pt x="200" y="400"/>
                </a:cubicBezTo>
                <a:cubicBezTo>
                  <a:pt x="242" y="400"/>
                  <a:pt x="280" y="387"/>
                  <a:pt x="312" y="365"/>
                </a:cubicBezTo>
                <a:cubicBezTo>
                  <a:pt x="313" y="375"/>
                  <a:pt x="316" y="385"/>
                  <a:pt x="324" y="393"/>
                </a:cubicBezTo>
                <a:lnTo>
                  <a:pt x="415" y="484"/>
                </a:lnTo>
                <a:cubicBezTo>
                  <a:pt x="423" y="492"/>
                  <a:pt x="433" y="496"/>
                  <a:pt x="443" y="496"/>
                </a:cubicBezTo>
                <a:cubicBezTo>
                  <a:pt x="454" y="496"/>
                  <a:pt x="464" y="492"/>
                  <a:pt x="472" y="484"/>
                </a:cubicBezTo>
                <a:cubicBezTo>
                  <a:pt x="487" y="468"/>
                  <a:pt x="487" y="443"/>
                  <a:pt x="472" y="427"/>
                </a:cubicBezTo>
                <a:close/>
                <a:moveTo>
                  <a:pt x="200" y="333"/>
                </a:moveTo>
                <a:cubicBezTo>
                  <a:pt x="127" y="333"/>
                  <a:pt x="67" y="274"/>
                  <a:pt x="67" y="200"/>
                </a:cubicBezTo>
                <a:cubicBezTo>
                  <a:pt x="67" y="126"/>
                  <a:pt x="127" y="67"/>
                  <a:pt x="200" y="67"/>
                </a:cubicBezTo>
                <a:cubicBezTo>
                  <a:pt x="274" y="67"/>
                  <a:pt x="333" y="126"/>
                  <a:pt x="333" y="200"/>
                </a:cubicBezTo>
                <a:cubicBezTo>
                  <a:pt x="333" y="274"/>
                  <a:pt x="274" y="333"/>
                  <a:pt x="20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34">
            <a:extLst>
              <a:ext uri="{FF2B5EF4-FFF2-40B4-BE49-F238E27FC236}">
                <a16:creationId xmlns:a16="http://schemas.microsoft.com/office/drawing/2014/main" xmlns="" id="{2BC61C92-BBBB-4864-97A7-891CF92C52A8}"/>
              </a:ext>
            </a:extLst>
          </p:cNvPr>
          <p:cNvSpPr/>
          <p:nvPr/>
        </p:nvSpPr>
        <p:spPr>
          <a:xfrm>
            <a:off x="9131599" y="2090619"/>
            <a:ext cx="520700" cy="447429"/>
          </a:xfrm>
          <a:custGeom>
            <a:avLst/>
            <a:gdLst>
              <a:gd name="connsiteX0" fmla="*/ 389492 w 608271"/>
              <a:gd name="connsiteY0" fmla="*/ 248491 h 522678"/>
              <a:gd name="connsiteX1" fmla="*/ 481825 w 608271"/>
              <a:gd name="connsiteY1" fmla="*/ 293892 h 522678"/>
              <a:gd name="connsiteX2" fmla="*/ 604637 w 608271"/>
              <a:gd name="connsiteY2" fmla="*/ 486497 h 522678"/>
              <a:gd name="connsiteX3" fmla="*/ 605332 w 608271"/>
              <a:gd name="connsiteY3" fmla="*/ 510486 h 522678"/>
              <a:gd name="connsiteX4" fmla="*/ 584681 w 608271"/>
              <a:gd name="connsiteY4" fmla="*/ 522678 h 522678"/>
              <a:gd name="connsiteX5" fmla="*/ 467131 w 608271"/>
              <a:gd name="connsiteY5" fmla="*/ 522381 h 522678"/>
              <a:gd name="connsiteX6" fmla="*/ 441814 w 608271"/>
              <a:gd name="connsiteY6" fmla="*/ 507115 h 522678"/>
              <a:gd name="connsiteX7" fmla="*/ 385123 w 608271"/>
              <a:gd name="connsiteY7" fmla="*/ 423451 h 522678"/>
              <a:gd name="connsiteX8" fmla="*/ 148136 w 608271"/>
              <a:gd name="connsiteY8" fmla="*/ 432472 h 522678"/>
              <a:gd name="connsiteX9" fmla="*/ 123415 w 608271"/>
              <a:gd name="connsiteY9" fmla="*/ 423650 h 522678"/>
              <a:gd name="connsiteX10" fmla="*/ 11920 w 608271"/>
              <a:gd name="connsiteY10" fmla="*/ 325117 h 522678"/>
              <a:gd name="connsiteX11" fmla="*/ 8843 w 608271"/>
              <a:gd name="connsiteY11" fmla="*/ 275454 h 522678"/>
              <a:gd name="connsiteX12" fmla="*/ 58583 w 608271"/>
              <a:gd name="connsiteY12" fmla="*/ 272381 h 522678"/>
              <a:gd name="connsiteX13" fmla="*/ 159554 w 608271"/>
              <a:gd name="connsiteY13" fmla="*/ 361596 h 522678"/>
              <a:gd name="connsiteX14" fmla="*/ 378869 w 608271"/>
              <a:gd name="connsiteY14" fmla="*/ 319863 h 522678"/>
              <a:gd name="connsiteX15" fmla="*/ 250596 w 608271"/>
              <a:gd name="connsiteY15" fmla="*/ 333741 h 522678"/>
              <a:gd name="connsiteX16" fmla="*/ 211776 w 608271"/>
              <a:gd name="connsiteY16" fmla="*/ 302615 h 522678"/>
              <a:gd name="connsiteX17" fmla="*/ 242951 w 608271"/>
              <a:gd name="connsiteY17" fmla="*/ 263757 h 522678"/>
              <a:gd name="connsiteX18" fmla="*/ 389492 w 608271"/>
              <a:gd name="connsiteY18" fmla="*/ 248491 h 522678"/>
              <a:gd name="connsiteX19" fmla="*/ 22874 w 608271"/>
              <a:gd name="connsiteY19" fmla="*/ 158631 h 522678"/>
              <a:gd name="connsiteX20" fmla="*/ 352733 w 608271"/>
              <a:gd name="connsiteY20" fmla="*/ 158631 h 522678"/>
              <a:gd name="connsiteX21" fmla="*/ 372685 w 608271"/>
              <a:gd name="connsiteY21" fmla="*/ 178545 h 522678"/>
              <a:gd name="connsiteX22" fmla="*/ 372685 w 608271"/>
              <a:gd name="connsiteY22" fmla="*/ 223129 h 522678"/>
              <a:gd name="connsiteX23" fmla="*/ 240067 w 608271"/>
              <a:gd name="connsiteY23" fmla="*/ 237495 h 522678"/>
              <a:gd name="connsiteX24" fmla="*/ 187456 w 608271"/>
              <a:gd name="connsiteY24" fmla="*/ 281485 h 522678"/>
              <a:gd name="connsiteX25" fmla="*/ 108838 w 608271"/>
              <a:gd name="connsiteY25" fmla="*/ 281485 h 522678"/>
              <a:gd name="connsiteX26" fmla="*/ 76180 w 608271"/>
              <a:gd name="connsiteY26" fmla="*/ 252654 h 522678"/>
              <a:gd name="connsiteX27" fmla="*/ 2922 w 608271"/>
              <a:gd name="connsiteY27" fmla="*/ 246313 h 522678"/>
              <a:gd name="connsiteX28" fmla="*/ 2922 w 608271"/>
              <a:gd name="connsiteY28" fmla="*/ 178545 h 522678"/>
              <a:gd name="connsiteX29" fmla="*/ 22874 w 608271"/>
              <a:gd name="connsiteY29" fmla="*/ 158631 h 522678"/>
              <a:gd name="connsiteX30" fmla="*/ 22874 w 608271"/>
              <a:gd name="connsiteY30" fmla="*/ 0 h 522678"/>
              <a:gd name="connsiteX31" fmla="*/ 352733 w 608271"/>
              <a:gd name="connsiteY31" fmla="*/ 0 h 522678"/>
              <a:gd name="connsiteX32" fmla="*/ 372685 w 608271"/>
              <a:gd name="connsiteY32" fmla="*/ 19925 h 522678"/>
              <a:gd name="connsiteX33" fmla="*/ 372685 w 608271"/>
              <a:gd name="connsiteY33" fmla="*/ 102999 h 522678"/>
              <a:gd name="connsiteX34" fmla="*/ 352733 w 608271"/>
              <a:gd name="connsiteY34" fmla="*/ 122925 h 522678"/>
              <a:gd name="connsiteX35" fmla="*/ 22874 w 608271"/>
              <a:gd name="connsiteY35" fmla="*/ 122925 h 522678"/>
              <a:gd name="connsiteX36" fmla="*/ 2922 w 608271"/>
              <a:gd name="connsiteY36" fmla="*/ 102999 h 522678"/>
              <a:gd name="connsiteX37" fmla="*/ 2922 w 608271"/>
              <a:gd name="connsiteY37" fmla="*/ 19925 h 522678"/>
              <a:gd name="connsiteX38" fmla="*/ 22874 w 608271"/>
              <a:gd name="connsiteY38" fmla="*/ 0 h 52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71" h="522678">
                <a:moveTo>
                  <a:pt x="389492" y="248491"/>
                </a:moveTo>
                <a:cubicBezTo>
                  <a:pt x="425432" y="248491"/>
                  <a:pt x="459883" y="265442"/>
                  <a:pt x="481825" y="293892"/>
                </a:cubicBezTo>
                <a:lnTo>
                  <a:pt x="604637" y="486497"/>
                </a:lnTo>
                <a:cubicBezTo>
                  <a:pt x="609204" y="493733"/>
                  <a:pt x="609502" y="502952"/>
                  <a:pt x="605332" y="510486"/>
                </a:cubicBezTo>
                <a:cubicBezTo>
                  <a:pt x="601162" y="518019"/>
                  <a:pt x="593319" y="522678"/>
                  <a:pt x="584681" y="522678"/>
                </a:cubicBezTo>
                <a:cubicBezTo>
                  <a:pt x="569888" y="522678"/>
                  <a:pt x="467131" y="522381"/>
                  <a:pt x="467131" y="522381"/>
                </a:cubicBezTo>
                <a:cubicBezTo>
                  <a:pt x="457203" y="521290"/>
                  <a:pt x="447771" y="516037"/>
                  <a:pt x="441814" y="507115"/>
                </a:cubicBezTo>
                <a:lnTo>
                  <a:pt x="385123" y="423451"/>
                </a:lnTo>
                <a:lnTo>
                  <a:pt x="148136" y="432472"/>
                </a:lnTo>
                <a:cubicBezTo>
                  <a:pt x="138804" y="432869"/>
                  <a:pt x="129967" y="429498"/>
                  <a:pt x="123415" y="423650"/>
                </a:cubicBezTo>
                <a:lnTo>
                  <a:pt x="11920" y="325117"/>
                </a:lnTo>
                <a:cubicBezTo>
                  <a:pt x="-2674" y="312230"/>
                  <a:pt x="-4064" y="290026"/>
                  <a:pt x="8843" y="275454"/>
                </a:cubicBezTo>
                <a:cubicBezTo>
                  <a:pt x="21749" y="260882"/>
                  <a:pt x="44088" y="259494"/>
                  <a:pt x="58583" y="272381"/>
                </a:cubicBezTo>
                <a:lnTo>
                  <a:pt x="159554" y="361596"/>
                </a:lnTo>
                <a:lnTo>
                  <a:pt x="378869" y="319863"/>
                </a:lnTo>
                <a:lnTo>
                  <a:pt x="250596" y="333741"/>
                </a:lnTo>
                <a:cubicBezTo>
                  <a:pt x="231236" y="335823"/>
                  <a:pt x="213861" y="321846"/>
                  <a:pt x="211776" y="302615"/>
                </a:cubicBezTo>
                <a:cubicBezTo>
                  <a:pt x="209592" y="283285"/>
                  <a:pt x="223591" y="265838"/>
                  <a:pt x="242951" y="263757"/>
                </a:cubicBezTo>
                <a:cubicBezTo>
                  <a:pt x="388896" y="247896"/>
                  <a:pt x="380954" y="248491"/>
                  <a:pt x="389492" y="248491"/>
                </a:cubicBezTo>
                <a:close/>
                <a:moveTo>
                  <a:pt x="22874" y="158631"/>
                </a:moveTo>
                <a:lnTo>
                  <a:pt x="352733" y="158631"/>
                </a:lnTo>
                <a:cubicBezTo>
                  <a:pt x="363751" y="158631"/>
                  <a:pt x="372685" y="167548"/>
                  <a:pt x="372685" y="178545"/>
                </a:cubicBezTo>
                <a:lnTo>
                  <a:pt x="372685" y="223129"/>
                </a:lnTo>
                <a:lnTo>
                  <a:pt x="240067" y="237495"/>
                </a:lnTo>
                <a:cubicBezTo>
                  <a:pt x="213861" y="240368"/>
                  <a:pt x="194107" y="258896"/>
                  <a:pt x="187456" y="281485"/>
                </a:cubicBezTo>
                <a:lnTo>
                  <a:pt x="108838" y="281485"/>
                </a:lnTo>
                <a:lnTo>
                  <a:pt x="76180" y="252654"/>
                </a:lnTo>
                <a:cubicBezTo>
                  <a:pt x="55930" y="234721"/>
                  <a:pt x="26249" y="231947"/>
                  <a:pt x="2922" y="246313"/>
                </a:cubicBezTo>
                <a:lnTo>
                  <a:pt x="2922" y="178545"/>
                </a:lnTo>
                <a:cubicBezTo>
                  <a:pt x="2922" y="167548"/>
                  <a:pt x="11856" y="158631"/>
                  <a:pt x="22874" y="158631"/>
                </a:cubicBezTo>
                <a:close/>
                <a:moveTo>
                  <a:pt x="22874" y="0"/>
                </a:moveTo>
                <a:lnTo>
                  <a:pt x="352733" y="0"/>
                </a:lnTo>
                <a:cubicBezTo>
                  <a:pt x="363751" y="0"/>
                  <a:pt x="372685" y="8922"/>
                  <a:pt x="372685" y="19925"/>
                </a:cubicBezTo>
                <a:lnTo>
                  <a:pt x="372685" y="102999"/>
                </a:lnTo>
                <a:cubicBezTo>
                  <a:pt x="372685" y="114003"/>
                  <a:pt x="363751" y="122925"/>
                  <a:pt x="352733" y="122925"/>
                </a:cubicBezTo>
                <a:lnTo>
                  <a:pt x="22874" y="122925"/>
                </a:lnTo>
                <a:cubicBezTo>
                  <a:pt x="11856" y="122925"/>
                  <a:pt x="2922" y="114003"/>
                  <a:pt x="2922" y="102999"/>
                </a:cubicBezTo>
                <a:lnTo>
                  <a:pt x="2922" y="19925"/>
                </a:lnTo>
                <a:cubicBezTo>
                  <a:pt x="2922" y="8922"/>
                  <a:pt x="11856" y="0"/>
                  <a:pt x="228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B3B70C2-D35B-4E52-A3FF-3653F5F37186}"/>
              </a:ext>
            </a:extLst>
          </p:cNvPr>
          <p:cNvSpPr txBox="1"/>
          <p:nvPr/>
        </p:nvSpPr>
        <p:spPr>
          <a:xfrm>
            <a:off x="2114550" y="4589175"/>
            <a:ext cx="1371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文字输入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5249D41-70F8-439C-A807-5E68FAF42654}"/>
              </a:ext>
            </a:extLst>
          </p:cNvPr>
          <p:cNvSpPr txBox="1"/>
          <p:nvPr/>
        </p:nvSpPr>
        <p:spPr>
          <a:xfrm>
            <a:off x="5410499" y="4589175"/>
            <a:ext cx="1371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文字输入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839A81F-48D6-48C8-A341-74F03575E1D5}"/>
              </a:ext>
            </a:extLst>
          </p:cNvPr>
          <p:cNvSpPr txBox="1"/>
          <p:nvPr/>
        </p:nvSpPr>
        <p:spPr>
          <a:xfrm>
            <a:off x="8706448" y="4589175"/>
            <a:ext cx="1371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文字输入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693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70" name="图片 69" descr="背景图案&#10;&#10;描述已自动生成">
            <a:extLst>
              <a:ext uri="{FF2B5EF4-FFF2-40B4-BE49-F238E27FC236}">
                <a16:creationId xmlns="" xmlns:a16="http://schemas.microsoft.com/office/drawing/2014/main" id="{0B715096-B1E5-490B-9419-A66DF7E847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r="1631" b="42778"/>
          <a:stretch/>
        </p:blipFill>
        <p:spPr>
          <a:xfrm>
            <a:off x="0" y="2933700"/>
            <a:ext cx="12192000" cy="3924300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209799" y="1885038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blipFill>
                  <a:blip r:embed="rId5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pic>
        <p:nvPicPr>
          <p:cNvPr id="53" name="图片 52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125" y="225004"/>
            <a:ext cx="2500875" cy="1776741"/>
          </a:xfrm>
          <a:prstGeom prst="rect">
            <a:avLst/>
          </a:prstGeom>
        </p:spPr>
      </p:pic>
      <p:pic>
        <p:nvPicPr>
          <p:cNvPr id="55" name="图片 54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18" y="4107695"/>
            <a:ext cx="2776255" cy="1910127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251200" y="2808368"/>
            <a:ext cx="5689600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5156197" y="555195"/>
            <a:ext cx="18796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blipFill>
                  <a:blip r:embed="rId5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8800" dirty="0">
              <a:blipFill>
                <a:blip r:embed="rId5"/>
                <a:stretch>
                  <a:fillRect/>
                </a:stretch>
              </a:blip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702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9">
            <a:extLst>
              <a:ext uri="{FF2B5EF4-FFF2-40B4-BE49-F238E27FC236}">
                <a16:creationId xmlns:a16="http://schemas.microsoft.com/office/drawing/2014/main" xmlns="" id="{2730B459-83B0-4821-BF40-8862CBE0DABF}"/>
              </a:ext>
            </a:extLst>
          </p:cNvPr>
          <p:cNvSpPr>
            <a:spLocks noEditPoints="1"/>
          </p:cNvSpPr>
          <p:nvPr/>
        </p:nvSpPr>
        <p:spPr bwMode="auto">
          <a:xfrm>
            <a:off x="3754553" y="1627805"/>
            <a:ext cx="4682895" cy="4212490"/>
          </a:xfrm>
          <a:custGeom>
            <a:avLst/>
            <a:gdLst>
              <a:gd name="T0" fmla="*/ 233 w 747"/>
              <a:gd name="T1" fmla="*/ 0 h 672"/>
              <a:gd name="T2" fmla="*/ 306 w 747"/>
              <a:gd name="T3" fmla="*/ 37 h 672"/>
              <a:gd name="T4" fmla="*/ 374 w 747"/>
              <a:gd name="T5" fmla="*/ 66 h 672"/>
              <a:gd name="T6" fmla="*/ 444 w 747"/>
              <a:gd name="T7" fmla="*/ 33 h 672"/>
              <a:gd name="T8" fmla="*/ 514 w 747"/>
              <a:gd name="T9" fmla="*/ 0 h 672"/>
              <a:gd name="T10" fmla="*/ 606 w 747"/>
              <a:gd name="T11" fmla="*/ 92 h 672"/>
              <a:gd name="T12" fmla="*/ 601 w 747"/>
              <a:gd name="T13" fmla="*/ 122 h 672"/>
              <a:gd name="T14" fmla="*/ 594 w 747"/>
              <a:gd name="T15" fmla="*/ 154 h 672"/>
              <a:gd name="T16" fmla="*/ 643 w 747"/>
              <a:gd name="T17" fmla="*/ 237 h 672"/>
              <a:gd name="T18" fmla="*/ 681 w 747"/>
              <a:gd name="T19" fmla="*/ 248 h 672"/>
              <a:gd name="T20" fmla="*/ 747 w 747"/>
              <a:gd name="T21" fmla="*/ 336 h 672"/>
              <a:gd name="T22" fmla="*/ 679 w 747"/>
              <a:gd name="T23" fmla="*/ 424 h 672"/>
              <a:gd name="T24" fmla="*/ 644 w 747"/>
              <a:gd name="T25" fmla="*/ 434 h 672"/>
              <a:gd name="T26" fmla="*/ 594 w 747"/>
              <a:gd name="T27" fmla="*/ 517 h 672"/>
              <a:gd name="T28" fmla="*/ 602 w 747"/>
              <a:gd name="T29" fmla="*/ 552 h 672"/>
              <a:gd name="T30" fmla="*/ 606 w 747"/>
              <a:gd name="T31" fmla="*/ 580 h 672"/>
              <a:gd name="T32" fmla="*/ 514 w 747"/>
              <a:gd name="T33" fmla="*/ 672 h 672"/>
              <a:gd name="T34" fmla="*/ 449 w 747"/>
              <a:gd name="T35" fmla="*/ 644 h 672"/>
              <a:gd name="T36" fmla="*/ 422 w 747"/>
              <a:gd name="T37" fmla="*/ 620 h 672"/>
              <a:gd name="T38" fmla="*/ 373 w 747"/>
              <a:gd name="T39" fmla="*/ 606 h 672"/>
              <a:gd name="T40" fmla="*/ 323 w 747"/>
              <a:gd name="T41" fmla="*/ 621 h 672"/>
              <a:gd name="T42" fmla="*/ 284 w 747"/>
              <a:gd name="T43" fmla="*/ 655 h 672"/>
              <a:gd name="T44" fmla="*/ 233 w 747"/>
              <a:gd name="T45" fmla="*/ 672 h 672"/>
              <a:gd name="T46" fmla="*/ 141 w 747"/>
              <a:gd name="T47" fmla="*/ 580 h 672"/>
              <a:gd name="T48" fmla="*/ 146 w 747"/>
              <a:gd name="T49" fmla="*/ 551 h 672"/>
              <a:gd name="T50" fmla="*/ 152 w 747"/>
              <a:gd name="T51" fmla="*/ 528 h 672"/>
              <a:gd name="T52" fmla="*/ 153 w 747"/>
              <a:gd name="T53" fmla="*/ 519 h 672"/>
              <a:gd name="T54" fmla="*/ 69 w 747"/>
              <a:gd name="T55" fmla="*/ 425 h 672"/>
              <a:gd name="T56" fmla="*/ 0 w 747"/>
              <a:gd name="T57" fmla="*/ 336 h 672"/>
              <a:gd name="T58" fmla="*/ 74 w 747"/>
              <a:gd name="T59" fmla="*/ 246 h 672"/>
              <a:gd name="T60" fmla="*/ 153 w 747"/>
              <a:gd name="T61" fmla="*/ 153 h 672"/>
              <a:gd name="T62" fmla="*/ 147 w 747"/>
              <a:gd name="T63" fmla="*/ 124 h 672"/>
              <a:gd name="T64" fmla="*/ 141 w 747"/>
              <a:gd name="T65" fmla="*/ 92 h 672"/>
              <a:gd name="T66" fmla="*/ 233 w 747"/>
              <a:gd name="T67" fmla="*/ 0 h 672"/>
              <a:gd name="T68" fmla="*/ 180 w 747"/>
              <a:gd name="T69" fmla="*/ 310 h 672"/>
              <a:gd name="T70" fmla="*/ 184 w 747"/>
              <a:gd name="T71" fmla="*/ 336 h 672"/>
              <a:gd name="T72" fmla="*/ 180 w 747"/>
              <a:gd name="T73" fmla="*/ 364 h 672"/>
              <a:gd name="T74" fmla="*/ 220 w 747"/>
              <a:gd name="T75" fmla="*/ 482 h 672"/>
              <a:gd name="T76" fmla="*/ 247 w 747"/>
              <a:gd name="T77" fmla="*/ 490 h 672"/>
              <a:gd name="T78" fmla="*/ 278 w 747"/>
              <a:gd name="T79" fmla="*/ 500 h 672"/>
              <a:gd name="T80" fmla="*/ 304 w 747"/>
              <a:gd name="T81" fmla="*/ 524 h 672"/>
              <a:gd name="T82" fmla="*/ 319 w 747"/>
              <a:gd name="T83" fmla="*/ 538 h 672"/>
              <a:gd name="T84" fmla="*/ 373 w 747"/>
              <a:gd name="T85" fmla="*/ 555 h 672"/>
              <a:gd name="T86" fmla="*/ 429 w 747"/>
              <a:gd name="T87" fmla="*/ 537 h 672"/>
              <a:gd name="T88" fmla="*/ 445 w 747"/>
              <a:gd name="T89" fmla="*/ 521 h 672"/>
              <a:gd name="T90" fmla="*/ 470 w 747"/>
              <a:gd name="T91" fmla="*/ 500 h 672"/>
              <a:gd name="T92" fmla="*/ 503 w 747"/>
              <a:gd name="T93" fmla="*/ 490 h 672"/>
              <a:gd name="T94" fmla="*/ 523 w 747"/>
              <a:gd name="T95" fmla="*/ 484 h 672"/>
              <a:gd name="T96" fmla="*/ 576 w 747"/>
              <a:gd name="T97" fmla="*/ 398 h 672"/>
              <a:gd name="T98" fmla="*/ 569 w 747"/>
              <a:gd name="T99" fmla="*/ 368 h 672"/>
              <a:gd name="T100" fmla="*/ 563 w 747"/>
              <a:gd name="T101" fmla="*/ 336 h 672"/>
              <a:gd name="T102" fmla="*/ 569 w 747"/>
              <a:gd name="T103" fmla="*/ 304 h 672"/>
              <a:gd name="T104" fmla="*/ 575 w 747"/>
              <a:gd name="T105" fmla="*/ 274 h 672"/>
              <a:gd name="T106" fmla="*/ 524 w 747"/>
              <a:gd name="T107" fmla="*/ 190 h 672"/>
              <a:gd name="T108" fmla="*/ 500 w 747"/>
              <a:gd name="T109" fmla="*/ 182 h 672"/>
              <a:gd name="T110" fmla="*/ 472 w 747"/>
              <a:gd name="T111" fmla="*/ 173 h 672"/>
              <a:gd name="T112" fmla="*/ 445 w 747"/>
              <a:gd name="T113" fmla="*/ 152 h 672"/>
              <a:gd name="T114" fmla="*/ 374 w 747"/>
              <a:gd name="T115" fmla="*/ 119 h 672"/>
              <a:gd name="T116" fmla="*/ 302 w 747"/>
              <a:gd name="T117" fmla="*/ 152 h 672"/>
              <a:gd name="T118" fmla="*/ 253 w 747"/>
              <a:gd name="T119" fmla="*/ 182 h 672"/>
              <a:gd name="T120" fmla="*/ 173 w 747"/>
              <a:gd name="T121" fmla="*/ 275 h 672"/>
              <a:gd name="T122" fmla="*/ 180 w 747"/>
              <a:gd name="T123" fmla="*/ 31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47" h="672">
                <a:moveTo>
                  <a:pt x="233" y="0"/>
                </a:moveTo>
                <a:cubicBezTo>
                  <a:pt x="262" y="0"/>
                  <a:pt x="289" y="14"/>
                  <a:pt x="306" y="37"/>
                </a:cubicBezTo>
                <a:cubicBezTo>
                  <a:pt x="321" y="57"/>
                  <a:pt x="349" y="66"/>
                  <a:pt x="374" y="66"/>
                </a:cubicBezTo>
                <a:cubicBezTo>
                  <a:pt x="402" y="66"/>
                  <a:pt x="426" y="55"/>
                  <a:pt x="444" y="33"/>
                </a:cubicBezTo>
                <a:cubicBezTo>
                  <a:pt x="461" y="12"/>
                  <a:pt x="487" y="0"/>
                  <a:pt x="514" y="0"/>
                </a:cubicBezTo>
                <a:cubicBezTo>
                  <a:pt x="565" y="0"/>
                  <a:pt x="606" y="41"/>
                  <a:pt x="606" y="92"/>
                </a:cubicBezTo>
                <a:cubicBezTo>
                  <a:pt x="606" y="103"/>
                  <a:pt x="604" y="112"/>
                  <a:pt x="601" y="122"/>
                </a:cubicBezTo>
                <a:cubicBezTo>
                  <a:pt x="598" y="133"/>
                  <a:pt x="594" y="143"/>
                  <a:pt x="594" y="154"/>
                </a:cubicBezTo>
                <a:cubicBezTo>
                  <a:pt x="594" y="189"/>
                  <a:pt x="613" y="220"/>
                  <a:pt x="643" y="237"/>
                </a:cubicBezTo>
                <a:cubicBezTo>
                  <a:pt x="655" y="244"/>
                  <a:pt x="669" y="244"/>
                  <a:pt x="681" y="248"/>
                </a:cubicBezTo>
                <a:cubicBezTo>
                  <a:pt x="720" y="259"/>
                  <a:pt x="747" y="295"/>
                  <a:pt x="747" y="336"/>
                </a:cubicBezTo>
                <a:cubicBezTo>
                  <a:pt x="747" y="377"/>
                  <a:pt x="719" y="414"/>
                  <a:pt x="679" y="424"/>
                </a:cubicBezTo>
                <a:cubicBezTo>
                  <a:pt x="667" y="428"/>
                  <a:pt x="655" y="428"/>
                  <a:pt x="644" y="434"/>
                </a:cubicBezTo>
                <a:cubicBezTo>
                  <a:pt x="613" y="450"/>
                  <a:pt x="594" y="482"/>
                  <a:pt x="594" y="517"/>
                </a:cubicBezTo>
                <a:cubicBezTo>
                  <a:pt x="594" y="529"/>
                  <a:pt x="598" y="541"/>
                  <a:pt x="602" y="552"/>
                </a:cubicBezTo>
                <a:cubicBezTo>
                  <a:pt x="604" y="561"/>
                  <a:pt x="606" y="570"/>
                  <a:pt x="606" y="580"/>
                </a:cubicBezTo>
                <a:cubicBezTo>
                  <a:pt x="606" y="631"/>
                  <a:pt x="565" y="672"/>
                  <a:pt x="514" y="672"/>
                </a:cubicBezTo>
                <a:cubicBezTo>
                  <a:pt x="490" y="672"/>
                  <a:pt x="466" y="662"/>
                  <a:pt x="449" y="644"/>
                </a:cubicBezTo>
                <a:cubicBezTo>
                  <a:pt x="440" y="635"/>
                  <a:pt x="433" y="626"/>
                  <a:pt x="422" y="620"/>
                </a:cubicBezTo>
                <a:cubicBezTo>
                  <a:pt x="407" y="611"/>
                  <a:pt x="390" y="606"/>
                  <a:pt x="373" y="606"/>
                </a:cubicBezTo>
                <a:cubicBezTo>
                  <a:pt x="355" y="606"/>
                  <a:pt x="338" y="611"/>
                  <a:pt x="323" y="621"/>
                </a:cubicBezTo>
                <a:cubicBezTo>
                  <a:pt x="308" y="630"/>
                  <a:pt x="297" y="644"/>
                  <a:pt x="284" y="655"/>
                </a:cubicBezTo>
                <a:cubicBezTo>
                  <a:pt x="268" y="667"/>
                  <a:pt x="253" y="672"/>
                  <a:pt x="233" y="672"/>
                </a:cubicBezTo>
                <a:cubicBezTo>
                  <a:pt x="182" y="672"/>
                  <a:pt x="141" y="631"/>
                  <a:pt x="141" y="580"/>
                </a:cubicBezTo>
                <a:cubicBezTo>
                  <a:pt x="141" y="570"/>
                  <a:pt x="144" y="561"/>
                  <a:pt x="146" y="551"/>
                </a:cubicBezTo>
                <a:cubicBezTo>
                  <a:pt x="149" y="543"/>
                  <a:pt x="151" y="536"/>
                  <a:pt x="152" y="528"/>
                </a:cubicBezTo>
                <a:cubicBezTo>
                  <a:pt x="152" y="525"/>
                  <a:pt x="153" y="522"/>
                  <a:pt x="153" y="519"/>
                </a:cubicBezTo>
                <a:cubicBezTo>
                  <a:pt x="153" y="466"/>
                  <a:pt x="117" y="437"/>
                  <a:pt x="69" y="425"/>
                </a:cubicBezTo>
                <a:cubicBezTo>
                  <a:pt x="29" y="414"/>
                  <a:pt x="0" y="378"/>
                  <a:pt x="0" y="336"/>
                </a:cubicBezTo>
                <a:cubicBezTo>
                  <a:pt x="0" y="292"/>
                  <a:pt x="31" y="254"/>
                  <a:pt x="74" y="246"/>
                </a:cubicBezTo>
                <a:cubicBezTo>
                  <a:pt x="120" y="236"/>
                  <a:pt x="153" y="201"/>
                  <a:pt x="153" y="153"/>
                </a:cubicBezTo>
                <a:cubicBezTo>
                  <a:pt x="153" y="142"/>
                  <a:pt x="150" y="134"/>
                  <a:pt x="147" y="124"/>
                </a:cubicBezTo>
                <a:cubicBezTo>
                  <a:pt x="143" y="113"/>
                  <a:pt x="141" y="103"/>
                  <a:pt x="141" y="92"/>
                </a:cubicBezTo>
                <a:cubicBezTo>
                  <a:pt x="141" y="41"/>
                  <a:pt x="182" y="0"/>
                  <a:pt x="233" y="0"/>
                </a:cubicBezTo>
                <a:close/>
                <a:moveTo>
                  <a:pt x="180" y="310"/>
                </a:moveTo>
                <a:cubicBezTo>
                  <a:pt x="183" y="318"/>
                  <a:pt x="184" y="327"/>
                  <a:pt x="184" y="336"/>
                </a:cubicBezTo>
                <a:cubicBezTo>
                  <a:pt x="184" y="345"/>
                  <a:pt x="183" y="355"/>
                  <a:pt x="180" y="364"/>
                </a:cubicBezTo>
                <a:cubicBezTo>
                  <a:pt x="165" y="409"/>
                  <a:pt x="176" y="458"/>
                  <a:pt x="220" y="482"/>
                </a:cubicBezTo>
                <a:cubicBezTo>
                  <a:pt x="228" y="486"/>
                  <a:pt x="238" y="488"/>
                  <a:pt x="247" y="490"/>
                </a:cubicBezTo>
                <a:cubicBezTo>
                  <a:pt x="258" y="492"/>
                  <a:pt x="268" y="495"/>
                  <a:pt x="278" y="500"/>
                </a:cubicBezTo>
                <a:cubicBezTo>
                  <a:pt x="289" y="506"/>
                  <a:pt x="296" y="514"/>
                  <a:pt x="304" y="524"/>
                </a:cubicBezTo>
                <a:cubicBezTo>
                  <a:pt x="309" y="529"/>
                  <a:pt x="313" y="534"/>
                  <a:pt x="319" y="538"/>
                </a:cubicBezTo>
                <a:cubicBezTo>
                  <a:pt x="335" y="549"/>
                  <a:pt x="354" y="555"/>
                  <a:pt x="373" y="555"/>
                </a:cubicBezTo>
                <a:cubicBezTo>
                  <a:pt x="393" y="555"/>
                  <a:pt x="412" y="549"/>
                  <a:pt x="429" y="537"/>
                </a:cubicBezTo>
                <a:cubicBezTo>
                  <a:pt x="435" y="533"/>
                  <a:pt x="440" y="527"/>
                  <a:pt x="445" y="521"/>
                </a:cubicBezTo>
                <a:cubicBezTo>
                  <a:pt x="453" y="513"/>
                  <a:pt x="460" y="506"/>
                  <a:pt x="470" y="500"/>
                </a:cubicBezTo>
                <a:cubicBezTo>
                  <a:pt x="480" y="494"/>
                  <a:pt x="491" y="492"/>
                  <a:pt x="503" y="490"/>
                </a:cubicBezTo>
                <a:cubicBezTo>
                  <a:pt x="509" y="489"/>
                  <a:pt x="516" y="487"/>
                  <a:pt x="523" y="484"/>
                </a:cubicBezTo>
                <a:cubicBezTo>
                  <a:pt x="555" y="468"/>
                  <a:pt x="576" y="435"/>
                  <a:pt x="576" y="398"/>
                </a:cubicBezTo>
                <a:cubicBezTo>
                  <a:pt x="576" y="388"/>
                  <a:pt x="573" y="378"/>
                  <a:pt x="569" y="368"/>
                </a:cubicBezTo>
                <a:cubicBezTo>
                  <a:pt x="566" y="357"/>
                  <a:pt x="563" y="347"/>
                  <a:pt x="563" y="336"/>
                </a:cubicBezTo>
                <a:cubicBezTo>
                  <a:pt x="563" y="325"/>
                  <a:pt x="566" y="315"/>
                  <a:pt x="569" y="304"/>
                </a:cubicBezTo>
                <a:cubicBezTo>
                  <a:pt x="572" y="295"/>
                  <a:pt x="575" y="285"/>
                  <a:pt x="575" y="274"/>
                </a:cubicBezTo>
                <a:cubicBezTo>
                  <a:pt x="575" y="239"/>
                  <a:pt x="555" y="206"/>
                  <a:pt x="524" y="190"/>
                </a:cubicBezTo>
                <a:cubicBezTo>
                  <a:pt x="516" y="186"/>
                  <a:pt x="508" y="184"/>
                  <a:pt x="500" y="182"/>
                </a:cubicBezTo>
                <a:cubicBezTo>
                  <a:pt x="490" y="180"/>
                  <a:pt x="481" y="178"/>
                  <a:pt x="472" y="173"/>
                </a:cubicBezTo>
                <a:cubicBezTo>
                  <a:pt x="462" y="168"/>
                  <a:pt x="453" y="161"/>
                  <a:pt x="445" y="152"/>
                </a:cubicBezTo>
                <a:cubicBezTo>
                  <a:pt x="426" y="130"/>
                  <a:pt x="402" y="119"/>
                  <a:pt x="374" y="119"/>
                </a:cubicBezTo>
                <a:cubicBezTo>
                  <a:pt x="345" y="119"/>
                  <a:pt x="321" y="131"/>
                  <a:pt x="302" y="152"/>
                </a:cubicBezTo>
                <a:cubicBezTo>
                  <a:pt x="289" y="167"/>
                  <a:pt x="272" y="177"/>
                  <a:pt x="253" y="182"/>
                </a:cubicBezTo>
                <a:cubicBezTo>
                  <a:pt x="206" y="192"/>
                  <a:pt x="173" y="225"/>
                  <a:pt x="173" y="275"/>
                </a:cubicBezTo>
                <a:cubicBezTo>
                  <a:pt x="173" y="288"/>
                  <a:pt x="177" y="298"/>
                  <a:pt x="180" y="310"/>
                </a:cubicBezTo>
                <a:close/>
              </a:path>
            </a:pathLst>
          </a:custGeom>
          <a:solidFill>
            <a:schemeClr val="bg1">
              <a:lumMod val="85000"/>
              <a:alpha val="6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endParaRPr lang="zh-CN" altLang="en-US">
              <a:solidFill>
                <a:srgbClr val="3F7EE5"/>
              </a:solidFill>
              <a:cs typeface="+mn-ea"/>
              <a:sym typeface="+mn-lt"/>
            </a:endParaRPr>
          </a:p>
        </p:txBody>
      </p:sp>
      <p:sp>
        <p:nvSpPr>
          <p:cNvPr id="31" name="Oval 6">
            <a:extLst>
              <a:ext uri="{FF2B5EF4-FFF2-40B4-BE49-F238E27FC236}">
                <a16:creationId xmlns:a16="http://schemas.microsoft.com/office/drawing/2014/main" xmlns="" id="{839D99C2-AE30-4257-9606-E179361E3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9955" y="1762186"/>
            <a:ext cx="881384" cy="878736"/>
          </a:xfrm>
          <a:prstGeom prst="ellipse">
            <a:avLst/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Oval 7">
            <a:extLst>
              <a:ext uri="{FF2B5EF4-FFF2-40B4-BE49-F238E27FC236}">
                <a16:creationId xmlns:a16="http://schemas.microsoft.com/office/drawing/2014/main" xmlns="" id="{D813B745-7FF5-4BF5-9E5B-716C2ABB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5370" y="1762186"/>
            <a:ext cx="884031" cy="878736"/>
          </a:xfrm>
          <a:prstGeom prst="ellipse">
            <a:avLst/>
          </a:prstGeom>
          <a:solidFill>
            <a:srgbClr val="E82B1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Oval 8">
            <a:extLst>
              <a:ext uri="{FF2B5EF4-FFF2-40B4-BE49-F238E27FC236}">
                <a16:creationId xmlns:a16="http://schemas.microsoft.com/office/drawing/2014/main" xmlns="" id="{3EEF83EB-5CB1-4214-86C2-F0196A252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9399" y="3289388"/>
            <a:ext cx="886678" cy="884030"/>
          </a:xfrm>
          <a:prstGeom prst="ellipse">
            <a:avLst/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Oval 9">
            <a:extLst>
              <a:ext uri="{FF2B5EF4-FFF2-40B4-BE49-F238E27FC236}">
                <a16:creationId xmlns:a16="http://schemas.microsoft.com/office/drawing/2014/main" xmlns="" id="{9795753F-9F5B-4E9B-BC27-CF01428E5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5925" y="3289388"/>
            <a:ext cx="884031" cy="884030"/>
          </a:xfrm>
          <a:prstGeom prst="ellipse">
            <a:avLst/>
          </a:prstGeom>
          <a:solidFill>
            <a:srgbClr val="E82B1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F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Oval 10">
            <a:extLst>
              <a:ext uri="{FF2B5EF4-FFF2-40B4-BE49-F238E27FC236}">
                <a16:creationId xmlns:a16="http://schemas.microsoft.com/office/drawing/2014/main" xmlns="" id="{9DEAA051-AD67-4DA2-8780-06F7B9FD0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9955" y="4827176"/>
            <a:ext cx="881384" cy="884030"/>
          </a:xfrm>
          <a:prstGeom prst="ellipse">
            <a:avLst/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E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Oval 11">
            <a:extLst>
              <a:ext uri="{FF2B5EF4-FFF2-40B4-BE49-F238E27FC236}">
                <a16:creationId xmlns:a16="http://schemas.microsoft.com/office/drawing/2014/main" xmlns="" id="{6F866EA8-1351-452F-AE10-968ECEAC1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5370" y="4827176"/>
            <a:ext cx="884031" cy="884030"/>
          </a:xfrm>
          <a:prstGeom prst="ellipse">
            <a:avLst/>
          </a:prstGeom>
          <a:solidFill>
            <a:srgbClr val="E82B1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11">
            <a:extLst>
              <a:ext uri="{FF2B5EF4-FFF2-40B4-BE49-F238E27FC236}">
                <a16:creationId xmlns:a16="http://schemas.microsoft.com/office/drawing/2014/main" xmlns="" id="{0930E273-3CA7-47C3-A502-73D87C429D5B}"/>
              </a:ext>
            </a:extLst>
          </p:cNvPr>
          <p:cNvSpPr txBox="1"/>
          <p:nvPr/>
        </p:nvSpPr>
        <p:spPr>
          <a:xfrm>
            <a:off x="1535966" y="1484929"/>
            <a:ext cx="2869408" cy="615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11">
            <a:extLst>
              <a:ext uri="{FF2B5EF4-FFF2-40B4-BE49-F238E27FC236}">
                <a16:creationId xmlns:a16="http://schemas.microsoft.com/office/drawing/2014/main" xmlns="" id="{6723BA26-0185-4D22-B0D4-BD486AA0B822}"/>
              </a:ext>
            </a:extLst>
          </p:cNvPr>
          <p:cNvSpPr txBox="1"/>
          <p:nvPr/>
        </p:nvSpPr>
        <p:spPr>
          <a:xfrm>
            <a:off x="7728328" y="1484929"/>
            <a:ext cx="28694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11">
            <a:extLst>
              <a:ext uri="{FF2B5EF4-FFF2-40B4-BE49-F238E27FC236}">
                <a16:creationId xmlns:a16="http://schemas.microsoft.com/office/drawing/2014/main" xmlns="" id="{08ED3F28-8409-4E8C-9D83-53D37B102323}"/>
              </a:ext>
            </a:extLst>
          </p:cNvPr>
          <p:cNvSpPr txBox="1"/>
          <p:nvPr/>
        </p:nvSpPr>
        <p:spPr>
          <a:xfrm>
            <a:off x="661505" y="3144197"/>
            <a:ext cx="28694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11">
            <a:extLst>
              <a:ext uri="{FF2B5EF4-FFF2-40B4-BE49-F238E27FC236}">
                <a16:creationId xmlns:a16="http://schemas.microsoft.com/office/drawing/2014/main" xmlns="" id="{C5B8F5B0-E506-449B-B7C2-C208AD643B7D}"/>
              </a:ext>
            </a:extLst>
          </p:cNvPr>
          <p:cNvSpPr txBox="1"/>
          <p:nvPr/>
        </p:nvSpPr>
        <p:spPr>
          <a:xfrm>
            <a:off x="8661087" y="3144197"/>
            <a:ext cx="2869408" cy="615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11">
            <a:extLst>
              <a:ext uri="{FF2B5EF4-FFF2-40B4-BE49-F238E27FC236}">
                <a16:creationId xmlns:a16="http://schemas.microsoft.com/office/drawing/2014/main" xmlns="" id="{0F27193F-76A0-4753-9658-F43BAEAE16A1}"/>
              </a:ext>
            </a:extLst>
          </p:cNvPr>
          <p:cNvSpPr txBox="1"/>
          <p:nvPr/>
        </p:nvSpPr>
        <p:spPr>
          <a:xfrm>
            <a:off x="1535966" y="4679008"/>
            <a:ext cx="28694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11">
            <a:extLst>
              <a:ext uri="{FF2B5EF4-FFF2-40B4-BE49-F238E27FC236}">
                <a16:creationId xmlns:a16="http://schemas.microsoft.com/office/drawing/2014/main" xmlns="" id="{7847212F-E464-4F67-A0E7-60BE7867CD3B}"/>
              </a:ext>
            </a:extLst>
          </p:cNvPr>
          <p:cNvSpPr txBox="1"/>
          <p:nvPr/>
        </p:nvSpPr>
        <p:spPr>
          <a:xfrm>
            <a:off x="7728328" y="4679008"/>
            <a:ext cx="28694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AA215A9A-D7FB-483B-B138-2EBD1AB439CB}"/>
              </a:ext>
            </a:extLst>
          </p:cNvPr>
          <p:cNvSpPr/>
          <p:nvPr/>
        </p:nvSpPr>
        <p:spPr>
          <a:xfrm>
            <a:off x="5210647" y="2832954"/>
            <a:ext cx="1777896" cy="1777896"/>
          </a:xfrm>
          <a:prstGeom prst="ellipse">
            <a:avLst/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320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5060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9">
            <a:extLst>
              <a:ext uri="{FF2B5EF4-FFF2-40B4-BE49-F238E27FC236}">
                <a16:creationId xmlns:a16="http://schemas.microsoft.com/office/drawing/2014/main" xmlns="" id="{BD6E4928-E1F6-446C-A824-F85A4CE49BC8}"/>
              </a:ext>
            </a:extLst>
          </p:cNvPr>
          <p:cNvSpPr/>
          <p:nvPr/>
        </p:nvSpPr>
        <p:spPr>
          <a:xfrm>
            <a:off x="3825257" y="3426936"/>
            <a:ext cx="2230096" cy="1928036"/>
          </a:xfrm>
          <a:custGeom>
            <a:avLst/>
            <a:gdLst>
              <a:gd name="connsiteX0" fmla="*/ 1365925 w 2724354"/>
              <a:gd name="connsiteY0" fmla="*/ 0 h 2355042"/>
              <a:gd name="connsiteX1" fmla="*/ 2724354 w 2724354"/>
              <a:gd name="connsiteY1" fmla="*/ 784290 h 2355042"/>
              <a:gd name="connsiteX2" fmla="*/ 2724354 w 2724354"/>
              <a:gd name="connsiteY2" fmla="*/ 2355042 h 2355042"/>
              <a:gd name="connsiteX3" fmla="*/ 0 w 2724354"/>
              <a:gd name="connsiteY3" fmla="*/ 2355042 h 235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4354" h="2355042">
                <a:moveTo>
                  <a:pt x="1365925" y="0"/>
                </a:moveTo>
                <a:lnTo>
                  <a:pt x="2724354" y="784290"/>
                </a:lnTo>
                <a:lnTo>
                  <a:pt x="2724354" y="2355042"/>
                </a:lnTo>
                <a:lnTo>
                  <a:pt x="0" y="23550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0098A0"/>
              </a:solidFill>
              <a:cs typeface="+mn-ea"/>
              <a:sym typeface="+mn-lt"/>
            </a:endParaRPr>
          </a:p>
        </p:txBody>
      </p:sp>
      <p:sp>
        <p:nvSpPr>
          <p:cNvPr id="7" name="任意多边形 10">
            <a:extLst>
              <a:ext uri="{FF2B5EF4-FFF2-40B4-BE49-F238E27FC236}">
                <a16:creationId xmlns:a16="http://schemas.microsoft.com/office/drawing/2014/main" xmlns="" id="{3EDC1824-7924-4D79-8DA9-4E72A5B9302E}"/>
              </a:ext>
            </a:extLst>
          </p:cNvPr>
          <p:cNvSpPr/>
          <p:nvPr/>
        </p:nvSpPr>
        <p:spPr>
          <a:xfrm flipH="1">
            <a:off x="6086573" y="3423598"/>
            <a:ext cx="2230096" cy="1928036"/>
          </a:xfrm>
          <a:custGeom>
            <a:avLst/>
            <a:gdLst>
              <a:gd name="connsiteX0" fmla="*/ 1365925 w 2724354"/>
              <a:gd name="connsiteY0" fmla="*/ 0 h 2355042"/>
              <a:gd name="connsiteX1" fmla="*/ 2724354 w 2724354"/>
              <a:gd name="connsiteY1" fmla="*/ 784290 h 2355042"/>
              <a:gd name="connsiteX2" fmla="*/ 2724354 w 2724354"/>
              <a:gd name="connsiteY2" fmla="*/ 2355042 h 2355042"/>
              <a:gd name="connsiteX3" fmla="*/ 0 w 2724354"/>
              <a:gd name="connsiteY3" fmla="*/ 2355042 h 235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4354" h="2355042">
                <a:moveTo>
                  <a:pt x="1365925" y="0"/>
                </a:moveTo>
                <a:lnTo>
                  <a:pt x="2724354" y="784290"/>
                </a:lnTo>
                <a:lnTo>
                  <a:pt x="2724354" y="2355042"/>
                </a:lnTo>
                <a:lnTo>
                  <a:pt x="0" y="23550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0098A0"/>
              </a:solidFill>
              <a:cs typeface="+mn-ea"/>
              <a:sym typeface="+mn-lt"/>
            </a:endParaRPr>
          </a:p>
        </p:txBody>
      </p:sp>
      <p:sp>
        <p:nvSpPr>
          <p:cNvPr id="8" name="任意多边形 11">
            <a:extLst>
              <a:ext uri="{FF2B5EF4-FFF2-40B4-BE49-F238E27FC236}">
                <a16:creationId xmlns:a16="http://schemas.microsoft.com/office/drawing/2014/main" xmlns="" id="{C9FCC478-2A23-4603-89B6-669BFA94FB1A}"/>
              </a:ext>
            </a:extLst>
          </p:cNvPr>
          <p:cNvSpPr/>
          <p:nvPr/>
        </p:nvSpPr>
        <p:spPr>
          <a:xfrm rot="14400000" flipH="1">
            <a:off x="4676518" y="1945992"/>
            <a:ext cx="2230387" cy="1927785"/>
          </a:xfrm>
          <a:custGeom>
            <a:avLst/>
            <a:gdLst>
              <a:gd name="connsiteX0" fmla="*/ 1365925 w 2724354"/>
              <a:gd name="connsiteY0" fmla="*/ 0 h 2355042"/>
              <a:gd name="connsiteX1" fmla="*/ 2724354 w 2724354"/>
              <a:gd name="connsiteY1" fmla="*/ 784290 h 2355042"/>
              <a:gd name="connsiteX2" fmla="*/ 2724354 w 2724354"/>
              <a:gd name="connsiteY2" fmla="*/ 2355042 h 2355042"/>
              <a:gd name="connsiteX3" fmla="*/ 0 w 2724354"/>
              <a:gd name="connsiteY3" fmla="*/ 2355042 h 235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4354" h="2355042">
                <a:moveTo>
                  <a:pt x="1365925" y="0"/>
                </a:moveTo>
                <a:lnTo>
                  <a:pt x="2724354" y="784290"/>
                </a:lnTo>
                <a:lnTo>
                  <a:pt x="2724354" y="2355042"/>
                </a:lnTo>
                <a:lnTo>
                  <a:pt x="0" y="23550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747FE2B-DA86-405B-8116-C621B162BED1}"/>
              </a:ext>
            </a:extLst>
          </p:cNvPr>
          <p:cNvGrpSpPr/>
          <p:nvPr/>
        </p:nvGrpSpPr>
        <p:grpSpPr>
          <a:xfrm>
            <a:off x="4873711" y="4505762"/>
            <a:ext cx="1447455" cy="1516012"/>
            <a:chOff x="4740479" y="3907830"/>
            <a:chExt cx="1447454" cy="1516012"/>
          </a:xfrm>
        </p:grpSpPr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xmlns="" id="{305B198F-DAE2-43FE-947E-0BB8E8B70D62}"/>
                </a:ext>
              </a:extLst>
            </p:cNvPr>
            <p:cNvSpPr/>
            <p:nvPr/>
          </p:nvSpPr>
          <p:spPr>
            <a:xfrm flipV="1">
              <a:off x="5702974" y="4768257"/>
              <a:ext cx="484959" cy="237027"/>
            </a:xfrm>
            <a:prstGeom prst="triangle">
              <a:avLst>
                <a:gd name="adj" fmla="val 50907"/>
              </a:avLst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4">
              <a:extLst>
                <a:ext uri="{FF2B5EF4-FFF2-40B4-BE49-F238E27FC236}">
                  <a16:creationId xmlns:a16="http://schemas.microsoft.com/office/drawing/2014/main" xmlns="" id="{6B067783-94E6-46FF-8FDD-3099D98740E9}"/>
                </a:ext>
              </a:extLst>
            </p:cNvPr>
            <p:cNvSpPr/>
            <p:nvPr/>
          </p:nvSpPr>
          <p:spPr>
            <a:xfrm rot="8121110">
              <a:off x="4740479" y="3907830"/>
              <a:ext cx="949668" cy="1516012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CE000D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DC21ABA-4B78-4950-9E3F-CFE33D645854}"/>
              </a:ext>
            </a:extLst>
          </p:cNvPr>
          <p:cNvGrpSpPr/>
          <p:nvPr/>
        </p:nvGrpSpPr>
        <p:grpSpPr>
          <a:xfrm>
            <a:off x="4629559" y="2363776"/>
            <a:ext cx="1515815" cy="1239345"/>
            <a:chOff x="4496323" y="1765838"/>
            <a:chExt cx="1515814" cy="1239345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xmlns="" id="{7632D4F9-0710-48B3-AB5B-AE3281578AB2}"/>
                </a:ext>
              </a:extLst>
            </p:cNvPr>
            <p:cNvSpPr/>
            <p:nvPr/>
          </p:nvSpPr>
          <p:spPr>
            <a:xfrm rot="7200000" flipV="1">
              <a:off x="4455338" y="2644174"/>
              <a:ext cx="485023" cy="236996"/>
            </a:xfrm>
            <a:prstGeom prst="triangle">
              <a:avLst>
                <a:gd name="adj" fmla="val 50907"/>
              </a:avLst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17">
              <a:extLst>
                <a:ext uri="{FF2B5EF4-FFF2-40B4-BE49-F238E27FC236}">
                  <a16:creationId xmlns:a16="http://schemas.microsoft.com/office/drawing/2014/main" xmlns="" id="{3BEC2763-05B9-4379-8408-EB48AAC3DF1F}"/>
                </a:ext>
              </a:extLst>
            </p:cNvPr>
            <p:cNvSpPr/>
            <p:nvPr/>
          </p:nvSpPr>
          <p:spPr>
            <a:xfrm rot="15321110">
              <a:off x="4779334" y="1482827"/>
              <a:ext cx="949791" cy="1515814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solidFill>
              <a:srgbClr val="CE000D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E31EAEB-8101-424B-BD93-00873CAEEB57}"/>
              </a:ext>
            </a:extLst>
          </p:cNvPr>
          <p:cNvGrpSpPr/>
          <p:nvPr/>
        </p:nvGrpSpPr>
        <p:grpSpPr>
          <a:xfrm>
            <a:off x="6949383" y="3002617"/>
            <a:ext cx="949668" cy="1743388"/>
            <a:chOff x="6816151" y="2404685"/>
            <a:chExt cx="949668" cy="1743388"/>
          </a:xfrm>
          <a:solidFill>
            <a:srgbClr val="3F3F3F"/>
          </a:solidFill>
        </p:grpSpPr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xmlns="" id="{E0FC1FAE-96BC-476B-B263-D8F986F6DF65}"/>
                </a:ext>
              </a:extLst>
            </p:cNvPr>
            <p:cNvSpPr/>
            <p:nvPr/>
          </p:nvSpPr>
          <p:spPr>
            <a:xfrm rot="14400000" flipV="1">
              <a:off x="6874712" y="2528699"/>
              <a:ext cx="485023" cy="236996"/>
            </a:xfrm>
            <a:prstGeom prst="triangle">
              <a:avLst>
                <a:gd name="adj" fmla="val 50907"/>
              </a:avLst>
            </a:pr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任意多边形 20">
              <a:extLst>
                <a:ext uri="{FF2B5EF4-FFF2-40B4-BE49-F238E27FC236}">
                  <a16:creationId xmlns:a16="http://schemas.microsoft.com/office/drawing/2014/main" xmlns="" id="{04A070CD-4B4C-49E3-A4BE-2CB41FE99D74}"/>
                </a:ext>
              </a:extLst>
            </p:cNvPr>
            <p:cNvSpPr/>
            <p:nvPr/>
          </p:nvSpPr>
          <p:spPr>
            <a:xfrm rot="921110">
              <a:off x="6816151" y="2632061"/>
              <a:ext cx="949668" cy="1516012"/>
            </a:xfrm>
            <a:custGeom>
              <a:avLst/>
              <a:gdLst>
                <a:gd name="connsiteX0" fmla="*/ 0 w 1543050"/>
                <a:gd name="connsiteY0" fmla="*/ 1730751 h 2462944"/>
                <a:gd name="connsiteX1" fmla="*/ 309567 w 1543050"/>
                <a:gd name="connsiteY1" fmla="*/ 1730751 h 2462944"/>
                <a:gd name="connsiteX2" fmla="*/ 309567 w 1543050"/>
                <a:gd name="connsiteY2" fmla="*/ 0 h 2462944"/>
                <a:gd name="connsiteX3" fmla="*/ 1233483 w 1543050"/>
                <a:gd name="connsiteY3" fmla="*/ 912638 h 2462944"/>
                <a:gd name="connsiteX4" fmla="*/ 1233483 w 1543050"/>
                <a:gd name="connsiteY4" fmla="*/ 1730751 h 2462944"/>
                <a:gd name="connsiteX5" fmla="*/ 1543050 w 1543050"/>
                <a:gd name="connsiteY5" fmla="*/ 1730751 h 2462944"/>
                <a:gd name="connsiteX6" fmla="*/ 771525 w 1543050"/>
                <a:gd name="connsiteY6" fmla="*/ 2462944 h 246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3050" h="2462944">
                  <a:moveTo>
                    <a:pt x="0" y="1730751"/>
                  </a:moveTo>
                  <a:lnTo>
                    <a:pt x="309567" y="1730751"/>
                  </a:lnTo>
                  <a:lnTo>
                    <a:pt x="309567" y="0"/>
                  </a:lnTo>
                  <a:lnTo>
                    <a:pt x="1233483" y="912638"/>
                  </a:lnTo>
                  <a:lnTo>
                    <a:pt x="1233483" y="1730751"/>
                  </a:lnTo>
                  <a:lnTo>
                    <a:pt x="1543050" y="1730751"/>
                  </a:lnTo>
                  <a:lnTo>
                    <a:pt x="771525" y="2462944"/>
                  </a:lnTo>
                  <a:close/>
                </a:path>
              </a:pathLst>
            </a:custGeom>
            <a:grpFill/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31">
            <a:extLst>
              <a:ext uri="{FF2B5EF4-FFF2-40B4-BE49-F238E27FC236}">
                <a16:creationId xmlns:a16="http://schemas.microsoft.com/office/drawing/2014/main" xmlns="" id="{2ADE0904-FB9D-4F5A-A390-30C2FDBF1402}"/>
              </a:ext>
            </a:extLst>
          </p:cNvPr>
          <p:cNvSpPr txBox="1"/>
          <p:nvPr/>
        </p:nvSpPr>
        <p:spPr>
          <a:xfrm>
            <a:off x="5348542" y="2547815"/>
            <a:ext cx="711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32">
            <a:extLst>
              <a:ext uri="{FF2B5EF4-FFF2-40B4-BE49-F238E27FC236}">
                <a16:creationId xmlns:a16="http://schemas.microsoft.com/office/drawing/2014/main" xmlns="" id="{AA7409BF-9007-4264-88E8-9A3BD9A5D40B}"/>
              </a:ext>
            </a:extLst>
          </p:cNvPr>
          <p:cNvSpPr txBox="1"/>
          <p:nvPr/>
        </p:nvSpPr>
        <p:spPr>
          <a:xfrm>
            <a:off x="4698985" y="4802928"/>
            <a:ext cx="711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33">
            <a:extLst>
              <a:ext uri="{FF2B5EF4-FFF2-40B4-BE49-F238E27FC236}">
                <a16:creationId xmlns:a16="http://schemas.microsoft.com/office/drawing/2014/main" xmlns="" id="{D7EC5D17-0424-44B6-9F52-540E3EDEA419}"/>
              </a:ext>
            </a:extLst>
          </p:cNvPr>
          <p:cNvSpPr txBox="1"/>
          <p:nvPr/>
        </p:nvSpPr>
        <p:spPr>
          <a:xfrm>
            <a:off x="7046250" y="3898935"/>
            <a:ext cx="711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51">
            <a:extLst>
              <a:ext uri="{FF2B5EF4-FFF2-40B4-BE49-F238E27FC236}">
                <a16:creationId xmlns:a16="http://schemas.microsoft.com/office/drawing/2014/main" xmlns="" id="{EE099314-F095-4AE7-AC51-A7F5F2361E1C}"/>
              </a:ext>
            </a:extLst>
          </p:cNvPr>
          <p:cNvSpPr txBox="1"/>
          <p:nvPr/>
        </p:nvSpPr>
        <p:spPr>
          <a:xfrm>
            <a:off x="5796390" y="3024940"/>
            <a:ext cx="1009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2" name="文本框 52">
            <a:extLst>
              <a:ext uri="{FF2B5EF4-FFF2-40B4-BE49-F238E27FC236}">
                <a16:creationId xmlns:a16="http://schemas.microsoft.com/office/drawing/2014/main" xmlns="" id="{27F3B960-1931-47B2-AD96-5D8349FCDE54}"/>
              </a:ext>
            </a:extLst>
          </p:cNvPr>
          <p:cNvSpPr txBox="1"/>
          <p:nvPr/>
        </p:nvSpPr>
        <p:spPr>
          <a:xfrm>
            <a:off x="4716269" y="3895112"/>
            <a:ext cx="1001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3" name="文本框 53">
            <a:extLst>
              <a:ext uri="{FF2B5EF4-FFF2-40B4-BE49-F238E27FC236}">
                <a16:creationId xmlns:a16="http://schemas.microsoft.com/office/drawing/2014/main" xmlns="" id="{FD58FA4E-49D2-46BA-8558-5D2B6A7FCF31}"/>
              </a:ext>
            </a:extLst>
          </p:cNvPr>
          <p:cNvSpPr txBox="1"/>
          <p:nvPr/>
        </p:nvSpPr>
        <p:spPr>
          <a:xfrm>
            <a:off x="6111126" y="4342709"/>
            <a:ext cx="10729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76530E7-9296-41DE-9815-79636E78501C}"/>
              </a:ext>
            </a:extLst>
          </p:cNvPr>
          <p:cNvSpPr txBox="1"/>
          <p:nvPr/>
        </p:nvSpPr>
        <p:spPr>
          <a:xfrm>
            <a:off x="8062717" y="3782773"/>
            <a:ext cx="2957217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DE7911E-8D9B-444D-B9E7-D86CAEDB9E12}"/>
              </a:ext>
            </a:extLst>
          </p:cNvPr>
          <p:cNvSpPr txBox="1"/>
          <p:nvPr/>
        </p:nvSpPr>
        <p:spPr>
          <a:xfrm>
            <a:off x="1618158" y="2043685"/>
            <a:ext cx="3025239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C29A627-B428-4ADA-98FC-B1F6DFF2F8FB}"/>
              </a:ext>
            </a:extLst>
          </p:cNvPr>
          <p:cNvSpPr txBox="1"/>
          <p:nvPr/>
        </p:nvSpPr>
        <p:spPr>
          <a:xfrm>
            <a:off x="729667" y="4331205"/>
            <a:ext cx="3025239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2418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04A4CBE-47E3-4BAB-94A7-8429366C8858}"/>
              </a:ext>
            </a:extLst>
          </p:cNvPr>
          <p:cNvGrpSpPr/>
          <p:nvPr/>
        </p:nvGrpSpPr>
        <p:grpSpPr>
          <a:xfrm>
            <a:off x="1954566" y="2089410"/>
            <a:ext cx="3299960" cy="3454821"/>
            <a:chOff x="7101716" y="2294639"/>
            <a:chExt cx="3299960" cy="3454821"/>
          </a:xfrm>
          <a:solidFill>
            <a:schemeClr val="bg1">
              <a:lumMod val="85000"/>
            </a:schemeClr>
          </a:solidFill>
        </p:grpSpPr>
        <p:sp>
          <p:nvSpPr>
            <p:cNvPr id="7" name="灰色圆形背景">
              <a:extLst>
                <a:ext uri="{FF2B5EF4-FFF2-40B4-BE49-F238E27FC236}">
                  <a16:creationId xmlns:a16="http://schemas.microsoft.com/office/drawing/2014/main" xmlns="" id="{07B99E47-54C2-43B5-A661-7CF6716D5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1716" y="2294639"/>
              <a:ext cx="3299960" cy="3301541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11" y="10800"/>
                  </a:moveTo>
                  <a:cubicBezTo>
                    <a:pt x="411" y="16538"/>
                    <a:pt x="5062" y="21189"/>
                    <a:pt x="10800" y="21189"/>
                  </a:cubicBezTo>
                  <a:cubicBezTo>
                    <a:pt x="16538" y="21189"/>
                    <a:pt x="21189" y="16538"/>
                    <a:pt x="21189" y="10800"/>
                  </a:cubicBezTo>
                  <a:cubicBezTo>
                    <a:pt x="21189" y="5062"/>
                    <a:pt x="16538" y="411"/>
                    <a:pt x="10800" y="411"/>
                  </a:cubicBezTo>
                  <a:cubicBezTo>
                    <a:pt x="5062" y="411"/>
                    <a:pt x="411" y="5062"/>
                    <a:pt x="411" y="108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等腰三角形 96">
              <a:extLst>
                <a:ext uri="{FF2B5EF4-FFF2-40B4-BE49-F238E27FC236}">
                  <a16:creationId xmlns:a16="http://schemas.microsoft.com/office/drawing/2014/main" xmlns="" id="{B23E5EFE-B5AA-4362-A450-8B1935CBABD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911463">
              <a:off x="9969367" y="2989584"/>
              <a:ext cx="377180" cy="377361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等腰三角形 98">
              <a:extLst>
                <a:ext uri="{FF2B5EF4-FFF2-40B4-BE49-F238E27FC236}">
                  <a16:creationId xmlns:a16="http://schemas.microsoft.com/office/drawing/2014/main" xmlns="" id="{FFD6814D-D28A-4640-808A-0DBF595052B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8611861" y="5372190"/>
              <a:ext cx="377361" cy="377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等腰三角形 100">
              <a:extLst>
                <a:ext uri="{FF2B5EF4-FFF2-40B4-BE49-F238E27FC236}">
                  <a16:creationId xmlns:a16="http://schemas.microsoft.com/office/drawing/2014/main" xmlns="" id="{D940FDB6-9BC4-41F7-A229-2A34E0FDB9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6189">
              <a:off x="7156848" y="2956279"/>
              <a:ext cx="377180" cy="377361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灰色圆形背景">
            <a:extLst>
              <a:ext uri="{FF2B5EF4-FFF2-40B4-BE49-F238E27FC236}">
                <a16:creationId xmlns:a16="http://schemas.microsoft.com/office/drawing/2014/main" xmlns="" id="{0EA5AE7B-4F4F-4A46-B0CF-3524D4B4F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4339" y="2888443"/>
            <a:ext cx="1694900" cy="16949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>
              <a:cs typeface="+mn-ea"/>
              <a:sym typeface="+mn-lt"/>
            </a:endParaRPr>
          </a:p>
        </p:txBody>
      </p:sp>
      <p:sp>
        <p:nvSpPr>
          <p:cNvPr id="12" name="椭圆 90">
            <a:extLst>
              <a:ext uri="{FF2B5EF4-FFF2-40B4-BE49-F238E27FC236}">
                <a16:creationId xmlns:a16="http://schemas.microsoft.com/office/drawing/2014/main" xmlns="" id="{29B73E7A-2ABB-4F51-9E94-D8FD2F650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554" y="1463429"/>
            <a:ext cx="1319984" cy="1320617"/>
          </a:xfrm>
          <a:prstGeom prst="ellipse">
            <a:avLst/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椭圆 92">
            <a:extLst>
              <a:ext uri="{FF2B5EF4-FFF2-40B4-BE49-F238E27FC236}">
                <a16:creationId xmlns:a16="http://schemas.microsoft.com/office/drawing/2014/main" xmlns="" id="{B5D39A4E-9620-403B-BF96-66537F0A6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8296" y="3889174"/>
            <a:ext cx="1319984" cy="1320617"/>
          </a:xfrm>
          <a:prstGeom prst="ellipse">
            <a:avLst/>
          </a:prstGeom>
          <a:solidFill>
            <a:srgbClr val="CE000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zh-CN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椭圆 94">
            <a:extLst>
              <a:ext uri="{FF2B5EF4-FFF2-40B4-BE49-F238E27FC236}">
                <a16:creationId xmlns:a16="http://schemas.microsoft.com/office/drawing/2014/main" xmlns="" id="{1B95E5C7-D563-43DA-B0BA-21EDB8299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0813" y="3889174"/>
            <a:ext cx="1319984" cy="1320617"/>
          </a:xfrm>
          <a:prstGeom prst="ellipse">
            <a:avLst/>
          </a:prstGeom>
          <a:solidFill>
            <a:srgbClr val="CE000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zh-CN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xmlns="" id="{F2177C44-DB01-4E4E-A77A-68ABAACC8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9468" y="3258839"/>
            <a:ext cx="11446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2800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28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6" name="矩形 3">
            <a:extLst>
              <a:ext uri="{FF2B5EF4-FFF2-40B4-BE49-F238E27FC236}">
                <a16:creationId xmlns:a16="http://schemas.microsoft.com/office/drawing/2014/main" xmlns="" id="{BF2C1018-400A-4188-9234-CAD9DD6D6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3856" y="1796980"/>
            <a:ext cx="1275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您的文字</a:t>
            </a:r>
          </a:p>
        </p:txBody>
      </p:sp>
      <p:sp>
        <p:nvSpPr>
          <p:cNvPr id="17" name="矩形 3">
            <a:extLst>
              <a:ext uri="{FF2B5EF4-FFF2-40B4-BE49-F238E27FC236}">
                <a16:creationId xmlns:a16="http://schemas.microsoft.com/office/drawing/2014/main" xmlns="" id="{CA6E49B7-6E1D-4E06-9A88-DCFEA28E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4786" y="4230833"/>
            <a:ext cx="1275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您的文字</a:t>
            </a:r>
          </a:p>
        </p:txBody>
      </p:sp>
      <p:sp>
        <p:nvSpPr>
          <p:cNvPr id="18" name="矩形 3">
            <a:extLst>
              <a:ext uri="{FF2B5EF4-FFF2-40B4-BE49-F238E27FC236}">
                <a16:creationId xmlns:a16="http://schemas.microsoft.com/office/drawing/2014/main" xmlns="" id="{45D8CCF3-A749-460F-A957-0520C7627D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2872" y="4226316"/>
            <a:ext cx="1275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您的文字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104AFDA-068D-4D29-B48C-C82C7CB66BA0}"/>
              </a:ext>
            </a:extLst>
          </p:cNvPr>
          <p:cNvSpPr/>
          <p:nvPr/>
        </p:nvSpPr>
        <p:spPr>
          <a:xfrm>
            <a:off x="6563857" y="2105190"/>
            <a:ext cx="3676925" cy="557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AC654D8-8F22-421E-8E7A-15BAD23E2C64}"/>
              </a:ext>
            </a:extLst>
          </p:cNvPr>
          <p:cNvSpPr/>
          <p:nvPr/>
        </p:nvSpPr>
        <p:spPr>
          <a:xfrm>
            <a:off x="6563855" y="1775582"/>
            <a:ext cx="30542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FA068E1-584D-4DF1-B69A-6754739D6258}"/>
              </a:ext>
            </a:extLst>
          </p:cNvPr>
          <p:cNvCxnSpPr/>
          <p:nvPr/>
        </p:nvCxnSpPr>
        <p:spPr>
          <a:xfrm>
            <a:off x="6475379" y="1863362"/>
            <a:ext cx="0" cy="9000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BDDFAFF-85F7-411B-8BC2-FC867B2315A5}"/>
              </a:ext>
            </a:extLst>
          </p:cNvPr>
          <p:cNvSpPr/>
          <p:nvPr/>
        </p:nvSpPr>
        <p:spPr>
          <a:xfrm>
            <a:off x="6563857" y="3454358"/>
            <a:ext cx="367692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D3CA7C6-73F5-4D0F-BAEA-DBA673B0D9FE}"/>
              </a:ext>
            </a:extLst>
          </p:cNvPr>
          <p:cNvSpPr/>
          <p:nvPr/>
        </p:nvSpPr>
        <p:spPr>
          <a:xfrm>
            <a:off x="6563855" y="3124750"/>
            <a:ext cx="30542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8BB78622-CF4B-49B7-9315-1BEEC84C5F75}"/>
              </a:ext>
            </a:extLst>
          </p:cNvPr>
          <p:cNvCxnSpPr/>
          <p:nvPr/>
        </p:nvCxnSpPr>
        <p:spPr>
          <a:xfrm>
            <a:off x="6475379" y="3212530"/>
            <a:ext cx="0" cy="9000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487AB3F-9DFD-4A03-BBAC-430C1EB13AE4}"/>
              </a:ext>
            </a:extLst>
          </p:cNvPr>
          <p:cNvSpPr/>
          <p:nvPr/>
        </p:nvSpPr>
        <p:spPr>
          <a:xfrm>
            <a:off x="6563857" y="4803526"/>
            <a:ext cx="367692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E103891-3C5B-4D41-B10A-2D701B4F93A7}"/>
              </a:ext>
            </a:extLst>
          </p:cNvPr>
          <p:cNvSpPr/>
          <p:nvPr/>
        </p:nvSpPr>
        <p:spPr>
          <a:xfrm>
            <a:off x="6563855" y="4473918"/>
            <a:ext cx="30542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F870223E-FE43-4B2B-945A-F420FC12F282}"/>
              </a:ext>
            </a:extLst>
          </p:cNvPr>
          <p:cNvCxnSpPr/>
          <p:nvPr/>
        </p:nvCxnSpPr>
        <p:spPr>
          <a:xfrm>
            <a:off x="6475379" y="4561698"/>
            <a:ext cx="0" cy="9000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9711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2">
            <a:extLst>
              <a:ext uri="{FF2B5EF4-FFF2-40B4-BE49-F238E27FC236}">
                <a16:creationId xmlns:a16="http://schemas.microsoft.com/office/drawing/2014/main" xmlns="" id="{F265ADBC-449D-431A-8E52-1B4FD6673DE8}"/>
              </a:ext>
            </a:extLst>
          </p:cNvPr>
          <p:cNvSpPr/>
          <p:nvPr/>
        </p:nvSpPr>
        <p:spPr>
          <a:xfrm>
            <a:off x="1450974" y="1795259"/>
            <a:ext cx="4225925" cy="1466056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6">
            <a:extLst>
              <a:ext uri="{FF2B5EF4-FFF2-40B4-BE49-F238E27FC236}">
                <a16:creationId xmlns:a16="http://schemas.microsoft.com/office/drawing/2014/main" xmlns="" id="{E0DCE1C6-01C4-4787-BFB7-728F30CAFDD5}"/>
              </a:ext>
            </a:extLst>
          </p:cNvPr>
          <p:cNvSpPr/>
          <p:nvPr/>
        </p:nvSpPr>
        <p:spPr>
          <a:xfrm>
            <a:off x="1450974" y="1959962"/>
            <a:ext cx="854076" cy="1136650"/>
          </a:xfrm>
          <a:custGeom>
            <a:avLst/>
            <a:gdLst>
              <a:gd name="connsiteX0" fmla="*/ 285750 w 854076"/>
              <a:gd name="connsiteY0" fmla="*/ 0 h 1136650"/>
              <a:gd name="connsiteX1" fmla="*/ 854076 w 854076"/>
              <a:gd name="connsiteY1" fmla="*/ 568325 h 1136650"/>
              <a:gd name="connsiteX2" fmla="*/ 285750 w 854076"/>
              <a:gd name="connsiteY2" fmla="*/ 1136650 h 1136650"/>
              <a:gd name="connsiteX3" fmla="*/ 64532 w 854076"/>
              <a:gd name="connsiteY3" fmla="*/ 1091988 h 1136650"/>
              <a:gd name="connsiteX4" fmla="*/ 0 w 854076"/>
              <a:gd name="connsiteY4" fmla="*/ 1056962 h 1136650"/>
              <a:gd name="connsiteX5" fmla="*/ 0 w 854076"/>
              <a:gd name="connsiteY5" fmla="*/ 79689 h 1136650"/>
              <a:gd name="connsiteX6" fmla="*/ 64532 w 854076"/>
              <a:gd name="connsiteY6" fmla="*/ 44662 h 1136650"/>
              <a:gd name="connsiteX7" fmla="*/ 285750 w 854076"/>
              <a:gd name="connsiteY7" fmla="*/ 0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4076" h="1136650">
                <a:moveTo>
                  <a:pt x="285750" y="0"/>
                </a:moveTo>
                <a:cubicBezTo>
                  <a:pt x="599628" y="0"/>
                  <a:pt x="854076" y="254448"/>
                  <a:pt x="854076" y="568325"/>
                </a:cubicBezTo>
                <a:cubicBezTo>
                  <a:pt x="854076" y="882202"/>
                  <a:pt x="599628" y="1136650"/>
                  <a:pt x="285750" y="1136650"/>
                </a:cubicBezTo>
                <a:cubicBezTo>
                  <a:pt x="207281" y="1136650"/>
                  <a:pt x="132526" y="1120747"/>
                  <a:pt x="64532" y="1091988"/>
                </a:cubicBezTo>
                <a:lnTo>
                  <a:pt x="0" y="1056962"/>
                </a:lnTo>
                <a:lnTo>
                  <a:pt x="0" y="79689"/>
                </a:lnTo>
                <a:lnTo>
                  <a:pt x="64532" y="44662"/>
                </a:lnTo>
                <a:cubicBezTo>
                  <a:pt x="132526" y="15903"/>
                  <a:pt x="207281" y="0"/>
                  <a:pt x="285750" y="0"/>
                </a:cubicBezTo>
                <a:close/>
              </a:path>
            </a:pathLst>
          </a:custGeom>
          <a:solidFill>
            <a:srgbClr val="E82B11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椭圆 18">
            <a:extLst>
              <a:ext uri="{FF2B5EF4-FFF2-40B4-BE49-F238E27FC236}">
                <a16:creationId xmlns:a16="http://schemas.microsoft.com/office/drawing/2014/main" xmlns="" id="{4DCAB813-C7CF-445E-842B-03D5256BE8B9}"/>
              </a:ext>
            </a:extLst>
          </p:cNvPr>
          <p:cNvSpPr/>
          <p:nvPr/>
        </p:nvSpPr>
        <p:spPr>
          <a:xfrm>
            <a:off x="1594894" y="2371415"/>
            <a:ext cx="387622" cy="31374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0C5B3AE-7BC5-455D-B725-A5C438BD104E}"/>
              </a:ext>
            </a:extLst>
          </p:cNvPr>
          <p:cNvGrpSpPr/>
          <p:nvPr/>
        </p:nvGrpSpPr>
        <p:grpSpPr>
          <a:xfrm>
            <a:off x="2664506" y="1959962"/>
            <a:ext cx="3013980" cy="1159760"/>
            <a:chOff x="1966007" y="3157491"/>
            <a:chExt cx="3013980" cy="115976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4FE9B2B-6EDC-4478-AE3B-222C06B288D5}"/>
                </a:ext>
              </a:extLst>
            </p:cNvPr>
            <p:cNvSpPr txBox="1"/>
            <p:nvPr/>
          </p:nvSpPr>
          <p:spPr>
            <a:xfrm>
              <a:off x="1966007" y="3504721"/>
              <a:ext cx="275762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733F9244-CAF7-4A63-8BA8-FA22CFAD9DA5}"/>
                </a:ext>
              </a:extLst>
            </p:cNvPr>
            <p:cNvSpPr txBox="1"/>
            <p:nvPr/>
          </p:nvSpPr>
          <p:spPr>
            <a:xfrm>
              <a:off x="1966007" y="3157491"/>
              <a:ext cx="30139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gradFill flip="none" rotWithShape="1">
                    <a:gsLst>
                      <a:gs pos="0">
                        <a:schemeClr val="tx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文字输入</a:t>
              </a:r>
            </a:p>
          </p:txBody>
        </p:sp>
      </p:grpSp>
      <p:sp>
        <p:nvSpPr>
          <p:cNvPr id="14" name="矩形: 圆角 9">
            <a:extLst>
              <a:ext uri="{FF2B5EF4-FFF2-40B4-BE49-F238E27FC236}">
                <a16:creationId xmlns:a16="http://schemas.microsoft.com/office/drawing/2014/main" xmlns="" id="{30C0BB95-0C04-419F-9945-AF5A29812758}"/>
              </a:ext>
            </a:extLst>
          </p:cNvPr>
          <p:cNvSpPr/>
          <p:nvPr/>
        </p:nvSpPr>
        <p:spPr>
          <a:xfrm>
            <a:off x="1450974" y="3814559"/>
            <a:ext cx="4225925" cy="1466056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: 形状 10">
            <a:extLst>
              <a:ext uri="{FF2B5EF4-FFF2-40B4-BE49-F238E27FC236}">
                <a16:creationId xmlns:a16="http://schemas.microsoft.com/office/drawing/2014/main" xmlns="" id="{8023C9B1-51B4-413A-87AF-C926DAE7E0F3}"/>
              </a:ext>
            </a:extLst>
          </p:cNvPr>
          <p:cNvSpPr/>
          <p:nvPr/>
        </p:nvSpPr>
        <p:spPr>
          <a:xfrm>
            <a:off x="1450974" y="3979262"/>
            <a:ext cx="854076" cy="1136650"/>
          </a:xfrm>
          <a:custGeom>
            <a:avLst/>
            <a:gdLst>
              <a:gd name="connsiteX0" fmla="*/ 285750 w 854076"/>
              <a:gd name="connsiteY0" fmla="*/ 0 h 1136650"/>
              <a:gd name="connsiteX1" fmla="*/ 854076 w 854076"/>
              <a:gd name="connsiteY1" fmla="*/ 568325 h 1136650"/>
              <a:gd name="connsiteX2" fmla="*/ 285750 w 854076"/>
              <a:gd name="connsiteY2" fmla="*/ 1136650 h 1136650"/>
              <a:gd name="connsiteX3" fmla="*/ 64532 w 854076"/>
              <a:gd name="connsiteY3" fmla="*/ 1091988 h 1136650"/>
              <a:gd name="connsiteX4" fmla="*/ 0 w 854076"/>
              <a:gd name="connsiteY4" fmla="*/ 1056962 h 1136650"/>
              <a:gd name="connsiteX5" fmla="*/ 0 w 854076"/>
              <a:gd name="connsiteY5" fmla="*/ 79689 h 1136650"/>
              <a:gd name="connsiteX6" fmla="*/ 64532 w 854076"/>
              <a:gd name="connsiteY6" fmla="*/ 44662 h 1136650"/>
              <a:gd name="connsiteX7" fmla="*/ 285750 w 854076"/>
              <a:gd name="connsiteY7" fmla="*/ 0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4076" h="1136650">
                <a:moveTo>
                  <a:pt x="285750" y="0"/>
                </a:moveTo>
                <a:cubicBezTo>
                  <a:pt x="599628" y="0"/>
                  <a:pt x="854076" y="254448"/>
                  <a:pt x="854076" y="568325"/>
                </a:cubicBezTo>
                <a:cubicBezTo>
                  <a:pt x="854076" y="882202"/>
                  <a:pt x="599628" y="1136650"/>
                  <a:pt x="285750" y="1136650"/>
                </a:cubicBezTo>
                <a:cubicBezTo>
                  <a:pt x="207281" y="1136650"/>
                  <a:pt x="132526" y="1120747"/>
                  <a:pt x="64532" y="1091988"/>
                </a:cubicBezTo>
                <a:lnTo>
                  <a:pt x="0" y="1056962"/>
                </a:lnTo>
                <a:lnTo>
                  <a:pt x="0" y="79689"/>
                </a:lnTo>
                <a:lnTo>
                  <a:pt x="64532" y="44662"/>
                </a:lnTo>
                <a:cubicBezTo>
                  <a:pt x="132526" y="15903"/>
                  <a:pt x="207281" y="0"/>
                  <a:pt x="285750" y="0"/>
                </a:cubicBezTo>
                <a:close/>
              </a:path>
            </a:pathLst>
          </a:custGeom>
          <a:solidFill>
            <a:srgbClr val="3F3F3F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9">
            <a:extLst>
              <a:ext uri="{FF2B5EF4-FFF2-40B4-BE49-F238E27FC236}">
                <a16:creationId xmlns:a16="http://schemas.microsoft.com/office/drawing/2014/main" xmlns="" id="{868B4AFB-8AF9-45F7-BE45-23CE09FA5DBA}"/>
              </a:ext>
            </a:extLst>
          </p:cNvPr>
          <p:cNvSpPr/>
          <p:nvPr/>
        </p:nvSpPr>
        <p:spPr>
          <a:xfrm>
            <a:off x="1613211" y="4353776"/>
            <a:ext cx="350988" cy="387622"/>
          </a:xfrm>
          <a:custGeom>
            <a:avLst/>
            <a:gdLst>
              <a:gd name="T0" fmla="*/ 2284 w 2388"/>
              <a:gd name="T1" fmla="*/ 245 h 2641"/>
              <a:gd name="T2" fmla="*/ 2230 w 2388"/>
              <a:gd name="T3" fmla="*/ 190 h 2641"/>
              <a:gd name="T4" fmla="*/ 1206 w 2388"/>
              <a:gd name="T5" fmla="*/ 1 h 2641"/>
              <a:gd name="T6" fmla="*/ 1182 w 2388"/>
              <a:gd name="T7" fmla="*/ 1 h 2641"/>
              <a:gd name="T8" fmla="*/ 159 w 2388"/>
              <a:gd name="T9" fmla="*/ 190 h 2641"/>
              <a:gd name="T10" fmla="*/ 105 w 2388"/>
              <a:gd name="T11" fmla="*/ 245 h 2641"/>
              <a:gd name="T12" fmla="*/ 202 w 2388"/>
              <a:gd name="T13" fmla="*/ 1554 h 2641"/>
              <a:gd name="T14" fmla="*/ 1159 w 2388"/>
              <a:gd name="T15" fmla="*/ 2630 h 2641"/>
              <a:gd name="T16" fmla="*/ 1194 w 2388"/>
              <a:gd name="T17" fmla="*/ 2641 h 2641"/>
              <a:gd name="T18" fmla="*/ 1230 w 2388"/>
              <a:gd name="T19" fmla="*/ 2630 h 2641"/>
              <a:gd name="T20" fmla="*/ 2187 w 2388"/>
              <a:gd name="T21" fmla="*/ 1554 h 2641"/>
              <a:gd name="T22" fmla="*/ 2284 w 2388"/>
              <a:gd name="T23" fmla="*/ 245 h 2641"/>
              <a:gd name="T24" fmla="*/ 1194 w 2388"/>
              <a:gd name="T25" fmla="*/ 1299 h 2641"/>
              <a:gd name="T26" fmla="*/ 344 w 2388"/>
              <a:gd name="T27" fmla="*/ 1299 h 2641"/>
              <a:gd name="T28" fmla="*/ 313 w 2388"/>
              <a:gd name="T29" fmla="*/ 400 h 2641"/>
              <a:gd name="T30" fmla="*/ 1194 w 2388"/>
              <a:gd name="T31" fmla="*/ 241 h 2641"/>
              <a:gd name="T32" fmla="*/ 1194 w 2388"/>
              <a:gd name="T33" fmla="*/ 1299 h 2641"/>
              <a:gd name="T34" fmla="*/ 1994 w 2388"/>
              <a:gd name="T35" fmla="*/ 1478 h 2641"/>
              <a:gd name="T36" fmla="*/ 1194 w 2388"/>
              <a:gd name="T37" fmla="*/ 2357 h 2641"/>
              <a:gd name="T38" fmla="*/ 1194 w 2388"/>
              <a:gd name="T39" fmla="*/ 1299 h 2641"/>
              <a:gd name="T40" fmla="*/ 2045 w 2388"/>
              <a:gd name="T41" fmla="*/ 1299 h 2641"/>
              <a:gd name="T42" fmla="*/ 1994 w 2388"/>
              <a:gd name="T43" fmla="*/ 1478 h 2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88" h="2641">
                <a:moveTo>
                  <a:pt x="2284" y="245"/>
                </a:moveTo>
                <a:cubicBezTo>
                  <a:pt x="2279" y="217"/>
                  <a:pt x="2258" y="195"/>
                  <a:pt x="2230" y="190"/>
                </a:cubicBezTo>
                <a:lnTo>
                  <a:pt x="1206" y="1"/>
                </a:lnTo>
                <a:cubicBezTo>
                  <a:pt x="1198" y="0"/>
                  <a:pt x="1190" y="0"/>
                  <a:pt x="1182" y="1"/>
                </a:cubicBezTo>
                <a:lnTo>
                  <a:pt x="159" y="190"/>
                </a:lnTo>
                <a:cubicBezTo>
                  <a:pt x="131" y="195"/>
                  <a:pt x="109" y="217"/>
                  <a:pt x="105" y="245"/>
                </a:cubicBezTo>
                <a:cubicBezTo>
                  <a:pt x="100" y="274"/>
                  <a:pt x="0" y="960"/>
                  <a:pt x="202" y="1554"/>
                </a:cubicBezTo>
                <a:cubicBezTo>
                  <a:pt x="405" y="2155"/>
                  <a:pt x="1128" y="2611"/>
                  <a:pt x="1159" y="2630"/>
                </a:cubicBezTo>
                <a:cubicBezTo>
                  <a:pt x="1170" y="2637"/>
                  <a:pt x="1182" y="2641"/>
                  <a:pt x="1194" y="2641"/>
                </a:cubicBezTo>
                <a:cubicBezTo>
                  <a:pt x="1206" y="2641"/>
                  <a:pt x="1219" y="2637"/>
                  <a:pt x="1230" y="2630"/>
                </a:cubicBezTo>
                <a:cubicBezTo>
                  <a:pt x="1260" y="2611"/>
                  <a:pt x="1983" y="2155"/>
                  <a:pt x="2187" y="1554"/>
                </a:cubicBezTo>
                <a:cubicBezTo>
                  <a:pt x="2388" y="960"/>
                  <a:pt x="2288" y="274"/>
                  <a:pt x="2284" y="245"/>
                </a:cubicBezTo>
                <a:close/>
                <a:moveTo>
                  <a:pt x="1194" y="1299"/>
                </a:moveTo>
                <a:lnTo>
                  <a:pt x="344" y="1299"/>
                </a:lnTo>
                <a:cubicBezTo>
                  <a:pt x="243" y="854"/>
                  <a:pt x="313" y="400"/>
                  <a:pt x="313" y="400"/>
                </a:cubicBezTo>
                <a:lnTo>
                  <a:pt x="1194" y="241"/>
                </a:lnTo>
                <a:lnTo>
                  <a:pt x="1194" y="1299"/>
                </a:lnTo>
                <a:close/>
                <a:moveTo>
                  <a:pt x="1994" y="1478"/>
                </a:moveTo>
                <a:cubicBezTo>
                  <a:pt x="1824" y="1972"/>
                  <a:pt x="1194" y="2357"/>
                  <a:pt x="1194" y="2357"/>
                </a:cubicBezTo>
                <a:lnTo>
                  <a:pt x="1194" y="1299"/>
                </a:lnTo>
                <a:lnTo>
                  <a:pt x="2045" y="1299"/>
                </a:lnTo>
                <a:cubicBezTo>
                  <a:pt x="2031" y="1359"/>
                  <a:pt x="2015" y="1420"/>
                  <a:pt x="1994" y="14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9B46D1E-A95F-4343-9C64-B50D0C11558F}"/>
              </a:ext>
            </a:extLst>
          </p:cNvPr>
          <p:cNvGrpSpPr/>
          <p:nvPr/>
        </p:nvGrpSpPr>
        <p:grpSpPr>
          <a:xfrm>
            <a:off x="2658113" y="3979262"/>
            <a:ext cx="3013980" cy="1159760"/>
            <a:chOff x="1959614" y="3157491"/>
            <a:chExt cx="3013980" cy="115976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5E81D66B-78FE-418F-BBCE-966AB948D0C9}"/>
                </a:ext>
              </a:extLst>
            </p:cNvPr>
            <p:cNvSpPr txBox="1"/>
            <p:nvPr/>
          </p:nvSpPr>
          <p:spPr>
            <a:xfrm>
              <a:off x="1959614" y="3504721"/>
              <a:ext cx="275762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FD5991DC-D1EE-4144-AAA5-394246F57D54}"/>
                </a:ext>
              </a:extLst>
            </p:cNvPr>
            <p:cNvSpPr txBox="1"/>
            <p:nvPr/>
          </p:nvSpPr>
          <p:spPr>
            <a:xfrm>
              <a:off x="1959614" y="3157491"/>
              <a:ext cx="30139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gradFill flip="none" rotWithShape="1">
                    <a:gsLst>
                      <a:gs pos="0">
                        <a:schemeClr val="tx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>
                <a:defRPr/>
              </a:pPr>
              <a:r>
                <a:rPr lang="zh-CN" altLang="en-US" sz="1800" b="0" kern="0" dirty="0"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文字输入</a:t>
              </a:r>
            </a:p>
          </p:txBody>
        </p:sp>
      </p:grpSp>
      <p:sp>
        <p:nvSpPr>
          <p:cNvPr id="21" name="矩形: 圆角 12">
            <a:extLst>
              <a:ext uri="{FF2B5EF4-FFF2-40B4-BE49-F238E27FC236}">
                <a16:creationId xmlns:a16="http://schemas.microsoft.com/office/drawing/2014/main" xmlns="" id="{03D56777-BB65-438D-A66A-DB209A5D7E48}"/>
              </a:ext>
            </a:extLst>
          </p:cNvPr>
          <p:cNvSpPr/>
          <p:nvPr/>
        </p:nvSpPr>
        <p:spPr>
          <a:xfrm>
            <a:off x="6518274" y="1795259"/>
            <a:ext cx="4225925" cy="1466056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: 形状 13">
            <a:extLst>
              <a:ext uri="{FF2B5EF4-FFF2-40B4-BE49-F238E27FC236}">
                <a16:creationId xmlns:a16="http://schemas.microsoft.com/office/drawing/2014/main" xmlns="" id="{96448BB7-535D-4938-8BD6-34836ECB588D}"/>
              </a:ext>
            </a:extLst>
          </p:cNvPr>
          <p:cNvSpPr/>
          <p:nvPr/>
        </p:nvSpPr>
        <p:spPr>
          <a:xfrm>
            <a:off x="6518274" y="1959962"/>
            <a:ext cx="854076" cy="1136650"/>
          </a:xfrm>
          <a:custGeom>
            <a:avLst/>
            <a:gdLst>
              <a:gd name="connsiteX0" fmla="*/ 285750 w 854076"/>
              <a:gd name="connsiteY0" fmla="*/ 0 h 1136650"/>
              <a:gd name="connsiteX1" fmla="*/ 854076 w 854076"/>
              <a:gd name="connsiteY1" fmla="*/ 568325 h 1136650"/>
              <a:gd name="connsiteX2" fmla="*/ 285750 w 854076"/>
              <a:gd name="connsiteY2" fmla="*/ 1136650 h 1136650"/>
              <a:gd name="connsiteX3" fmla="*/ 64532 w 854076"/>
              <a:gd name="connsiteY3" fmla="*/ 1091988 h 1136650"/>
              <a:gd name="connsiteX4" fmla="*/ 0 w 854076"/>
              <a:gd name="connsiteY4" fmla="*/ 1056962 h 1136650"/>
              <a:gd name="connsiteX5" fmla="*/ 0 w 854076"/>
              <a:gd name="connsiteY5" fmla="*/ 79689 h 1136650"/>
              <a:gd name="connsiteX6" fmla="*/ 64532 w 854076"/>
              <a:gd name="connsiteY6" fmla="*/ 44662 h 1136650"/>
              <a:gd name="connsiteX7" fmla="*/ 285750 w 854076"/>
              <a:gd name="connsiteY7" fmla="*/ 0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4076" h="1136650">
                <a:moveTo>
                  <a:pt x="285750" y="0"/>
                </a:moveTo>
                <a:cubicBezTo>
                  <a:pt x="599628" y="0"/>
                  <a:pt x="854076" y="254448"/>
                  <a:pt x="854076" y="568325"/>
                </a:cubicBezTo>
                <a:cubicBezTo>
                  <a:pt x="854076" y="882202"/>
                  <a:pt x="599628" y="1136650"/>
                  <a:pt x="285750" y="1136650"/>
                </a:cubicBezTo>
                <a:cubicBezTo>
                  <a:pt x="207281" y="1136650"/>
                  <a:pt x="132526" y="1120747"/>
                  <a:pt x="64532" y="1091988"/>
                </a:cubicBezTo>
                <a:lnTo>
                  <a:pt x="0" y="1056962"/>
                </a:lnTo>
                <a:lnTo>
                  <a:pt x="0" y="79689"/>
                </a:lnTo>
                <a:lnTo>
                  <a:pt x="64532" y="44662"/>
                </a:lnTo>
                <a:cubicBezTo>
                  <a:pt x="132526" y="15903"/>
                  <a:pt x="207281" y="0"/>
                  <a:pt x="285750" y="0"/>
                </a:cubicBezTo>
                <a:close/>
              </a:path>
            </a:pathLst>
          </a:custGeom>
          <a:solidFill>
            <a:srgbClr val="3F3F3F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0">
            <a:extLst>
              <a:ext uri="{FF2B5EF4-FFF2-40B4-BE49-F238E27FC236}">
                <a16:creationId xmlns:a16="http://schemas.microsoft.com/office/drawing/2014/main" xmlns="" id="{03E06A62-0232-43F7-8269-C5BF7CDCD4A1}"/>
              </a:ext>
            </a:extLst>
          </p:cNvPr>
          <p:cNvSpPr/>
          <p:nvPr/>
        </p:nvSpPr>
        <p:spPr>
          <a:xfrm>
            <a:off x="6663283" y="2353227"/>
            <a:ext cx="387622" cy="350121"/>
          </a:xfrm>
          <a:custGeom>
            <a:avLst/>
            <a:gdLst>
              <a:gd name="connsiteX0" fmla="*/ 0 w 609050"/>
              <a:gd name="connsiteY0" fmla="*/ 411255 h 550128"/>
              <a:gd name="connsiteX1" fmla="*/ 25953 w 609050"/>
              <a:gd name="connsiteY1" fmla="*/ 426310 h 550128"/>
              <a:gd name="connsiteX2" fmla="*/ 202989 w 609050"/>
              <a:gd name="connsiteY2" fmla="*/ 463367 h 550128"/>
              <a:gd name="connsiteX3" fmla="*/ 219808 w 609050"/>
              <a:gd name="connsiteY3" fmla="*/ 462933 h 550128"/>
              <a:gd name="connsiteX4" fmla="*/ 251707 w 609050"/>
              <a:gd name="connsiteY4" fmla="*/ 518375 h 550128"/>
              <a:gd name="connsiteX5" fmla="*/ 202989 w 609050"/>
              <a:gd name="connsiteY5" fmla="*/ 521125 h 550128"/>
              <a:gd name="connsiteX6" fmla="*/ 0 w 609050"/>
              <a:gd name="connsiteY6" fmla="*/ 434416 h 550128"/>
              <a:gd name="connsiteX7" fmla="*/ 0 w 609050"/>
              <a:gd name="connsiteY7" fmla="*/ 295387 h 550128"/>
              <a:gd name="connsiteX8" fmla="*/ 25960 w 609050"/>
              <a:gd name="connsiteY8" fmla="*/ 310451 h 550128"/>
              <a:gd name="connsiteX9" fmla="*/ 203040 w 609050"/>
              <a:gd name="connsiteY9" fmla="*/ 347531 h 550128"/>
              <a:gd name="connsiteX10" fmla="*/ 204781 w 609050"/>
              <a:gd name="connsiteY10" fmla="*/ 347531 h 550128"/>
              <a:gd name="connsiteX11" fmla="*/ 203040 w 609050"/>
              <a:gd name="connsiteY11" fmla="*/ 376355 h 550128"/>
              <a:gd name="connsiteX12" fmla="*/ 204781 w 609050"/>
              <a:gd name="connsiteY12" fmla="*/ 405469 h 550128"/>
              <a:gd name="connsiteX13" fmla="*/ 203040 w 609050"/>
              <a:gd name="connsiteY13" fmla="*/ 405469 h 550128"/>
              <a:gd name="connsiteX14" fmla="*/ 0 w 609050"/>
              <a:gd name="connsiteY14" fmla="*/ 318562 h 550128"/>
              <a:gd name="connsiteX15" fmla="*/ 435036 w 609050"/>
              <a:gd name="connsiteY15" fmla="*/ 202593 h 550128"/>
              <a:gd name="connsiteX16" fmla="*/ 609050 w 609050"/>
              <a:gd name="connsiteY16" fmla="*/ 376361 h 550128"/>
              <a:gd name="connsiteX17" fmla="*/ 435036 w 609050"/>
              <a:gd name="connsiteY17" fmla="*/ 550128 h 550128"/>
              <a:gd name="connsiteX18" fmla="*/ 317721 w 609050"/>
              <a:gd name="connsiteY18" fmla="*/ 504659 h 550128"/>
              <a:gd name="connsiteX19" fmla="*/ 280888 w 609050"/>
              <a:gd name="connsiteY19" fmla="*/ 457018 h 550128"/>
              <a:gd name="connsiteX20" fmla="*/ 262761 w 609050"/>
              <a:gd name="connsiteY20" fmla="*/ 401267 h 550128"/>
              <a:gd name="connsiteX21" fmla="*/ 261021 w 609050"/>
              <a:gd name="connsiteY21" fmla="*/ 376361 h 550128"/>
              <a:gd name="connsiteX22" fmla="*/ 264067 w 609050"/>
              <a:gd name="connsiteY22" fmla="*/ 343634 h 550128"/>
              <a:gd name="connsiteX23" fmla="*/ 290024 w 609050"/>
              <a:gd name="connsiteY23" fmla="*/ 280499 h 550128"/>
              <a:gd name="connsiteX24" fmla="*/ 405888 w 609050"/>
              <a:gd name="connsiteY24" fmla="*/ 205055 h 550128"/>
              <a:gd name="connsiteX25" fmla="*/ 435036 w 609050"/>
              <a:gd name="connsiteY25" fmla="*/ 202593 h 550128"/>
              <a:gd name="connsiteX26" fmla="*/ 0 w 609050"/>
              <a:gd name="connsiteY26" fmla="*/ 179589 h 550128"/>
              <a:gd name="connsiteX27" fmla="*/ 25955 w 609050"/>
              <a:gd name="connsiteY27" fmla="*/ 194643 h 550128"/>
              <a:gd name="connsiteX28" fmla="*/ 203003 w 609050"/>
              <a:gd name="connsiteY28" fmla="*/ 231699 h 550128"/>
              <a:gd name="connsiteX29" fmla="*/ 256364 w 609050"/>
              <a:gd name="connsiteY29" fmla="*/ 228804 h 550128"/>
              <a:gd name="connsiteX30" fmla="*/ 219968 w 609050"/>
              <a:gd name="connsiteY30" fmla="*/ 289166 h 550128"/>
              <a:gd name="connsiteX31" fmla="*/ 203003 w 609050"/>
              <a:gd name="connsiteY31" fmla="*/ 289600 h 550128"/>
              <a:gd name="connsiteX32" fmla="*/ 0 w 609050"/>
              <a:gd name="connsiteY32" fmla="*/ 202749 h 550128"/>
              <a:gd name="connsiteX33" fmla="*/ 203017 w 609050"/>
              <a:gd name="connsiteY33" fmla="*/ 0 h 550128"/>
              <a:gd name="connsiteX34" fmla="*/ 406034 w 609050"/>
              <a:gd name="connsiteY34" fmla="*/ 86902 h 550128"/>
              <a:gd name="connsiteX35" fmla="*/ 203017 w 609050"/>
              <a:gd name="connsiteY35" fmla="*/ 173804 h 550128"/>
              <a:gd name="connsiteX36" fmla="*/ 0 w 609050"/>
              <a:gd name="connsiteY36" fmla="*/ 86902 h 550128"/>
              <a:gd name="connsiteX37" fmla="*/ 203017 w 609050"/>
              <a:gd name="connsiteY37" fmla="*/ 0 h 5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9050" h="550128">
                <a:moveTo>
                  <a:pt x="0" y="411255"/>
                </a:moveTo>
                <a:cubicBezTo>
                  <a:pt x="7974" y="416611"/>
                  <a:pt x="16529" y="421677"/>
                  <a:pt x="25953" y="426310"/>
                </a:cubicBezTo>
                <a:cubicBezTo>
                  <a:pt x="73656" y="450194"/>
                  <a:pt x="136583" y="463367"/>
                  <a:pt x="202989" y="463367"/>
                </a:cubicBezTo>
                <a:cubicBezTo>
                  <a:pt x="208644" y="463367"/>
                  <a:pt x="214154" y="463222"/>
                  <a:pt x="219808" y="462933"/>
                </a:cubicBezTo>
                <a:cubicBezTo>
                  <a:pt x="227783" y="483054"/>
                  <a:pt x="238657" y="501583"/>
                  <a:pt x="251707" y="518375"/>
                </a:cubicBezTo>
                <a:cubicBezTo>
                  <a:pt x="236193" y="520256"/>
                  <a:pt x="219953" y="521125"/>
                  <a:pt x="202989" y="521125"/>
                </a:cubicBezTo>
                <a:cubicBezTo>
                  <a:pt x="86850" y="521125"/>
                  <a:pt x="0" y="475382"/>
                  <a:pt x="0" y="434416"/>
                </a:cubicBezTo>
                <a:close/>
                <a:moveTo>
                  <a:pt x="0" y="295387"/>
                </a:moveTo>
                <a:cubicBezTo>
                  <a:pt x="7976" y="300746"/>
                  <a:pt x="16533" y="305816"/>
                  <a:pt x="25960" y="310451"/>
                </a:cubicBezTo>
                <a:cubicBezTo>
                  <a:pt x="73675" y="334350"/>
                  <a:pt x="136617" y="347531"/>
                  <a:pt x="203040" y="347531"/>
                </a:cubicBezTo>
                <a:cubicBezTo>
                  <a:pt x="203621" y="347531"/>
                  <a:pt x="204201" y="347531"/>
                  <a:pt x="204781" y="347531"/>
                </a:cubicBezTo>
                <a:cubicBezTo>
                  <a:pt x="203621" y="356946"/>
                  <a:pt x="203040" y="366651"/>
                  <a:pt x="203040" y="376355"/>
                </a:cubicBezTo>
                <a:cubicBezTo>
                  <a:pt x="203040" y="386205"/>
                  <a:pt x="203621" y="395909"/>
                  <a:pt x="204781" y="405469"/>
                </a:cubicBezTo>
                <a:cubicBezTo>
                  <a:pt x="204201" y="405469"/>
                  <a:pt x="203621" y="405469"/>
                  <a:pt x="203040" y="405469"/>
                </a:cubicBezTo>
                <a:cubicBezTo>
                  <a:pt x="86872" y="405469"/>
                  <a:pt x="0" y="359553"/>
                  <a:pt x="0" y="318562"/>
                </a:cubicBezTo>
                <a:close/>
                <a:moveTo>
                  <a:pt x="435036" y="202593"/>
                </a:moveTo>
                <a:cubicBezTo>
                  <a:pt x="530889" y="202593"/>
                  <a:pt x="609050" y="280644"/>
                  <a:pt x="609050" y="376361"/>
                </a:cubicBezTo>
                <a:cubicBezTo>
                  <a:pt x="609050" y="472222"/>
                  <a:pt x="530889" y="550128"/>
                  <a:pt x="435036" y="550128"/>
                </a:cubicBezTo>
                <a:cubicBezTo>
                  <a:pt x="389792" y="550128"/>
                  <a:pt x="348754" y="532896"/>
                  <a:pt x="317721" y="504659"/>
                </a:cubicBezTo>
                <a:cubicBezTo>
                  <a:pt x="302785" y="491192"/>
                  <a:pt x="290314" y="474974"/>
                  <a:pt x="280888" y="457018"/>
                </a:cubicBezTo>
                <a:cubicBezTo>
                  <a:pt x="271897" y="439930"/>
                  <a:pt x="265517" y="421106"/>
                  <a:pt x="262761" y="401267"/>
                </a:cubicBezTo>
                <a:cubicBezTo>
                  <a:pt x="261601" y="393158"/>
                  <a:pt x="261021" y="384904"/>
                  <a:pt x="261021" y="376361"/>
                </a:cubicBezTo>
                <a:cubicBezTo>
                  <a:pt x="261021" y="365210"/>
                  <a:pt x="262036" y="354350"/>
                  <a:pt x="264067" y="343634"/>
                </a:cubicBezTo>
                <a:cubicBezTo>
                  <a:pt x="268417" y="320755"/>
                  <a:pt x="277408" y="299324"/>
                  <a:pt x="290024" y="280499"/>
                </a:cubicBezTo>
                <a:cubicBezTo>
                  <a:pt x="316126" y="241256"/>
                  <a:pt x="357599" y="213309"/>
                  <a:pt x="405888" y="205055"/>
                </a:cubicBezTo>
                <a:cubicBezTo>
                  <a:pt x="415314" y="203462"/>
                  <a:pt x="425030" y="202593"/>
                  <a:pt x="435036" y="202593"/>
                </a:cubicBezTo>
                <a:close/>
                <a:moveTo>
                  <a:pt x="0" y="179589"/>
                </a:moveTo>
                <a:cubicBezTo>
                  <a:pt x="7975" y="184945"/>
                  <a:pt x="16530" y="190011"/>
                  <a:pt x="25955" y="194643"/>
                </a:cubicBezTo>
                <a:cubicBezTo>
                  <a:pt x="73661" y="218527"/>
                  <a:pt x="136592" y="231699"/>
                  <a:pt x="203003" y="231699"/>
                </a:cubicBezTo>
                <a:cubicBezTo>
                  <a:pt x="221128" y="231699"/>
                  <a:pt x="238963" y="230686"/>
                  <a:pt x="256364" y="228804"/>
                </a:cubicBezTo>
                <a:cubicBezTo>
                  <a:pt x="241284" y="246754"/>
                  <a:pt x="228958" y="267164"/>
                  <a:pt x="219968" y="289166"/>
                </a:cubicBezTo>
                <a:cubicBezTo>
                  <a:pt x="214458" y="289455"/>
                  <a:pt x="208658" y="289600"/>
                  <a:pt x="203003" y="289600"/>
                </a:cubicBezTo>
                <a:cubicBezTo>
                  <a:pt x="86856" y="289600"/>
                  <a:pt x="0" y="243714"/>
                  <a:pt x="0" y="202749"/>
                </a:cubicBezTo>
                <a:close/>
                <a:moveTo>
                  <a:pt x="203017" y="0"/>
                </a:moveTo>
                <a:cubicBezTo>
                  <a:pt x="315140" y="0"/>
                  <a:pt x="406034" y="38907"/>
                  <a:pt x="406034" y="86902"/>
                </a:cubicBezTo>
                <a:cubicBezTo>
                  <a:pt x="406034" y="134897"/>
                  <a:pt x="315140" y="173804"/>
                  <a:pt x="203017" y="173804"/>
                </a:cubicBezTo>
                <a:cubicBezTo>
                  <a:pt x="90894" y="173804"/>
                  <a:pt x="0" y="134897"/>
                  <a:pt x="0" y="86902"/>
                </a:cubicBezTo>
                <a:cubicBezTo>
                  <a:pt x="0" y="38907"/>
                  <a:pt x="90894" y="0"/>
                  <a:pt x="2030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6713EDD-EBE9-4A96-9785-2E376483A89D}"/>
              </a:ext>
            </a:extLst>
          </p:cNvPr>
          <p:cNvGrpSpPr/>
          <p:nvPr/>
        </p:nvGrpSpPr>
        <p:grpSpPr>
          <a:xfrm>
            <a:off x="7727046" y="1959962"/>
            <a:ext cx="3013980" cy="1159760"/>
            <a:chOff x="1964420" y="3157491"/>
            <a:chExt cx="3013980" cy="115976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C3DD6402-570A-4C61-B227-0ED5DE249257}"/>
                </a:ext>
              </a:extLst>
            </p:cNvPr>
            <p:cNvSpPr txBox="1"/>
            <p:nvPr/>
          </p:nvSpPr>
          <p:spPr>
            <a:xfrm>
              <a:off x="1964420" y="3504721"/>
              <a:ext cx="275762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BE0FFEDB-491E-477B-BC42-3AA9F4101930}"/>
                </a:ext>
              </a:extLst>
            </p:cNvPr>
            <p:cNvSpPr txBox="1"/>
            <p:nvPr/>
          </p:nvSpPr>
          <p:spPr>
            <a:xfrm>
              <a:off x="1964420" y="3157491"/>
              <a:ext cx="30139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gradFill flip="none" rotWithShape="1">
                    <a:gsLst>
                      <a:gs pos="0">
                        <a:schemeClr val="tx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>
                <a:defRPr/>
              </a:pPr>
              <a:r>
                <a:rPr lang="zh-CN" altLang="en-US" sz="1800" b="0" kern="0" dirty="0"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文字输入</a:t>
              </a:r>
            </a:p>
          </p:txBody>
        </p:sp>
      </p:grpSp>
      <p:sp>
        <p:nvSpPr>
          <p:cNvPr id="28" name="矩形: 圆角 15">
            <a:extLst>
              <a:ext uri="{FF2B5EF4-FFF2-40B4-BE49-F238E27FC236}">
                <a16:creationId xmlns:a16="http://schemas.microsoft.com/office/drawing/2014/main" xmlns="" id="{4103A68C-5BEC-47B1-A161-051395603545}"/>
              </a:ext>
            </a:extLst>
          </p:cNvPr>
          <p:cNvSpPr/>
          <p:nvPr/>
        </p:nvSpPr>
        <p:spPr>
          <a:xfrm>
            <a:off x="6518274" y="3814559"/>
            <a:ext cx="4225925" cy="1466056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: 形状 16">
            <a:extLst>
              <a:ext uri="{FF2B5EF4-FFF2-40B4-BE49-F238E27FC236}">
                <a16:creationId xmlns:a16="http://schemas.microsoft.com/office/drawing/2014/main" xmlns="" id="{226BA8A3-6EA7-468B-AA90-BDCE7313CE1D}"/>
              </a:ext>
            </a:extLst>
          </p:cNvPr>
          <p:cNvSpPr/>
          <p:nvPr/>
        </p:nvSpPr>
        <p:spPr>
          <a:xfrm>
            <a:off x="6518274" y="3979262"/>
            <a:ext cx="854076" cy="1136650"/>
          </a:xfrm>
          <a:custGeom>
            <a:avLst/>
            <a:gdLst>
              <a:gd name="connsiteX0" fmla="*/ 285750 w 854076"/>
              <a:gd name="connsiteY0" fmla="*/ 0 h 1136650"/>
              <a:gd name="connsiteX1" fmla="*/ 854076 w 854076"/>
              <a:gd name="connsiteY1" fmla="*/ 568325 h 1136650"/>
              <a:gd name="connsiteX2" fmla="*/ 285750 w 854076"/>
              <a:gd name="connsiteY2" fmla="*/ 1136650 h 1136650"/>
              <a:gd name="connsiteX3" fmla="*/ 64532 w 854076"/>
              <a:gd name="connsiteY3" fmla="*/ 1091988 h 1136650"/>
              <a:gd name="connsiteX4" fmla="*/ 0 w 854076"/>
              <a:gd name="connsiteY4" fmla="*/ 1056962 h 1136650"/>
              <a:gd name="connsiteX5" fmla="*/ 0 w 854076"/>
              <a:gd name="connsiteY5" fmla="*/ 79689 h 1136650"/>
              <a:gd name="connsiteX6" fmla="*/ 64532 w 854076"/>
              <a:gd name="connsiteY6" fmla="*/ 44662 h 1136650"/>
              <a:gd name="connsiteX7" fmla="*/ 285750 w 854076"/>
              <a:gd name="connsiteY7" fmla="*/ 0 h 113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4076" h="1136650">
                <a:moveTo>
                  <a:pt x="285750" y="0"/>
                </a:moveTo>
                <a:cubicBezTo>
                  <a:pt x="599628" y="0"/>
                  <a:pt x="854076" y="254448"/>
                  <a:pt x="854076" y="568325"/>
                </a:cubicBezTo>
                <a:cubicBezTo>
                  <a:pt x="854076" y="882202"/>
                  <a:pt x="599628" y="1136650"/>
                  <a:pt x="285750" y="1136650"/>
                </a:cubicBezTo>
                <a:cubicBezTo>
                  <a:pt x="207281" y="1136650"/>
                  <a:pt x="132526" y="1120747"/>
                  <a:pt x="64532" y="1091988"/>
                </a:cubicBezTo>
                <a:lnTo>
                  <a:pt x="0" y="1056962"/>
                </a:lnTo>
                <a:lnTo>
                  <a:pt x="0" y="79689"/>
                </a:lnTo>
                <a:lnTo>
                  <a:pt x="64532" y="44662"/>
                </a:lnTo>
                <a:cubicBezTo>
                  <a:pt x="132526" y="15903"/>
                  <a:pt x="207281" y="0"/>
                  <a:pt x="285750" y="0"/>
                </a:cubicBezTo>
                <a:close/>
              </a:path>
            </a:pathLst>
          </a:custGeom>
          <a:solidFill>
            <a:srgbClr val="E82B11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椭圆 21">
            <a:extLst>
              <a:ext uri="{FF2B5EF4-FFF2-40B4-BE49-F238E27FC236}">
                <a16:creationId xmlns:a16="http://schemas.microsoft.com/office/drawing/2014/main" xmlns="" id="{A7740B97-C6D3-4A47-936D-533D5C131536}"/>
              </a:ext>
            </a:extLst>
          </p:cNvPr>
          <p:cNvSpPr/>
          <p:nvPr/>
        </p:nvSpPr>
        <p:spPr>
          <a:xfrm>
            <a:off x="6663283" y="4354178"/>
            <a:ext cx="387622" cy="386819"/>
          </a:xfrm>
          <a:custGeom>
            <a:avLst/>
            <a:gdLst>
              <a:gd name="connsiteX0" fmla="*/ 294872 w 608829"/>
              <a:gd name="connsiteY0" fmla="*/ 177400 h 607568"/>
              <a:gd name="connsiteX1" fmla="*/ 335683 w 608829"/>
              <a:gd name="connsiteY1" fmla="*/ 187426 h 607568"/>
              <a:gd name="connsiteX2" fmla="*/ 387100 w 608829"/>
              <a:gd name="connsiteY2" fmla="*/ 221138 h 607568"/>
              <a:gd name="connsiteX3" fmla="*/ 321745 w 608829"/>
              <a:gd name="connsiteY3" fmla="*/ 286295 h 607568"/>
              <a:gd name="connsiteX4" fmla="*/ 236256 w 608829"/>
              <a:gd name="connsiteY4" fmla="*/ 286295 h 607568"/>
              <a:gd name="connsiteX5" fmla="*/ 109882 w 608829"/>
              <a:gd name="connsiteY5" fmla="*/ 412484 h 607568"/>
              <a:gd name="connsiteX6" fmla="*/ 109882 w 608829"/>
              <a:gd name="connsiteY6" fmla="*/ 497848 h 607568"/>
              <a:gd name="connsiteX7" fmla="*/ 195370 w 608829"/>
              <a:gd name="connsiteY7" fmla="*/ 497848 h 607568"/>
              <a:gd name="connsiteX8" fmla="*/ 253498 w 608829"/>
              <a:gd name="connsiteY8" fmla="*/ 439805 h 607568"/>
              <a:gd name="connsiteX9" fmla="*/ 374814 w 608829"/>
              <a:gd name="connsiteY9" fmla="*/ 447846 h 607568"/>
              <a:gd name="connsiteX10" fmla="*/ 260726 w 608829"/>
              <a:gd name="connsiteY10" fmla="*/ 563108 h 607568"/>
              <a:gd name="connsiteX11" fmla="*/ 44526 w 608829"/>
              <a:gd name="connsiteY11" fmla="*/ 563108 h 607568"/>
              <a:gd name="connsiteX12" fmla="*/ 44526 w 608829"/>
              <a:gd name="connsiteY12" fmla="*/ 347328 h 607568"/>
              <a:gd name="connsiteX13" fmla="*/ 170901 w 608829"/>
              <a:gd name="connsiteY13" fmla="*/ 221138 h 607568"/>
              <a:gd name="connsiteX14" fmla="*/ 176889 w 608829"/>
              <a:gd name="connsiteY14" fmla="*/ 215674 h 607568"/>
              <a:gd name="connsiteX15" fmla="*/ 294872 w 608829"/>
              <a:gd name="connsiteY15" fmla="*/ 177400 h 607568"/>
              <a:gd name="connsiteX16" fmla="*/ 455930 w 608829"/>
              <a:gd name="connsiteY16" fmla="*/ 0 h 607568"/>
              <a:gd name="connsiteX17" fmla="*/ 563990 w 608829"/>
              <a:gd name="connsiteY17" fmla="*/ 44453 h 607568"/>
              <a:gd name="connsiteX18" fmla="*/ 563990 w 608829"/>
              <a:gd name="connsiteY18" fmla="*/ 260200 h 607568"/>
              <a:gd name="connsiteX19" fmla="*/ 516388 w 608829"/>
              <a:gd name="connsiteY19" fmla="*/ 307720 h 607568"/>
              <a:gd name="connsiteX20" fmla="*/ 437602 w 608829"/>
              <a:gd name="connsiteY20" fmla="*/ 386370 h 607568"/>
              <a:gd name="connsiteX21" fmla="*/ 425005 w 608829"/>
              <a:gd name="connsiteY21" fmla="*/ 397708 h 607568"/>
              <a:gd name="connsiteX22" fmla="*/ 272906 w 608829"/>
              <a:gd name="connsiteY22" fmla="*/ 419974 h 607568"/>
              <a:gd name="connsiteX23" fmla="*/ 221483 w 608829"/>
              <a:gd name="connsiteY23" fmla="*/ 386370 h 607568"/>
              <a:gd name="connsiteX24" fmla="*/ 286742 w 608829"/>
              <a:gd name="connsiteY24" fmla="*/ 321223 h 607568"/>
              <a:gd name="connsiteX25" fmla="*/ 372343 w 608829"/>
              <a:gd name="connsiteY25" fmla="*/ 321223 h 607568"/>
              <a:gd name="connsiteX26" fmla="*/ 422423 w 608829"/>
              <a:gd name="connsiteY26" fmla="*/ 271126 h 607568"/>
              <a:gd name="connsiteX27" fmla="*/ 498731 w 608829"/>
              <a:gd name="connsiteY27" fmla="*/ 195053 h 607568"/>
              <a:gd name="connsiteX28" fmla="*/ 498731 w 608829"/>
              <a:gd name="connsiteY28" fmla="*/ 109600 h 607568"/>
              <a:gd name="connsiteX29" fmla="*/ 413130 w 608829"/>
              <a:gd name="connsiteY29" fmla="*/ 109600 h 607568"/>
              <a:gd name="connsiteX30" fmla="*/ 352518 w 608829"/>
              <a:gd name="connsiteY30" fmla="*/ 170211 h 607568"/>
              <a:gd name="connsiteX31" fmla="*/ 231189 w 608829"/>
              <a:gd name="connsiteY31" fmla="*/ 160933 h 607568"/>
              <a:gd name="connsiteX32" fmla="*/ 347871 w 608829"/>
              <a:gd name="connsiteY32" fmla="*/ 44453 h 607568"/>
              <a:gd name="connsiteX33" fmla="*/ 455930 w 608829"/>
              <a:gd name="connsiteY3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829" h="607568">
                <a:moveTo>
                  <a:pt x="294872" y="177400"/>
                </a:moveTo>
                <a:cubicBezTo>
                  <a:pt x="308774" y="178830"/>
                  <a:pt x="322519" y="182168"/>
                  <a:pt x="335683" y="187426"/>
                </a:cubicBezTo>
                <a:cubicBezTo>
                  <a:pt x="354164" y="194642"/>
                  <a:pt x="371923" y="205983"/>
                  <a:pt x="387100" y="221138"/>
                </a:cubicBezTo>
                <a:lnTo>
                  <a:pt x="321745" y="286295"/>
                </a:lnTo>
                <a:cubicBezTo>
                  <a:pt x="298204" y="262789"/>
                  <a:pt x="259797" y="262789"/>
                  <a:pt x="236256" y="286295"/>
                </a:cubicBezTo>
                <a:lnTo>
                  <a:pt x="109882" y="412484"/>
                </a:lnTo>
                <a:cubicBezTo>
                  <a:pt x="86238" y="435990"/>
                  <a:pt x="86238" y="474342"/>
                  <a:pt x="109882" y="497848"/>
                </a:cubicBezTo>
                <a:cubicBezTo>
                  <a:pt x="133422" y="521457"/>
                  <a:pt x="171830" y="521457"/>
                  <a:pt x="195370" y="497848"/>
                </a:cubicBezTo>
                <a:lnTo>
                  <a:pt x="253498" y="439805"/>
                </a:lnTo>
                <a:cubicBezTo>
                  <a:pt x="303264" y="459599"/>
                  <a:pt x="316686" y="461249"/>
                  <a:pt x="374814" y="447846"/>
                </a:cubicBezTo>
                <a:lnTo>
                  <a:pt x="260726" y="563108"/>
                </a:lnTo>
                <a:cubicBezTo>
                  <a:pt x="201255" y="622388"/>
                  <a:pt x="103997" y="622388"/>
                  <a:pt x="44526" y="563108"/>
                </a:cubicBezTo>
                <a:cubicBezTo>
                  <a:pt x="-14841" y="503724"/>
                  <a:pt x="-14841" y="406608"/>
                  <a:pt x="44526" y="347328"/>
                </a:cubicBezTo>
                <a:lnTo>
                  <a:pt x="170901" y="221138"/>
                </a:lnTo>
                <a:cubicBezTo>
                  <a:pt x="172656" y="219385"/>
                  <a:pt x="174721" y="217324"/>
                  <a:pt x="176889" y="215674"/>
                </a:cubicBezTo>
                <a:cubicBezTo>
                  <a:pt x="210031" y="185982"/>
                  <a:pt x="253163" y="173108"/>
                  <a:pt x="294872" y="177400"/>
                </a:cubicBezTo>
                <a:close/>
                <a:moveTo>
                  <a:pt x="455930" y="0"/>
                </a:moveTo>
                <a:cubicBezTo>
                  <a:pt x="495117" y="0"/>
                  <a:pt x="534303" y="14817"/>
                  <a:pt x="563990" y="44453"/>
                </a:cubicBezTo>
                <a:cubicBezTo>
                  <a:pt x="623776" y="104136"/>
                  <a:pt x="623776" y="200929"/>
                  <a:pt x="563990" y="260200"/>
                </a:cubicBezTo>
                <a:lnTo>
                  <a:pt x="516388" y="307720"/>
                </a:lnTo>
                <a:lnTo>
                  <a:pt x="437602" y="386370"/>
                </a:lnTo>
                <a:cubicBezTo>
                  <a:pt x="433782" y="390596"/>
                  <a:pt x="429135" y="394410"/>
                  <a:pt x="425005" y="397708"/>
                </a:cubicBezTo>
                <a:cubicBezTo>
                  <a:pt x="381120" y="432240"/>
                  <a:pt x="322986" y="439765"/>
                  <a:pt x="272906" y="419974"/>
                </a:cubicBezTo>
                <a:cubicBezTo>
                  <a:pt x="254319" y="412861"/>
                  <a:pt x="236662" y="401522"/>
                  <a:pt x="221483" y="386370"/>
                </a:cubicBezTo>
                <a:lnTo>
                  <a:pt x="286742" y="321223"/>
                </a:lnTo>
                <a:cubicBezTo>
                  <a:pt x="310388" y="344725"/>
                  <a:pt x="348697" y="344725"/>
                  <a:pt x="372343" y="321223"/>
                </a:cubicBezTo>
                <a:lnTo>
                  <a:pt x="422423" y="271126"/>
                </a:lnTo>
                <a:lnTo>
                  <a:pt x="498731" y="195053"/>
                </a:lnTo>
                <a:cubicBezTo>
                  <a:pt x="522274" y="171448"/>
                  <a:pt x="522274" y="133205"/>
                  <a:pt x="498731" y="109600"/>
                </a:cubicBezTo>
                <a:cubicBezTo>
                  <a:pt x="475085" y="86097"/>
                  <a:pt x="436776" y="86097"/>
                  <a:pt x="413130" y="109600"/>
                </a:cubicBezTo>
                <a:lnTo>
                  <a:pt x="352518" y="170211"/>
                </a:lnTo>
                <a:cubicBezTo>
                  <a:pt x="314622" y="152584"/>
                  <a:pt x="271150" y="149595"/>
                  <a:pt x="231189" y="160933"/>
                </a:cubicBezTo>
                <a:lnTo>
                  <a:pt x="347871" y="44453"/>
                </a:lnTo>
                <a:cubicBezTo>
                  <a:pt x="377558" y="14817"/>
                  <a:pt x="416744" y="0"/>
                  <a:pt x="4559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28CDDC4-B6A5-4071-9337-80ACFBBAD02A}"/>
              </a:ext>
            </a:extLst>
          </p:cNvPr>
          <p:cNvGrpSpPr/>
          <p:nvPr/>
        </p:nvGrpSpPr>
        <p:grpSpPr>
          <a:xfrm>
            <a:off x="7727046" y="3979262"/>
            <a:ext cx="3013980" cy="1159760"/>
            <a:chOff x="1964420" y="3157491"/>
            <a:chExt cx="3013980" cy="115976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816DFF78-9728-4127-9A14-4474E2E4E0EE}"/>
                </a:ext>
              </a:extLst>
            </p:cNvPr>
            <p:cNvSpPr txBox="1"/>
            <p:nvPr/>
          </p:nvSpPr>
          <p:spPr>
            <a:xfrm>
              <a:off x="1964420" y="3504721"/>
              <a:ext cx="275762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6B6BEDF7-E78C-497F-AFE7-C78041E1B1C0}"/>
                </a:ext>
              </a:extLst>
            </p:cNvPr>
            <p:cNvSpPr txBox="1"/>
            <p:nvPr/>
          </p:nvSpPr>
          <p:spPr>
            <a:xfrm>
              <a:off x="1964420" y="3157491"/>
              <a:ext cx="30139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gradFill flip="none" rotWithShape="1">
                    <a:gsLst>
                      <a:gs pos="0">
                        <a:schemeClr val="tx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defRPr>
              </a:lvl1pPr>
            </a:lstStyle>
            <a:p>
              <a:pPr algn="l">
                <a:defRPr/>
              </a:pPr>
              <a:r>
                <a:rPr lang="zh-CN" altLang="en-US" sz="1800" b="0" kern="0" dirty="0">
                  <a:gradFill flip="none" rotWithShape="1">
                    <a:gsLst>
                      <a:gs pos="0">
                        <a:prstClr val="black"/>
                      </a:gs>
                      <a:gs pos="100000">
                        <a:srgbClr val="595959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文字输入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9361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70" name="图片 69" descr="背景图案&#10;&#10;描述已自动生成">
            <a:extLst>
              <a:ext uri="{FF2B5EF4-FFF2-40B4-BE49-F238E27FC236}">
                <a16:creationId xmlns="" xmlns:a16="http://schemas.microsoft.com/office/drawing/2014/main" id="{0B715096-B1E5-490B-9419-A66DF7E847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r="1631" b="42778"/>
          <a:stretch/>
        </p:blipFill>
        <p:spPr>
          <a:xfrm>
            <a:off x="0" y="2933700"/>
            <a:ext cx="12192000" cy="3924300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209799" y="1885038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blipFill>
                  <a:blip r:embed="rId5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pic>
        <p:nvPicPr>
          <p:cNvPr id="53" name="图片 52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125" y="225004"/>
            <a:ext cx="2500875" cy="1776741"/>
          </a:xfrm>
          <a:prstGeom prst="rect">
            <a:avLst/>
          </a:prstGeom>
        </p:spPr>
      </p:pic>
      <p:pic>
        <p:nvPicPr>
          <p:cNvPr id="55" name="图片 54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18" y="4107695"/>
            <a:ext cx="2776255" cy="1910127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251200" y="2808368"/>
            <a:ext cx="5689600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5156197" y="555195"/>
            <a:ext cx="18796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blipFill>
                  <a:blip r:embed="rId5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8800" dirty="0">
              <a:blipFill>
                <a:blip r:embed="rId5"/>
                <a:stretch>
                  <a:fillRect/>
                </a:stretch>
              </a:blip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806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1" name="图片 10" descr="卡通人物&#10;&#10;中度可信度描述已自动生成">
            <a:extLst>
              <a:ext uri="{FF2B5EF4-FFF2-40B4-BE49-F238E27FC236}">
                <a16:creationId xmlns="" xmlns:a16="http://schemas.microsoft.com/office/drawing/2014/main" id="{B4F06F5F-5EEE-41B7-B894-A73D999F2B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7" y="843447"/>
            <a:ext cx="3325038" cy="5412726"/>
          </a:xfrm>
          <a:prstGeom prst="rect">
            <a:avLst/>
          </a:prstGeom>
        </p:spPr>
      </p:pic>
      <p:pic>
        <p:nvPicPr>
          <p:cNvPr id="70" name="图片 69" descr="背景图案&#10;&#10;描述已自动生成">
            <a:extLst>
              <a:ext uri="{FF2B5EF4-FFF2-40B4-BE49-F238E27FC236}">
                <a16:creationId xmlns="" xmlns:a16="http://schemas.microsoft.com/office/drawing/2014/main" id="{0B715096-B1E5-490B-9419-A66DF7E847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r="1631" b="59428"/>
          <a:stretch/>
        </p:blipFill>
        <p:spPr>
          <a:xfrm>
            <a:off x="0" y="4075562"/>
            <a:ext cx="12192000" cy="2782438"/>
          </a:xfrm>
          <a:prstGeom prst="rect">
            <a:avLst/>
          </a:prstGeom>
        </p:spPr>
      </p:pic>
      <p:pic>
        <p:nvPicPr>
          <p:cNvPr id="53" name="图片 52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125" y="225004"/>
            <a:ext cx="2500875" cy="1776741"/>
          </a:xfrm>
          <a:prstGeom prst="rect">
            <a:avLst/>
          </a:prstGeom>
        </p:spPr>
      </p:pic>
      <p:pic>
        <p:nvPicPr>
          <p:cNvPr id="55" name="图片 54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18" y="4107695"/>
            <a:ext cx="2776255" cy="191012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89198" y="1398642"/>
            <a:ext cx="7772400" cy="2570344"/>
            <a:chOff x="2489198" y="1398642"/>
            <a:chExt cx="7772400" cy="2570344"/>
          </a:xfrm>
        </p:grpSpPr>
        <p:sp>
          <p:nvSpPr>
            <p:cNvPr id="88" name="任意多边形 87"/>
            <p:cNvSpPr/>
            <p:nvPr/>
          </p:nvSpPr>
          <p:spPr>
            <a:xfrm>
              <a:off x="3124046" y="2766961"/>
              <a:ext cx="6498924" cy="596714"/>
            </a:xfrm>
            <a:custGeom>
              <a:avLst/>
              <a:gdLst>
                <a:gd name="connsiteX0" fmla="*/ 0 w 6358927"/>
                <a:gd name="connsiteY0" fmla="*/ 0 h 369332"/>
                <a:gd name="connsiteX1" fmla="*/ 6358927 w 6358927"/>
                <a:gd name="connsiteY1" fmla="*/ 0 h 369332"/>
                <a:gd name="connsiteX2" fmla="*/ 6174261 w 6358927"/>
                <a:gd name="connsiteY2" fmla="*/ 184666 h 369332"/>
                <a:gd name="connsiteX3" fmla="*/ 6358927 w 6358927"/>
                <a:gd name="connsiteY3" fmla="*/ 369332 h 369332"/>
                <a:gd name="connsiteX4" fmla="*/ 0 w 6358927"/>
                <a:gd name="connsiteY4" fmla="*/ 369332 h 369332"/>
                <a:gd name="connsiteX5" fmla="*/ 184666 w 6358927"/>
                <a:gd name="connsiteY5" fmla="*/ 184666 h 369332"/>
                <a:gd name="connsiteX6" fmla="*/ 0 w 6358927"/>
                <a:gd name="connsiteY6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58927" h="369332">
                  <a:moveTo>
                    <a:pt x="0" y="0"/>
                  </a:moveTo>
                  <a:lnTo>
                    <a:pt x="6358927" y="0"/>
                  </a:lnTo>
                  <a:lnTo>
                    <a:pt x="6174261" y="184666"/>
                  </a:lnTo>
                  <a:lnTo>
                    <a:pt x="6358927" y="369332"/>
                  </a:lnTo>
                  <a:lnTo>
                    <a:pt x="0" y="369332"/>
                  </a:lnTo>
                  <a:lnTo>
                    <a:pt x="184666" y="18466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CE00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489198" y="1398642"/>
              <a:ext cx="77724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 smtClean="0">
                  <a:blipFill>
                    <a:blip r:embed="rId9"/>
                    <a:stretch>
                      <a:fillRect/>
                    </a:stretch>
                  </a:blip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</a:rPr>
                <a:t>党建工作汇报</a:t>
              </a:r>
              <a:endParaRPr lang="zh-CN" altLang="en-US" sz="8800" dirty="0">
                <a:blipFill>
                  <a:blip r:embed="rId9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807744" y="2895949"/>
              <a:ext cx="5240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E000D"/>
                  </a:solidFill>
                </a:rPr>
                <a:t>党课心得   </a:t>
              </a:r>
              <a:r>
                <a:rPr lang="en-US" altLang="zh-CN" dirty="0" smtClean="0">
                  <a:solidFill>
                    <a:srgbClr val="CE000D"/>
                  </a:solidFill>
                </a:rPr>
                <a:t>/   </a:t>
              </a:r>
              <a:r>
                <a:rPr lang="zh-CN" altLang="en-US" dirty="0" smtClean="0">
                  <a:solidFill>
                    <a:srgbClr val="CE000D"/>
                  </a:solidFill>
                </a:rPr>
                <a:t>工作汇报   </a:t>
              </a:r>
              <a:r>
                <a:rPr lang="en-US" altLang="zh-CN" dirty="0" smtClean="0">
                  <a:solidFill>
                    <a:srgbClr val="CE000D"/>
                  </a:solidFill>
                </a:rPr>
                <a:t>/   </a:t>
              </a:r>
              <a:r>
                <a:rPr lang="zh-CN" altLang="en-US" dirty="0" smtClean="0">
                  <a:solidFill>
                    <a:srgbClr val="CE000D"/>
                  </a:solidFill>
                </a:rPr>
                <a:t>工作总结   </a:t>
              </a:r>
              <a:r>
                <a:rPr lang="en-US" altLang="zh-CN" dirty="0" smtClean="0">
                  <a:solidFill>
                    <a:srgbClr val="CE000D"/>
                  </a:solidFill>
                </a:rPr>
                <a:t>/   </a:t>
              </a:r>
              <a:r>
                <a:rPr lang="zh-CN" altLang="en-US" dirty="0" smtClean="0">
                  <a:solidFill>
                    <a:srgbClr val="CE000D"/>
                  </a:solidFill>
                </a:rPr>
                <a:t>党课课件</a:t>
              </a:r>
              <a:endParaRPr lang="zh-CN" altLang="en-US" dirty="0">
                <a:solidFill>
                  <a:srgbClr val="CE000D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4824406" y="3599654"/>
              <a:ext cx="30982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汇报人</a:t>
              </a:r>
              <a:r>
                <a:rPr lang="en-US" altLang="zh-CN" dirty="0" smtClean="0"/>
                <a:t>:51PPT</a:t>
              </a:r>
              <a:r>
                <a:rPr lang="zh-CN" altLang="en-US" dirty="0" smtClean="0"/>
                <a:t>模板网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3010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5">
            <a:extLst>
              <a:ext uri="{FF2B5EF4-FFF2-40B4-BE49-F238E27FC236}">
                <a16:creationId xmlns:a16="http://schemas.microsoft.com/office/drawing/2014/main" xmlns="" id="{2C636149-2B7B-4A28-84AB-55950A5EA5BF}"/>
              </a:ext>
            </a:extLst>
          </p:cNvPr>
          <p:cNvSpPr/>
          <p:nvPr/>
        </p:nvSpPr>
        <p:spPr bwMode="auto">
          <a:xfrm>
            <a:off x="9918553" y="2839554"/>
            <a:ext cx="532060" cy="1107353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Freeform 8">
            <a:extLst>
              <a:ext uri="{FF2B5EF4-FFF2-40B4-BE49-F238E27FC236}">
                <a16:creationId xmlns:a16="http://schemas.microsoft.com/office/drawing/2014/main" xmlns="" id="{DAAFA3F8-7971-4872-BD41-5251AC8925C5}"/>
              </a:ext>
            </a:extLst>
          </p:cNvPr>
          <p:cNvSpPr/>
          <p:nvPr/>
        </p:nvSpPr>
        <p:spPr bwMode="auto">
          <a:xfrm>
            <a:off x="8288167" y="2839554"/>
            <a:ext cx="533961" cy="1442641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10">
            <a:extLst>
              <a:ext uri="{FF2B5EF4-FFF2-40B4-BE49-F238E27FC236}">
                <a16:creationId xmlns:a16="http://schemas.microsoft.com/office/drawing/2014/main" xmlns="" id="{01CFFB3A-60D5-4935-82EC-B9D55518AC5F}"/>
              </a:ext>
            </a:extLst>
          </p:cNvPr>
          <p:cNvSpPr/>
          <p:nvPr/>
        </p:nvSpPr>
        <p:spPr bwMode="auto">
          <a:xfrm>
            <a:off x="6659680" y="2839554"/>
            <a:ext cx="533961" cy="1442641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12">
            <a:extLst>
              <a:ext uri="{FF2B5EF4-FFF2-40B4-BE49-F238E27FC236}">
                <a16:creationId xmlns:a16="http://schemas.microsoft.com/office/drawing/2014/main" xmlns="" id="{86800045-CEB0-4C86-BD83-7107C73E8E4B}"/>
              </a:ext>
            </a:extLst>
          </p:cNvPr>
          <p:cNvSpPr/>
          <p:nvPr/>
        </p:nvSpPr>
        <p:spPr bwMode="auto">
          <a:xfrm>
            <a:off x="5031193" y="2839554"/>
            <a:ext cx="532060" cy="1442641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Freeform 14">
            <a:extLst>
              <a:ext uri="{FF2B5EF4-FFF2-40B4-BE49-F238E27FC236}">
                <a16:creationId xmlns:a16="http://schemas.microsoft.com/office/drawing/2014/main" xmlns="" id="{D099E5BC-20A2-4949-9FF1-97F17F497977}"/>
              </a:ext>
            </a:extLst>
          </p:cNvPr>
          <p:cNvSpPr/>
          <p:nvPr/>
        </p:nvSpPr>
        <p:spPr bwMode="auto">
          <a:xfrm>
            <a:off x="3402706" y="2839554"/>
            <a:ext cx="532060" cy="1442641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16">
            <a:extLst>
              <a:ext uri="{FF2B5EF4-FFF2-40B4-BE49-F238E27FC236}">
                <a16:creationId xmlns:a16="http://schemas.microsoft.com/office/drawing/2014/main" xmlns="" id="{C4CC04D7-5A72-4B57-942C-ACEADC11587D}"/>
              </a:ext>
            </a:extLst>
          </p:cNvPr>
          <p:cNvSpPr/>
          <p:nvPr/>
        </p:nvSpPr>
        <p:spPr bwMode="auto">
          <a:xfrm>
            <a:off x="1774219" y="2839554"/>
            <a:ext cx="532060" cy="1442641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17">
            <a:extLst>
              <a:ext uri="{FF2B5EF4-FFF2-40B4-BE49-F238E27FC236}">
                <a16:creationId xmlns:a16="http://schemas.microsoft.com/office/drawing/2014/main" xmlns="" id="{ACA98FE0-BCEB-4A9E-B3AB-9750807DBC20}"/>
              </a:ext>
            </a:extLst>
          </p:cNvPr>
          <p:cNvSpPr/>
          <p:nvPr/>
        </p:nvSpPr>
        <p:spPr bwMode="auto">
          <a:xfrm>
            <a:off x="10450615" y="3025825"/>
            <a:ext cx="1172434" cy="1090653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rgbClr val="CE000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7D7BC1B9-161B-4FD3-8FCA-4A258BAC0632}"/>
              </a:ext>
            </a:extLst>
          </p:cNvPr>
          <p:cNvGrpSpPr/>
          <p:nvPr/>
        </p:nvGrpSpPr>
        <p:grpSpPr>
          <a:xfrm>
            <a:off x="557792" y="2839554"/>
            <a:ext cx="1362457" cy="1437503"/>
            <a:chOff x="882491" y="2261909"/>
            <a:chExt cx="959665" cy="1012525"/>
          </a:xfrm>
        </p:grpSpPr>
        <p:sp>
          <p:nvSpPr>
            <p:cNvPr id="58" name="Freeform 15">
              <a:extLst>
                <a:ext uri="{FF2B5EF4-FFF2-40B4-BE49-F238E27FC236}">
                  <a16:creationId xmlns:a16="http://schemas.microsoft.com/office/drawing/2014/main" xmlns="" id="{0E86149D-A32F-4688-A75F-E50318A90C29}"/>
                </a:ext>
              </a:extLst>
            </p:cNvPr>
            <p:cNvSpPr/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CE000D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Text Placeholder 59">
              <a:extLst>
                <a:ext uri="{FF2B5EF4-FFF2-40B4-BE49-F238E27FC236}">
                  <a16:creationId xmlns:a16="http://schemas.microsoft.com/office/drawing/2014/main" xmlns="" id="{D9804195-AD5D-4C22-97FD-96C2D4B200C9}"/>
                </a:ext>
              </a:extLst>
            </p:cNvPr>
            <p:cNvSpPr txBox="1"/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+mn-lt"/>
                  <a:ea typeface="+mn-ea"/>
                  <a:cs typeface="+mn-ea"/>
                  <a:sym typeface="+mn-lt"/>
                </a:rPr>
                <a:t>2015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9BBFFCD4-D540-4FBB-9556-162E7D1F52B8}"/>
              </a:ext>
            </a:extLst>
          </p:cNvPr>
          <p:cNvGrpSpPr/>
          <p:nvPr/>
        </p:nvGrpSpPr>
        <p:grpSpPr>
          <a:xfrm>
            <a:off x="2186279" y="2839554"/>
            <a:ext cx="1362457" cy="1442641"/>
            <a:chOff x="2029538" y="2261909"/>
            <a:chExt cx="959665" cy="1016144"/>
          </a:xfrm>
        </p:grpSpPr>
        <p:sp>
          <p:nvSpPr>
            <p:cNvPr id="56" name="Rectangle 13">
              <a:extLst>
                <a:ext uri="{FF2B5EF4-FFF2-40B4-BE49-F238E27FC236}">
                  <a16:creationId xmlns:a16="http://schemas.microsoft.com/office/drawing/2014/main" xmlns="" id="{E24F6C79-FE46-42C9-B75B-ABD9B2D7A1A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Text Placeholder 59">
              <a:extLst>
                <a:ext uri="{FF2B5EF4-FFF2-40B4-BE49-F238E27FC236}">
                  <a16:creationId xmlns:a16="http://schemas.microsoft.com/office/drawing/2014/main" xmlns="" id="{9F46DFF4-9A2E-4D97-94B2-571AD6869AAE}"/>
                </a:ext>
              </a:extLst>
            </p:cNvPr>
            <p:cNvSpPr txBox="1"/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latin typeface="+mn-lt"/>
                  <a:ea typeface="+mn-ea"/>
                  <a:cs typeface="+mn-ea"/>
                  <a:sym typeface="+mn-lt"/>
                </a:rPr>
                <a:t>2016</a:t>
              </a:r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AA1AB02C-600D-4E67-9CC2-A553FB2ACADC}"/>
              </a:ext>
            </a:extLst>
          </p:cNvPr>
          <p:cNvGrpSpPr/>
          <p:nvPr/>
        </p:nvGrpSpPr>
        <p:grpSpPr>
          <a:xfrm>
            <a:off x="3814766" y="2839554"/>
            <a:ext cx="1362457" cy="1442641"/>
            <a:chOff x="3176585" y="2261909"/>
            <a:chExt cx="959665" cy="1016144"/>
          </a:xfrm>
        </p:grpSpPr>
        <p:sp>
          <p:nvSpPr>
            <p:cNvPr id="54" name="Rectangle 11">
              <a:extLst>
                <a:ext uri="{FF2B5EF4-FFF2-40B4-BE49-F238E27FC236}">
                  <a16:creationId xmlns:a16="http://schemas.microsoft.com/office/drawing/2014/main" xmlns="" id="{20187DBB-E318-4FFE-97FB-6B5FB5D632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rgbClr val="CE000D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5" name="Text Placeholder 59">
              <a:extLst>
                <a:ext uri="{FF2B5EF4-FFF2-40B4-BE49-F238E27FC236}">
                  <a16:creationId xmlns:a16="http://schemas.microsoft.com/office/drawing/2014/main" xmlns="" id="{69F93E17-E3A7-4C1F-B061-1D89F95B5171}"/>
                </a:ext>
              </a:extLst>
            </p:cNvPr>
            <p:cNvSpPr txBox="1"/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+mn-lt"/>
                  <a:ea typeface="+mn-ea"/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EC9D249-2240-476D-8C1E-1F46D9508A42}"/>
              </a:ext>
            </a:extLst>
          </p:cNvPr>
          <p:cNvGrpSpPr/>
          <p:nvPr/>
        </p:nvGrpSpPr>
        <p:grpSpPr>
          <a:xfrm>
            <a:off x="5443253" y="2839554"/>
            <a:ext cx="1362457" cy="1442641"/>
            <a:chOff x="4323632" y="2261909"/>
            <a:chExt cx="959665" cy="1016144"/>
          </a:xfrm>
        </p:grpSpPr>
        <p:sp>
          <p:nvSpPr>
            <p:cNvPr id="52" name="Rectangle 9">
              <a:extLst>
                <a:ext uri="{FF2B5EF4-FFF2-40B4-BE49-F238E27FC236}">
                  <a16:creationId xmlns:a16="http://schemas.microsoft.com/office/drawing/2014/main" xmlns="" id="{7502182D-B2BD-4EE8-916B-D988117295B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Text Placeholder 59">
              <a:extLst>
                <a:ext uri="{FF2B5EF4-FFF2-40B4-BE49-F238E27FC236}">
                  <a16:creationId xmlns:a16="http://schemas.microsoft.com/office/drawing/2014/main" xmlns="" id="{8E2F96EC-3A4E-4F97-84FB-20E5CE3EE477}"/>
                </a:ext>
              </a:extLst>
            </p:cNvPr>
            <p:cNvSpPr txBox="1"/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2018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0A3481F9-FAFB-4F39-B7EA-4777708ABFB4}"/>
              </a:ext>
            </a:extLst>
          </p:cNvPr>
          <p:cNvGrpSpPr/>
          <p:nvPr/>
        </p:nvGrpSpPr>
        <p:grpSpPr>
          <a:xfrm>
            <a:off x="7068159" y="2839554"/>
            <a:ext cx="1362457" cy="1442641"/>
            <a:chOff x="5468157" y="2261909"/>
            <a:chExt cx="959665" cy="1016144"/>
          </a:xfrm>
        </p:grpSpPr>
        <p:sp>
          <p:nvSpPr>
            <p:cNvPr id="50" name="Rectangle 7">
              <a:extLst>
                <a:ext uri="{FF2B5EF4-FFF2-40B4-BE49-F238E27FC236}">
                  <a16:creationId xmlns:a16="http://schemas.microsoft.com/office/drawing/2014/main" xmlns="" id="{B3A510B5-E286-436E-9248-B9F90E7B5A5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rgbClr val="CE000D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" name="Text Placeholder 59">
              <a:extLst>
                <a:ext uri="{FF2B5EF4-FFF2-40B4-BE49-F238E27FC236}">
                  <a16:creationId xmlns:a16="http://schemas.microsoft.com/office/drawing/2014/main" xmlns="" id="{4D7B0591-02E7-4125-BE41-D0D793684BFE}"/>
                </a:ext>
              </a:extLst>
            </p:cNvPr>
            <p:cNvSpPr txBox="1"/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latin typeface="+mn-lt"/>
                  <a:ea typeface="+mn-ea"/>
                  <a:cs typeface="+mn-ea"/>
                  <a:sym typeface="+mn-lt"/>
                </a:rPr>
                <a:t>2019</a:t>
              </a:r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3219EBB2-0711-44AA-AC45-2B4408E1A2FE}"/>
              </a:ext>
            </a:extLst>
          </p:cNvPr>
          <p:cNvGrpSpPr/>
          <p:nvPr/>
        </p:nvGrpSpPr>
        <p:grpSpPr>
          <a:xfrm>
            <a:off x="8702126" y="2839554"/>
            <a:ext cx="1362457" cy="1442641"/>
            <a:chOff x="6619064" y="2261909"/>
            <a:chExt cx="959665" cy="1016144"/>
          </a:xfrm>
        </p:grpSpPr>
        <p:sp>
          <p:nvSpPr>
            <p:cNvPr id="48" name="Rectangle 6">
              <a:extLst>
                <a:ext uri="{FF2B5EF4-FFF2-40B4-BE49-F238E27FC236}">
                  <a16:creationId xmlns:a16="http://schemas.microsoft.com/office/drawing/2014/main" xmlns="" id="{CE8F3F97-5126-47B1-8B3C-89433AF912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Text Placeholder 59">
              <a:extLst>
                <a:ext uri="{FF2B5EF4-FFF2-40B4-BE49-F238E27FC236}">
                  <a16:creationId xmlns:a16="http://schemas.microsoft.com/office/drawing/2014/main" xmlns="" id="{7B3218F9-A4BE-4C81-8300-0E6B6D108190}"/>
                </a:ext>
              </a:extLst>
            </p:cNvPr>
            <p:cNvSpPr txBox="1"/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0" name="Text Placeholder 59">
            <a:extLst>
              <a:ext uri="{FF2B5EF4-FFF2-40B4-BE49-F238E27FC236}">
                <a16:creationId xmlns:a16="http://schemas.microsoft.com/office/drawing/2014/main" xmlns="" id="{6BC4630C-9021-445B-8E29-94100E8390AE}"/>
              </a:ext>
            </a:extLst>
          </p:cNvPr>
          <p:cNvSpPr txBox="1"/>
          <p:nvPr/>
        </p:nvSpPr>
        <p:spPr>
          <a:xfrm>
            <a:off x="2306279" y="4638272"/>
            <a:ext cx="2724912" cy="132900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 Placeholder 59">
            <a:extLst>
              <a:ext uri="{FF2B5EF4-FFF2-40B4-BE49-F238E27FC236}">
                <a16:creationId xmlns:a16="http://schemas.microsoft.com/office/drawing/2014/main" xmlns="" id="{E2A8A8E9-697A-43E0-96A8-064E9BF5D160}"/>
              </a:ext>
            </a:extLst>
          </p:cNvPr>
          <p:cNvSpPr txBox="1"/>
          <p:nvPr/>
        </p:nvSpPr>
        <p:spPr>
          <a:xfrm>
            <a:off x="5562447" y="4638272"/>
            <a:ext cx="2724912" cy="132900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Text Placeholder 59">
            <a:extLst>
              <a:ext uri="{FF2B5EF4-FFF2-40B4-BE49-F238E27FC236}">
                <a16:creationId xmlns:a16="http://schemas.microsoft.com/office/drawing/2014/main" xmlns="" id="{F8D61850-7E3D-4C74-A399-491FDB6E713F}"/>
              </a:ext>
            </a:extLst>
          </p:cNvPr>
          <p:cNvSpPr txBox="1"/>
          <p:nvPr/>
        </p:nvSpPr>
        <p:spPr>
          <a:xfrm>
            <a:off x="8822127" y="4638272"/>
            <a:ext cx="2724912" cy="132900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06281" y="4274594"/>
            <a:ext cx="6515847" cy="1191579"/>
            <a:chOff x="2204683" y="4274594"/>
            <a:chExt cx="6515847" cy="1560630"/>
          </a:xfrm>
        </p:grpSpPr>
        <p:cxnSp>
          <p:nvCxnSpPr>
            <p:cNvPr id="61" name="Straight Connector 54">
              <a:extLst>
                <a:ext uri="{FF2B5EF4-FFF2-40B4-BE49-F238E27FC236}">
                  <a16:creationId xmlns:a16="http://schemas.microsoft.com/office/drawing/2014/main" xmlns="" id="{A3C68C7E-BC48-46B3-857B-E2C420E44EEC}"/>
                </a:ext>
              </a:extLst>
            </p:cNvPr>
            <p:cNvCxnSpPr/>
            <p:nvPr/>
          </p:nvCxnSpPr>
          <p:spPr>
            <a:xfrm>
              <a:off x="2204683" y="4274594"/>
              <a:ext cx="0" cy="156063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56">
              <a:extLst>
                <a:ext uri="{FF2B5EF4-FFF2-40B4-BE49-F238E27FC236}">
                  <a16:creationId xmlns:a16="http://schemas.microsoft.com/office/drawing/2014/main" xmlns="" id="{573A23BB-852B-4592-BD2E-F34226E3196D}"/>
                </a:ext>
              </a:extLst>
            </p:cNvPr>
            <p:cNvCxnSpPr/>
            <p:nvPr/>
          </p:nvCxnSpPr>
          <p:spPr>
            <a:xfrm>
              <a:off x="5460850" y="4274594"/>
              <a:ext cx="0" cy="156063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58">
              <a:extLst>
                <a:ext uri="{FF2B5EF4-FFF2-40B4-BE49-F238E27FC236}">
                  <a16:creationId xmlns:a16="http://schemas.microsoft.com/office/drawing/2014/main" xmlns="" id="{08FEEE78-123E-4AF0-8140-EFBC04A3DB82}"/>
                </a:ext>
              </a:extLst>
            </p:cNvPr>
            <p:cNvCxnSpPr/>
            <p:nvPr/>
          </p:nvCxnSpPr>
          <p:spPr>
            <a:xfrm>
              <a:off x="8720530" y="4274594"/>
              <a:ext cx="0" cy="156063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 Placeholder 59">
            <a:extLst>
              <a:ext uri="{FF2B5EF4-FFF2-40B4-BE49-F238E27FC236}">
                <a16:creationId xmlns:a16="http://schemas.microsoft.com/office/drawing/2014/main" xmlns="" id="{98DB20E4-5BA0-4F0D-9938-DF038C9C0CDA}"/>
              </a:ext>
            </a:extLst>
          </p:cNvPr>
          <p:cNvSpPr txBox="1"/>
          <p:nvPr/>
        </p:nvSpPr>
        <p:spPr>
          <a:xfrm>
            <a:off x="677793" y="1669311"/>
            <a:ext cx="2724912" cy="132900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Text Placeholder 59">
            <a:extLst>
              <a:ext uri="{FF2B5EF4-FFF2-40B4-BE49-F238E27FC236}">
                <a16:creationId xmlns:a16="http://schemas.microsoft.com/office/drawing/2014/main" xmlns="" id="{95300E4C-4291-40F3-9722-6B8F72D87D1A}"/>
              </a:ext>
            </a:extLst>
          </p:cNvPr>
          <p:cNvSpPr txBox="1"/>
          <p:nvPr/>
        </p:nvSpPr>
        <p:spPr>
          <a:xfrm>
            <a:off x="3933960" y="1669311"/>
            <a:ext cx="2724912" cy="132900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Text Placeholder 59">
            <a:extLst>
              <a:ext uri="{FF2B5EF4-FFF2-40B4-BE49-F238E27FC236}">
                <a16:creationId xmlns:a16="http://schemas.microsoft.com/office/drawing/2014/main" xmlns="" id="{C731D480-58EC-4966-B0FC-5828C8DCC008}"/>
              </a:ext>
            </a:extLst>
          </p:cNvPr>
          <p:cNvSpPr txBox="1"/>
          <p:nvPr/>
        </p:nvSpPr>
        <p:spPr>
          <a:xfrm>
            <a:off x="7193640" y="1669311"/>
            <a:ext cx="2724912" cy="132900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9021" y="1655576"/>
            <a:ext cx="6509314" cy="1192269"/>
            <a:chOff x="587423" y="1287216"/>
            <a:chExt cx="6509314" cy="1560630"/>
          </a:xfrm>
        </p:grpSpPr>
        <p:cxnSp>
          <p:nvCxnSpPr>
            <p:cNvPr id="69" name="Straight Connector 62">
              <a:extLst>
                <a:ext uri="{FF2B5EF4-FFF2-40B4-BE49-F238E27FC236}">
                  <a16:creationId xmlns:a16="http://schemas.microsoft.com/office/drawing/2014/main" xmlns="" id="{B6933375-C2E0-42E5-8785-F890CE7BF489}"/>
                </a:ext>
              </a:extLst>
            </p:cNvPr>
            <p:cNvCxnSpPr/>
            <p:nvPr/>
          </p:nvCxnSpPr>
          <p:spPr>
            <a:xfrm>
              <a:off x="587423" y="1287216"/>
              <a:ext cx="0" cy="156063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3">
              <a:extLst>
                <a:ext uri="{FF2B5EF4-FFF2-40B4-BE49-F238E27FC236}">
                  <a16:creationId xmlns:a16="http://schemas.microsoft.com/office/drawing/2014/main" xmlns="" id="{0EDEB528-E472-4601-AC2B-B77CBF273283}"/>
                </a:ext>
              </a:extLst>
            </p:cNvPr>
            <p:cNvCxnSpPr/>
            <p:nvPr/>
          </p:nvCxnSpPr>
          <p:spPr>
            <a:xfrm>
              <a:off x="3843128" y="1287216"/>
              <a:ext cx="0" cy="156063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64">
              <a:extLst>
                <a:ext uri="{FF2B5EF4-FFF2-40B4-BE49-F238E27FC236}">
                  <a16:creationId xmlns:a16="http://schemas.microsoft.com/office/drawing/2014/main" xmlns="" id="{98C08E97-41A8-42DF-8860-824B264F719C}"/>
                </a:ext>
              </a:extLst>
            </p:cNvPr>
            <p:cNvCxnSpPr/>
            <p:nvPr/>
          </p:nvCxnSpPr>
          <p:spPr>
            <a:xfrm>
              <a:off x="7096737" y="1287216"/>
              <a:ext cx="0" cy="156063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文本框 71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040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9">
            <a:extLst>
              <a:ext uri="{FF2B5EF4-FFF2-40B4-BE49-F238E27FC236}">
                <a16:creationId xmlns:a16="http://schemas.microsoft.com/office/drawing/2014/main" xmlns="" id="{5612FD00-4D0D-47B3-9F76-4C138C11EB92}"/>
              </a:ext>
            </a:extLst>
          </p:cNvPr>
          <p:cNvGrpSpPr>
            <a:grpSpLocks/>
          </p:cNvGrpSpPr>
          <p:nvPr/>
        </p:nvGrpSpPr>
        <p:grpSpPr bwMode="auto">
          <a:xfrm>
            <a:off x="1740354" y="2862707"/>
            <a:ext cx="9159875" cy="1377950"/>
            <a:chOff x="3048000" y="2968487"/>
            <a:chExt cx="7222435" cy="1378226"/>
          </a:xfrm>
        </p:grpSpPr>
        <p:sp>
          <p:nvSpPr>
            <p:cNvPr id="7" name="Arc 15">
              <a:extLst>
                <a:ext uri="{FF2B5EF4-FFF2-40B4-BE49-F238E27FC236}">
                  <a16:creationId xmlns:a16="http://schemas.microsoft.com/office/drawing/2014/main" xmlns="" id="{A2F78F2E-9082-47C9-ACF0-BFF432DAD702}"/>
                </a:ext>
              </a:extLst>
            </p:cNvPr>
            <p:cNvSpPr/>
            <p:nvPr/>
          </p:nvSpPr>
          <p:spPr>
            <a:xfrm>
              <a:off x="8892290" y="2968487"/>
              <a:ext cx="1378145" cy="1378226"/>
            </a:xfrm>
            <a:prstGeom prst="arc">
              <a:avLst>
                <a:gd name="adj1" fmla="val 16200000"/>
                <a:gd name="adj2" fmla="val 5406913"/>
              </a:avLst>
            </a:prstGeom>
            <a:ln w="762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8" name="Straight Connector 16">
              <a:extLst>
                <a:ext uri="{FF2B5EF4-FFF2-40B4-BE49-F238E27FC236}">
                  <a16:creationId xmlns:a16="http://schemas.microsoft.com/office/drawing/2014/main" xmlns="" id="{AF78DB8D-29D3-4123-BEB6-52ED708758E2}"/>
                </a:ext>
              </a:extLst>
            </p:cNvPr>
            <p:cNvCxnSpPr/>
            <p:nvPr/>
          </p:nvCxnSpPr>
          <p:spPr>
            <a:xfrm>
              <a:off x="3048000" y="4346713"/>
              <a:ext cx="6532737" cy="0"/>
            </a:xfrm>
            <a:prstGeom prst="line">
              <a:avLst/>
            </a:prstGeom>
            <a:ln w="76200">
              <a:solidFill>
                <a:schemeClr val="bg2">
                  <a:lumMod val="9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8">
              <a:extLst>
                <a:ext uri="{FF2B5EF4-FFF2-40B4-BE49-F238E27FC236}">
                  <a16:creationId xmlns:a16="http://schemas.microsoft.com/office/drawing/2014/main" xmlns="" id="{E7A0AD0C-9557-481F-A0E6-F959DF683C5D}"/>
                </a:ext>
              </a:extLst>
            </p:cNvPr>
            <p:cNvCxnSpPr/>
            <p:nvPr/>
          </p:nvCxnSpPr>
          <p:spPr>
            <a:xfrm>
              <a:off x="3048000" y="2968487"/>
              <a:ext cx="6532737" cy="0"/>
            </a:xfrm>
            <a:prstGeom prst="line">
              <a:avLst/>
            </a:prstGeom>
            <a:ln w="762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1">
            <a:extLst>
              <a:ext uri="{FF2B5EF4-FFF2-40B4-BE49-F238E27FC236}">
                <a16:creationId xmlns:a16="http://schemas.microsoft.com/office/drawing/2014/main" xmlns="" id="{6848A462-98E5-443B-A6AE-48E1C0560B63}"/>
              </a:ext>
            </a:extLst>
          </p:cNvPr>
          <p:cNvGrpSpPr>
            <a:grpSpLocks/>
          </p:cNvGrpSpPr>
          <p:nvPr/>
        </p:nvGrpSpPr>
        <p:grpSpPr bwMode="auto">
          <a:xfrm>
            <a:off x="1984829" y="1433957"/>
            <a:ext cx="2157413" cy="1746250"/>
            <a:chOff x="2057400" y="1997517"/>
            <a:chExt cx="2157895" cy="1745670"/>
          </a:xfrm>
        </p:grpSpPr>
        <p:sp>
          <p:nvSpPr>
            <p:cNvPr id="11" name="Chevron 21">
              <a:extLst>
                <a:ext uri="{FF2B5EF4-FFF2-40B4-BE49-F238E27FC236}">
                  <a16:creationId xmlns:a16="http://schemas.microsoft.com/office/drawing/2014/main" xmlns="" id="{24D87986-4CB3-4B39-B0FB-999FCDEAD9CC}"/>
                </a:ext>
              </a:extLst>
            </p:cNvPr>
            <p:cNvSpPr/>
            <p:nvPr/>
          </p:nvSpPr>
          <p:spPr>
            <a:xfrm>
              <a:off x="2057400" y="3108398"/>
              <a:ext cx="1918128" cy="634789"/>
            </a:xfrm>
            <a:prstGeom prst="chevron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zh-CN" sz="240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" name="TextBox 26">
              <a:extLst>
                <a:ext uri="{FF2B5EF4-FFF2-40B4-BE49-F238E27FC236}">
                  <a16:creationId xmlns:a16="http://schemas.microsoft.com/office/drawing/2014/main" xmlns="" id="{5BDC7555-11C4-44A6-BCFC-C35E60CF0CC0}"/>
                </a:ext>
              </a:extLst>
            </p:cNvPr>
            <p:cNvSpPr txBox="1"/>
            <p:nvPr/>
          </p:nvSpPr>
          <p:spPr>
            <a:xfrm>
              <a:off x="2057400" y="1997517"/>
              <a:ext cx="2157895" cy="8122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27">
              <a:extLst>
                <a:ext uri="{FF2B5EF4-FFF2-40B4-BE49-F238E27FC236}">
                  <a16:creationId xmlns:a16="http://schemas.microsoft.com/office/drawing/2014/main" xmlns="" id="{5FC8F43F-CE07-4673-AB1B-3DC01B5BAF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111" y="3238346"/>
              <a:ext cx="15173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STEP 1</a:t>
              </a:r>
            </a:p>
          </p:txBody>
        </p:sp>
      </p:grpSp>
      <p:grpSp>
        <p:nvGrpSpPr>
          <p:cNvPr id="14" name="Group 2">
            <a:extLst>
              <a:ext uri="{FF2B5EF4-FFF2-40B4-BE49-F238E27FC236}">
                <a16:creationId xmlns:a16="http://schemas.microsoft.com/office/drawing/2014/main" xmlns="" id="{9EE5EAA8-CDBC-4055-B291-7BB857263DD0}"/>
              </a:ext>
            </a:extLst>
          </p:cNvPr>
          <p:cNvGrpSpPr>
            <a:grpSpLocks/>
          </p:cNvGrpSpPr>
          <p:nvPr/>
        </p:nvGrpSpPr>
        <p:grpSpPr bwMode="auto">
          <a:xfrm>
            <a:off x="5016954" y="1433957"/>
            <a:ext cx="2157413" cy="1746250"/>
            <a:chOff x="5089110" y="1997517"/>
            <a:chExt cx="2157895" cy="1745670"/>
          </a:xfrm>
        </p:grpSpPr>
        <p:sp>
          <p:nvSpPr>
            <p:cNvPr id="15" name="Chevron 23">
              <a:extLst>
                <a:ext uri="{FF2B5EF4-FFF2-40B4-BE49-F238E27FC236}">
                  <a16:creationId xmlns:a16="http://schemas.microsoft.com/office/drawing/2014/main" xmlns="" id="{7AFFEBA6-FAF8-4FD0-8908-AC30237B6F27}"/>
                </a:ext>
              </a:extLst>
            </p:cNvPr>
            <p:cNvSpPr/>
            <p:nvPr/>
          </p:nvSpPr>
          <p:spPr>
            <a:xfrm>
              <a:off x="5089110" y="3108398"/>
              <a:ext cx="1918128" cy="634789"/>
            </a:xfrm>
            <a:prstGeom prst="chevron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28">
              <a:extLst>
                <a:ext uri="{FF2B5EF4-FFF2-40B4-BE49-F238E27FC236}">
                  <a16:creationId xmlns:a16="http://schemas.microsoft.com/office/drawing/2014/main" xmlns="" id="{3200412A-BBC1-437E-ACBF-0DF425A79B8B}"/>
                </a:ext>
              </a:extLst>
            </p:cNvPr>
            <p:cNvSpPr txBox="1"/>
            <p:nvPr/>
          </p:nvSpPr>
          <p:spPr>
            <a:xfrm>
              <a:off x="5089110" y="1997517"/>
              <a:ext cx="2157895" cy="8122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30">
              <a:extLst>
                <a:ext uri="{FF2B5EF4-FFF2-40B4-BE49-F238E27FC236}">
                  <a16:creationId xmlns:a16="http://schemas.microsoft.com/office/drawing/2014/main" xmlns="" id="{7192DC17-EED9-44E4-8486-DC2F142B75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1676" y="3238346"/>
              <a:ext cx="15173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STEP 2</a:t>
              </a:r>
            </a:p>
          </p:txBody>
        </p:sp>
      </p:grpSp>
      <p:grpSp>
        <p:nvGrpSpPr>
          <p:cNvPr id="18" name="Group 5">
            <a:extLst>
              <a:ext uri="{FF2B5EF4-FFF2-40B4-BE49-F238E27FC236}">
                <a16:creationId xmlns:a16="http://schemas.microsoft.com/office/drawing/2014/main" xmlns="" id="{6E4EB779-3ECF-430C-831A-DA4C9DE0D4C5}"/>
              </a:ext>
            </a:extLst>
          </p:cNvPr>
          <p:cNvGrpSpPr>
            <a:grpSpLocks/>
          </p:cNvGrpSpPr>
          <p:nvPr/>
        </p:nvGrpSpPr>
        <p:grpSpPr bwMode="auto">
          <a:xfrm>
            <a:off x="8047492" y="1433957"/>
            <a:ext cx="2159000" cy="1746250"/>
            <a:chOff x="8120819" y="1997517"/>
            <a:chExt cx="2157895" cy="1745670"/>
          </a:xfrm>
        </p:grpSpPr>
        <p:sp>
          <p:nvSpPr>
            <p:cNvPr id="19" name="Chevron 22">
              <a:extLst>
                <a:ext uri="{FF2B5EF4-FFF2-40B4-BE49-F238E27FC236}">
                  <a16:creationId xmlns:a16="http://schemas.microsoft.com/office/drawing/2014/main" xmlns="" id="{6A0C6128-80EB-415A-B3BF-153B3C016360}"/>
                </a:ext>
              </a:extLst>
            </p:cNvPr>
            <p:cNvSpPr/>
            <p:nvPr/>
          </p:nvSpPr>
          <p:spPr>
            <a:xfrm>
              <a:off x="8120819" y="3108398"/>
              <a:ext cx="1918305" cy="634789"/>
            </a:xfrm>
            <a:prstGeom prst="chevron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 altLang="zh-CN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29">
              <a:extLst>
                <a:ext uri="{FF2B5EF4-FFF2-40B4-BE49-F238E27FC236}">
                  <a16:creationId xmlns:a16="http://schemas.microsoft.com/office/drawing/2014/main" xmlns="" id="{A97650E6-AEDB-401E-8213-0A8D206AB4EC}"/>
                </a:ext>
              </a:extLst>
            </p:cNvPr>
            <p:cNvSpPr txBox="1"/>
            <p:nvPr/>
          </p:nvSpPr>
          <p:spPr>
            <a:xfrm>
              <a:off x="8120819" y="1997517"/>
              <a:ext cx="2157895" cy="8122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31">
              <a:extLst>
                <a:ext uri="{FF2B5EF4-FFF2-40B4-BE49-F238E27FC236}">
                  <a16:creationId xmlns:a16="http://schemas.microsoft.com/office/drawing/2014/main" xmlns="" id="{8628193D-D871-4EBD-B371-EBBE57A0F5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2910" y="3238346"/>
              <a:ext cx="15173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STEP 3</a:t>
              </a:r>
            </a:p>
          </p:txBody>
        </p:sp>
      </p:grpSp>
      <p:grpSp>
        <p:nvGrpSpPr>
          <p:cNvPr id="22" name="Group 6">
            <a:extLst>
              <a:ext uri="{FF2B5EF4-FFF2-40B4-BE49-F238E27FC236}">
                <a16:creationId xmlns:a16="http://schemas.microsoft.com/office/drawing/2014/main" xmlns="" id="{FF287A48-30A7-4666-9FD9-04EBEFB0DA03}"/>
              </a:ext>
            </a:extLst>
          </p:cNvPr>
          <p:cNvGrpSpPr>
            <a:grpSpLocks/>
          </p:cNvGrpSpPr>
          <p:nvPr/>
        </p:nvGrpSpPr>
        <p:grpSpPr bwMode="auto">
          <a:xfrm>
            <a:off x="3399292" y="3918397"/>
            <a:ext cx="2416175" cy="1636443"/>
            <a:chOff x="3471738" y="4481236"/>
            <a:chExt cx="2415943" cy="1636756"/>
          </a:xfrm>
        </p:grpSpPr>
        <p:sp>
          <p:nvSpPr>
            <p:cNvPr id="23" name="Chevron 24">
              <a:extLst>
                <a:ext uri="{FF2B5EF4-FFF2-40B4-BE49-F238E27FC236}">
                  <a16:creationId xmlns:a16="http://schemas.microsoft.com/office/drawing/2014/main" xmlns="" id="{D2E56032-FC38-453C-9637-086D47A634F7}"/>
                </a:ext>
              </a:extLst>
            </p:cNvPr>
            <p:cNvSpPr/>
            <p:nvPr/>
          </p:nvSpPr>
          <p:spPr>
            <a:xfrm flipH="1">
              <a:off x="3471738" y="4481236"/>
              <a:ext cx="1917516" cy="635122"/>
            </a:xfrm>
            <a:prstGeom prst="chevron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32">
              <a:extLst>
                <a:ext uri="{FF2B5EF4-FFF2-40B4-BE49-F238E27FC236}">
                  <a16:creationId xmlns:a16="http://schemas.microsoft.com/office/drawing/2014/main" xmlns="" id="{284623FA-AC4D-4CE6-80AC-E7A240BF3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6610" y="4614069"/>
              <a:ext cx="15173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STEP 5</a:t>
              </a:r>
            </a:p>
          </p:txBody>
        </p:sp>
        <p:sp>
          <p:nvSpPr>
            <p:cNvPr id="25" name="TextBox 34">
              <a:extLst>
                <a:ext uri="{FF2B5EF4-FFF2-40B4-BE49-F238E27FC236}">
                  <a16:creationId xmlns:a16="http://schemas.microsoft.com/office/drawing/2014/main" xmlns="" id="{E4660F54-C64D-44AC-9C8F-C3386901EFE3}"/>
                </a:ext>
              </a:extLst>
            </p:cNvPr>
            <p:cNvSpPr txBox="1"/>
            <p:nvPr/>
          </p:nvSpPr>
          <p:spPr>
            <a:xfrm>
              <a:off x="3730475" y="5305306"/>
              <a:ext cx="2157206" cy="8126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7">
            <a:extLst>
              <a:ext uri="{FF2B5EF4-FFF2-40B4-BE49-F238E27FC236}">
                <a16:creationId xmlns:a16="http://schemas.microsoft.com/office/drawing/2014/main" xmlns="" id="{D83815CB-437A-47BF-9C7B-3DD471D77B92}"/>
              </a:ext>
            </a:extLst>
          </p:cNvPr>
          <p:cNvGrpSpPr>
            <a:grpSpLocks/>
          </p:cNvGrpSpPr>
          <p:nvPr/>
        </p:nvGrpSpPr>
        <p:grpSpPr bwMode="auto">
          <a:xfrm>
            <a:off x="6496504" y="3918397"/>
            <a:ext cx="2157413" cy="1636443"/>
            <a:chOff x="6568660" y="4481236"/>
            <a:chExt cx="2157895" cy="1636756"/>
          </a:xfrm>
        </p:grpSpPr>
        <p:sp>
          <p:nvSpPr>
            <p:cNvPr id="27" name="Chevron 25">
              <a:extLst>
                <a:ext uri="{FF2B5EF4-FFF2-40B4-BE49-F238E27FC236}">
                  <a16:creationId xmlns:a16="http://schemas.microsoft.com/office/drawing/2014/main" xmlns="" id="{32F29CC1-648B-4B37-BD00-3955EF2DB000}"/>
                </a:ext>
              </a:extLst>
            </p:cNvPr>
            <p:cNvSpPr/>
            <p:nvPr/>
          </p:nvSpPr>
          <p:spPr>
            <a:xfrm flipH="1">
              <a:off x="6568660" y="4481236"/>
              <a:ext cx="1918128" cy="635122"/>
            </a:xfrm>
            <a:prstGeom prst="chevron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33">
              <a:extLst>
                <a:ext uri="{FF2B5EF4-FFF2-40B4-BE49-F238E27FC236}">
                  <a16:creationId xmlns:a16="http://schemas.microsoft.com/office/drawing/2014/main" xmlns="" id="{428D1F82-EC74-4262-8D87-C1FEB8B482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8243" y="4614069"/>
              <a:ext cx="15173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  <a:cs typeface="Open Sans" panose="020B0606030504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STEP 4</a:t>
              </a:r>
            </a:p>
          </p:txBody>
        </p:sp>
        <p:sp>
          <p:nvSpPr>
            <p:cNvPr id="29" name="TextBox 35">
              <a:extLst>
                <a:ext uri="{FF2B5EF4-FFF2-40B4-BE49-F238E27FC236}">
                  <a16:creationId xmlns:a16="http://schemas.microsoft.com/office/drawing/2014/main" xmlns="" id="{1B507804-50E0-477D-A7B7-F1BF74425EC9}"/>
                </a:ext>
              </a:extLst>
            </p:cNvPr>
            <p:cNvSpPr txBox="1"/>
            <p:nvPr/>
          </p:nvSpPr>
          <p:spPr>
            <a:xfrm>
              <a:off x="6568660" y="5305306"/>
              <a:ext cx="2157895" cy="8126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4676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1">
            <a:extLst>
              <a:ext uri="{FF2B5EF4-FFF2-40B4-BE49-F238E27FC236}">
                <a16:creationId xmlns:a16="http://schemas.microsoft.com/office/drawing/2014/main" xmlns="" id="{68E2B368-1126-4469-8675-CCE24658E2A8}"/>
              </a:ext>
            </a:extLst>
          </p:cNvPr>
          <p:cNvGrpSpPr/>
          <p:nvPr/>
        </p:nvGrpSpPr>
        <p:grpSpPr>
          <a:xfrm>
            <a:off x="4325737" y="1674680"/>
            <a:ext cx="3540526" cy="3540524"/>
            <a:chOff x="3044429" y="2158604"/>
            <a:chExt cx="3093243" cy="3093243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6E5D8FE7-1C5E-4038-8925-17130BE13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382" y="3708797"/>
              <a:ext cx="1544240" cy="1543050"/>
            </a:xfrm>
            <a:custGeom>
              <a:avLst/>
              <a:gdLst>
                <a:gd name="T0" fmla="*/ 32 w 263"/>
                <a:gd name="T1" fmla="*/ 0 h 263"/>
                <a:gd name="T2" fmla="*/ 30 w 263"/>
                <a:gd name="T3" fmla="*/ 12 h 263"/>
                <a:gd name="T4" fmla="*/ 14 w 263"/>
                <a:gd name="T5" fmla="*/ 20 h 263"/>
                <a:gd name="T6" fmla="*/ 0 w 263"/>
                <a:gd name="T7" fmla="*/ 26 h 263"/>
                <a:gd name="T8" fmla="*/ 9 w 263"/>
                <a:gd name="T9" fmla="*/ 53 h 263"/>
                <a:gd name="T10" fmla="*/ 29 w 263"/>
                <a:gd name="T11" fmla="*/ 50 h 263"/>
                <a:gd name="T12" fmla="*/ 40 w 263"/>
                <a:gd name="T13" fmla="*/ 62 h 263"/>
                <a:gd name="T14" fmla="*/ 37 w 263"/>
                <a:gd name="T15" fmla="*/ 79 h 263"/>
                <a:gd name="T16" fmla="*/ 19 w 263"/>
                <a:gd name="T17" fmla="*/ 86 h 263"/>
                <a:gd name="T18" fmla="*/ 25 w 263"/>
                <a:gd name="T19" fmla="*/ 114 h 263"/>
                <a:gd name="T20" fmla="*/ 39 w 263"/>
                <a:gd name="T21" fmla="*/ 112 h 263"/>
                <a:gd name="T22" fmla="*/ 57 w 263"/>
                <a:gd name="T23" fmla="*/ 111 h 263"/>
                <a:gd name="T24" fmla="*/ 66 w 263"/>
                <a:gd name="T25" fmla="*/ 127 h 263"/>
                <a:gd name="T26" fmla="*/ 56 w 263"/>
                <a:gd name="T27" fmla="*/ 142 h 263"/>
                <a:gd name="T28" fmla="*/ 48 w 263"/>
                <a:gd name="T29" fmla="*/ 153 h 263"/>
                <a:gd name="T30" fmla="*/ 70 w 263"/>
                <a:gd name="T31" fmla="*/ 172 h 263"/>
                <a:gd name="T32" fmla="*/ 84 w 263"/>
                <a:gd name="T33" fmla="*/ 161 h 263"/>
                <a:gd name="T34" fmla="*/ 100 w 263"/>
                <a:gd name="T35" fmla="*/ 166 h 263"/>
                <a:gd name="T36" fmla="*/ 106 w 263"/>
                <a:gd name="T37" fmla="*/ 182 h 263"/>
                <a:gd name="T38" fmla="*/ 95 w 263"/>
                <a:gd name="T39" fmla="*/ 196 h 263"/>
                <a:gd name="T40" fmla="*/ 113 w 263"/>
                <a:gd name="T41" fmla="*/ 217 h 263"/>
                <a:gd name="T42" fmla="*/ 124 w 263"/>
                <a:gd name="T43" fmla="*/ 210 h 263"/>
                <a:gd name="T44" fmla="*/ 139 w 263"/>
                <a:gd name="T45" fmla="*/ 200 h 263"/>
                <a:gd name="T46" fmla="*/ 155 w 263"/>
                <a:gd name="T47" fmla="*/ 209 h 263"/>
                <a:gd name="T48" fmla="*/ 154 w 263"/>
                <a:gd name="T49" fmla="*/ 227 h 263"/>
                <a:gd name="T50" fmla="*/ 153 w 263"/>
                <a:gd name="T51" fmla="*/ 240 h 263"/>
                <a:gd name="T52" fmla="*/ 181 w 263"/>
                <a:gd name="T53" fmla="*/ 245 h 263"/>
                <a:gd name="T54" fmla="*/ 187 w 263"/>
                <a:gd name="T55" fmla="*/ 229 h 263"/>
                <a:gd name="T56" fmla="*/ 204 w 263"/>
                <a:gd name="T57" fmla="*/ 225 h 263"/>
                <a:gd name="T58" fmla="*/ 217 w 263"/>
                <a:gd name="T59" fmla="*/ 237 h 263"/>
                <a:gd name="T60" fmla="*/ 215 w 263"/>
                <a:gd name="T61" fmla="*/ 254 h 263"/>
                <a:gd name="T62" fmla="*/ 241 w 263"/>
                <a:gd name="T63" fmla="*/ 263 h 263"/>
                <a:gd name="T64" fmla="*/ 246 w 263"/>
                <a:gd name="T65" fmla="*/ 252 h 263"/>
                <a:gd name="T66" fmla="*/ 254 w 263"/>
                <a:gd name="T67" fmla="*/ 235 h 263"/>
                <a:gd name="T68" fmla="*/ 263 w 263"/>
                <a:gd name="T69" fmla="*/ 11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3" h="263">
                  <a:moveTo>
                    <a:pt x="14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2"/>
                    <a:pt x="32" y="3"/>
                  </a:cubicBezTo>
                  <a:cubicBezTo>
                    <a:pt x="32" y="5"/>
                    <a:pt x="31" y="9"/>
                    <a:pt x="30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17" y="20"/>
                    <a:pt x="1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52"/>
                    <a:pt x="6" y="53"/>
                    <a:pt x="9" y="53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1" y="49"/>
                    <a:pt x="26" y="49"/>
                    <a:pt x="29" y="50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8" y="56"/>
                    <a:pt x="40" y="60"/>
                    <a:pt x="40" y="62"/>
                  </a:cubicBezTo>
                  <a:cubicBezTo>
                    <a:pt x="41" y="65"/>
                    <a:pt x="41" y="69"/>
                    <a:pt x="41" y="72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4" y="81"/>
                    <a:pt x="30" y="83"/>
                    <a:pt x="27" y="84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6" y="87"/>
                    <a:pt x="14" y="90"/>
                    <a:pt x="16" y="93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6" y="117"/>
                    <a:pt x="29" y="118"/>
                    <a:pt x="32" y="11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41" y="111"/>
                    <a:pt x="46" y="109"/>
                    <a:pt x="4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9" y="113"/>
                    <a:pt x="62" y="116"/>
                    <a:pt x="64" y="118"/>
                  </a:cubicBezTo>
                  <a:cubicBezTo>
                    <a:pt x="65" y="120"/>
                    <a:pt x="66" y="124"/>
                    <a:pt x="66" y="127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3" y="138"/>
                    <a:pt x="59" y="141"/>
                    <a:pt x="56" y="142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7" y="148"/>
                    <a:pt x="46" y="151"/>
                    <a:pt x="48" y="153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4" y="174"/>
                    <a:pt x="67" y="174"/>
                    <a:pt x="70" y="172"/>
                  </a:cubicBezTo>
                  <a:cubicBezTo>
                    <a:pt x="75" y="166"/>
                    <a:pt x="75" y="166"/>
                    <a:pt x="75" y="166"/>
                  </a:cubicBezTo>
                  <a:cubicBezTo>
                    <a:pt x="77" y="164"/>
                    <a:pt x="81" y="162"/>
                    <a:pt x="84" y="161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5" y="162"/>
                    <a:pt x="99" y="164"/>
                    <a:pt x="100" y="166"/>
                  </a:cubicBezTo>
                  <a:cubicBezTo>
                    <a:pt x="102" y="167"/>
                    <a:pt x="104" y="171"/>
                    <a:pt x="106" y="174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4" y="185"/>
                    <a:pt x="102" y="189"/>
                    <a:pt x="100" y="191"/>
                  </a:cubicBezTo>
                  <a:cubicBezTo>
                    <a:pt x="95" y="196"/>
                    <a:pt x="95" y="196"/>
                    <a:pt x="95" y="196"/>
                  </a:cubicBezTo>
                  <a:cubicBezTo>
                    <a:pt x="92" y="198"/>
                    <a:pt x="93" y="202"/>
                    <a:pt x="95" y="204"/>
                  </a:cubicBezTo>
                  <a:cubicBezTo>
                    <a:pt x="113" y="217"/>
                    <a:pt x="113" y="217"/>
                    <a:pt x="113" y="217"/>
                  </a:cubicBezTo>
                  <a:cubicBezTo>
                    <a:pt x="116" y="219"/>
                    <a:pt x="119" y="218"/>
                    <a:pt x="120" y="216"/>
                  </a:cubicBezTo>
                  <a:cubicBezTo>
                    <a:pt x="124" y="210"/>
                    <a:pt x="124" y="210"/>
                    <a:pt x="124" y="210"/>
                  </a:cubicBezTo>
                  <a:cubicBezTo>
                    <a:pt x="125" y="207"/>
                    <a:pt x="129" y="203"/>
                    <a:pt x="131" y="202"/>
                  </a:cubicBezTo>
                  <a:cubicBezTo>
                    <a:pt x="139" y="200"/>
                    <a:pt x="139" y="200"/>
                    <a:pt x="139" y="200"/>
                  </a:cubicBezTo>
                  <a:cubicBezTo>
                    <a:pt x="142" y="200"/>
                    <a:pt x="146" y="201"/>
                    <a:pt x="148" y="202"/>
                  </a:cubicBezTo>
                  <a:cubicBezTo>
                    <a:pt x="150" y="203"/>
                    <a:pt x="154" y="206"/>
                    <a:pt x="155" y="209"/>
                  </a:cubicBezTo>
                  <a:cubicBezTo>
                    <a:pt x="158" y="217"/>
                    <a:pt x="158" y="217"/>
                    <a:pt x="158" y="217"/>
                  </a:cubicBezTo>
                  <a:cubicBezTo>
                    <a:pt x="157" y="220"/>
                    <a:pt x="156" y="225"/>
                    <a:pt x="154" y="227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49" y="236"/>
                    <a:pt x="150" y="239"/>
                    <a:pt x="153" y="240"/>
                  </a:cubicBezTo>
                  <a:cubicBezTo>
                    <a:pt x="174" y="248"/>
                    <a:pt x="174" y="248"/>
                    <a:pt x="174" y="248"/>
                  </a:cubicBezTo>
                  <a:cubicBezTo>
                    <a:pt x="177" y="249"/>
                    <a:pt x="180" y="248"/>
                    <a:pt x="181" y="245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83" y="236"/>
                    <a:pt x="185" y="231"/>
                    <a:pt x="187" y="229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7" y="224"/>
                    <a:pt x="202" y="225"/>
                    <a:pt x="204" y="225"/>
                  </a:cubicBezTo>
                  <a:cubicBezTo>
                    <a:pt x="206" y="226"/>
                    <a:pt x="210" y="228"/>
                    <a:pt x="213" y="230"/>
                  </a:cubicBezTo>
                  <a:cubicBezTo>
                    <a:pt x="217" y="237"/>
                    <a:pt x="217" y="237"/>
                    <a:pt x="217" y="237"/>
                  </a:cubicBezTo>
                  <a:cubicBezTo>
                    <a:pt x="217" y="240"/>
                    <a:pt x="217" y="245"/>
                    <a:pt x="216" y="248"/>
                  </a:cubicBezTo>
                  <a:cubicBezTo>
                    <a:pt x="215" y="254"/>
                    <a:pt x="215" y="254"/>
                    <a:pt x="215" y="254"/>
                  </a:cubicBezTo>
                  <a:cubicBezTo>
                    <a:pt x="214" y="257"/>
                    <a:pt x="216" y="260"/>
                    <a:pt x="219" y="260"/>
                  </a:cubicBezTo>
                  <a:cubicBezTo>
                    <a:pt x="241" y="263"/>
                    <a:pt x="241" y="263"/>
                    <a:pt x="241" y="263"/>
                  </a:cubicBezTo>
                  <a:cubicBezTo>
                    <a:pt x="244" y="263"/>
                    <a:pt x="246" y="261"/>
                    <a:pt x="246" y="258"/>
                  </a:cubicBezTo>
                  <a:cubicBezTo>
                    <a:pt x="246" y="252"/>
                    <a:pt x="246" y="252"/>
                    <a:pt x="246" y="252"/>
                  </a:cubicBezTo>
                  <a:cubicBezTo>
                    <a:pt x="246" y="249"/>
                    <a:pt x="247" y="244"/>
                    <a:pt x="249" y="241"/>
                  </a:cubicBezTo>
                  <a:cubicBezTo>
                    <a:pt x="254" y="235"/>
                    <a:pt x="254" y="235"/>
                    <a:pt x="254" y="235"/>
                  </a:cubicBezTo>
                  <a:cubicBezTo>
                    <a:pt x="257" y="234"/>
                    <a:pt x="260" y="233"/>
                    <a:pt x="263" y="233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00" y="114"/>
                    <a:pt x="148" y="63"/>
                    <a:pt x="148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B55735F3-B805-4E39-BBA7-654951BA8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4622" y="3708797"/>
              <a:ext cx="1543050" cy="1543050"/>
            </a:xfrm>
            <a:custGeom>
              <a:avLst/>
              <a:gdLst>
                <a:gd name="T0" fmla="*/ 250 w 263"/>
                <a:gd name="T1" fmla="*/ 19 h 263"/>
                <a:gd name="T2" fmla="*/ 233 w 263"/>
                <a:gd name="T3" fmla="*/ 11 h 263"/>
                <a:gd name="T4" fmla="*/ 231 w 263"/>
                <a:gd name="T5" fmla="*/ 0 h 263"/>
                <a:gd name="T6" fmla="*/ 0 w 263"/>
                <a:gd name="T7" fmla="*/ 114 h 263"/>
                <a:gd name="T8" fmla="*/ 0 w 263"/>
                <a:gd name="T9" fmla="*/ 233 h 263"/>
                <a:gd name="T10" fmla="*/ 10 w 263"/>
                <a:gd name="T11" fmla="*/ 235 h 263"/>
                <a:gd name="T12" fmla="*/ 18 w 263"/>
                <a:gd name="T13" fmla="*/ 252 h 263"/>
                <a:gd name="T14" fmla="*/ 24 w 263"/>
                <a:gd name="T15" fmla="*/ 263 h 263"/>
                <a:gd name="T16" fmla="*/ 50 w 263"/>
                <a:gd name="T17" fmla="*/ 253 h 263"/>
                <a:gd name="T18" fmla="*/ 48 w 263"/>
                <a:gd name="T19" fmla="*/ 237 h 263"/>
                <a:gd name="T20" fmla="*/ 61 w 263"/>
                <a:gd name="T21" fmla="*/ 225 h 263"/>
                <a:gd name="T22" fmla="*/ 77 w 263"/>
                <a:gd name="T23" fmla="*/ 229 h 263"/>
                <a:gd name="T24" fmla="*/ 84 w 263"/>
                <a:gd name="T25" fmla="*/ 244 h 263"/>
                <a:gd name="T26" fmla="*/ 111 w 263"/>
                <a:gd name="T27" fmla="*/ 239 h 263"/>
                <a:gd name="T28" fmla="*/ 110 w 263"/>
                <a:gd name="T29" fmla="*/ 227 h 263"/>
                <a:gd name="T30" fmla="*/ 109 w 263"/>
                <a:gd name="T31" fmla="*/ 208 h 263"/>
                <a:gd name="T32" fmla="*/ 125 w 263"/>
                <a:gd name="T33" fmla="*/ 199 h 263"/>
                <a:gd name="T34" fmla="*/ 141 w 263"/>
                <a:gd name="T35" fmla="*/ 209 h 263"/>
                <a:gd name="T36" fmla="*/ 151 w 263"/>
                <a:gd name="T37" fmla="*/ 216 h 263"/>
                <a:gd name="T38" fmla="*/ 169 w 263"/>
                <a:gd name="T39" fmla="*/ 195 h 263"/>
                <a:gd name="T40" fmla="*/ 159 w 263"/>
                <a:gd name="T41" fmla="*/ 181 h 263"/>
                <a:gd name="T42" fmla="*/ 164 w 263"/>
                <a:gd name="T43" fmla="*/ 165 h 263"/>
                <a:gd name="T44" fmla="*/ 180 w 263"/>
                <a:gd name="T45" fmla="*/ 160 h 263"/>
                <a:gd name="T46" fmla="*/ 194 w 263"/>
                <a:gd name="T47" fmla="*/ 170 h 263"/>
                <a:gd name="T48" fmla="*/ 215 w 263"/>
                <a:gd name="T49" fmla="*/ 152 h 263"/>
                <a:gd name="T50" fmla="*/ 208 w 263"/>
                <a:gd name="T51" fmla="*/ 141 h 263"/>
                <a:gd name="T52" fmla="*/ 198 w 263"/>
                <a:gd name="T53" fmla="*/ 126 h 263"/>
                <a:gd name="T54" fmla="*/ 207 w 263"/>
                <a:gd name="T55" fmla="*/ 110 h 263"/>
                <a:gd name="T56" fmla="*/ 225 w 263"/>
                <a:gd name="T57" fmla="*/ 111 h 263"/>
                <a:gd name="T58" fmla="*/ 239 w 263"/>
                <a:gd name="T59" fmla="*/ 113 h 263"/>
                <a:gd name="T60" fmla="*/ 244 w 263"/>
                <a:gd name="T61" fmla="*/ 85 h 263"/>
                <a:gd name="T62" fmla="*/ 227 w 263"/>
                <a:gd name="T63" fmla="*/ 78 h 263"/>
                <a:gd name="T64" fmla="*/ 223 w 263"/>
                <a:gd name="T65" fmla="*/ 61 h 263"/>
                <a:gd name="T66" fmla="*/ 235 w 263"/>
                <a:gd name="T67" fmla="*/ 49 h 263"/>
                <a:gd name="T68" fmla="*/ 238 w 263"/>
                <a:gd name="T69" fmla="*/ 48 h 263"/>
                <a:gd name="T70" fmla="*/ 253 w 263"/>
                <a:gd name="T71" fmla="*/ 51 h 263"/>
                <a:gd name="T72" fmla="*/ 263 w 263"/>
                <a:gd name="T73" fmla="*/ 2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3" h="263">
                  <a:moveTo>
                    <a:pt x="258" y="19"/>
                  </a:moveTo>
                  <a:cubicBezTo>
                    <a:pt x="250" y="19"/>
                    <a:pt x="250" y="19"/>
                    <a:pt x="250" y="19"/>
                  </a:cubicBezTo>
                  <a:cubicBezTo>
                    <a:pt x="247" y="19"/>
                    <a:pt x="242" y="18"/>
                    <a:pt x="239" y="17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2" y="8"/>
                    <a:pt x="231" y="4"/>
                    <a:pt x="231" y="2"/>
                  </a:cubicBezTo>
                  <a:cubicBezTo>
                    <a:pt x="231" y="1"/>
                    <a:pt x="231" y="0"/>
                    <a:pt x="231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63"/>
                    <a:pt x="63" y="114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3"/>
                    <a:pt x="1" y="233"/>
                    <a:pt x="1" y="233"/>
                  </a:cubicBezTo>
                  <a:cubicBezTo>
                    <a:pt x="3" y="233"/>
                    <a:pt x="7" y="234"/>
                    <a:pt x="10" y="235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7" y="244"/>
                    <a:pt x="18" y="249"/>
                    <a:pt x="18" y="252"/>
                  </a:cubicBezTo>
                  <a:cubicBezTo>
                    <a:pt x="18" y="258"/>
                    <a:pt x="18" y="258"/>
                    <a:pt x="18" y="258"/>
                  </a:cubicBezTo>
                  <a:cubicBezTo>
                    <a:pt x="18" y="261"/>
                    <a:pt x="21" y="263"/>
                    <a:pt x="24" y="263"/>
                  </a:cubicBezTo>
                  <a:cubicBezTo>
                    <a:pt x="46" y="260"/>
                    <a:pt x="46" y="260"/>
                    <a:pt x="46" y="260"/>
                  </a:cubicBezTo>
                  <a:cubicBezTo>
                    <a:pt x="49" y="259"/>
                    <a:pt x="51" y="256"/>
                    <a:pt x="50" y="253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8" y="245"/>
                    <a:pt x="47" y="240"/>
                    <a:pt x="48" y="237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4" y="228"/>
                    <a:pt x="58" y="226"/>
                    <a:pt x="61" y="225"/>
                  </a:cubicBezTo>
                  <a:cubicBezTo>
                    <a:pt x="63" y="224"/>
                    <a:pt x="67" y="224"/>
                    <a:pt x="70" y="225"/>
                  </a:cubicBezTo>
                  <a:cubicBezTo>
                    <a:pt x="77" y="229"/>
                    <a:pt x="77" y="229"/>
                    <a:pt x="77" y="229"/>
                  </a:cubicBezTo>
                  <a:cubicBezTo>
                    <a:pt x="79" y="231"/>
                    <a:pt x="82" y="235"/>
                    <a:pt x="82" y="238"/>
                  </a:cubicBezTo>
                  <a:cubicBezTo>
                    <a:pt x="84" y="244"/>
                    <a:pt x="84" y="244"/>
                    <a:pt x="84" y="244"/>
                  </a:cubicBezTo>
                  <a:cubicBezTo>
                    <a:pt x="85" y="247"/>
                    <a:pt x="88" y="249"/>
                    <a:pt x="90" y="248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4" y="238"/>
                    <a:pt x="115" y="235"/>
                    <a:pt x="114" y="232"/>
                  </a:cubicBezTo>
                  <a:cubicBezTo>
                    <a:pt x="110" y="227"/>
                    <a:pt x="110" y="227"/>
                    <a:pt x="110" y="227"/>
                  </a:cubicBezTo>
                  <a:cubicBezTo>
                    <a:pt x="109" y="224"/>
                    <a:pt x="107" y="219"/>
                    <a:pt x="107" y="216"/>
                  </a:cubicBezTo>
                  <a:cubicBezTo>
                    <a:pt x="109" y="208"/>
                    <a:pt x="109" y="208"/>
                    <a:pt x="109" y="208"/>
                  </a:cubicBezTo>
                  <a:cubicBezTo>
                    <a:pt x="111" y="206"/>
                    <a:pt x="114" y="203"/>
                    <a:pt x="116" y="202"/>
                  </a:cubicBezTo>
                  <a:cubicBezTo>
                    <a:pt x="118" y="201"/>
                    <a:pt x="122" y="199"/>
                    <a:pt x="125" y="199"/>
                  </a:cubicBezTo>
                  <a:cubicBezTo>
                    <a:pt x="134" y="201"/>
                    <a:pt x="134" y="201"/>
                    <a:pt x="134" y="201"/>
                  </a:cubicBezTo>
                  <a:cubicBezTo>
                    <a:pt x="136" y="203"/>
                    <a:pt x="139" y="206"/>
                    <a:pt x="141" y="209"/>
                  </a:cubicBezTo>
                  <a:cubicBezTo>
                    <a:pt x="144" y="215"/>
                    <a:pt x="144" y="215"/>
                    <a:pt x="144" y="215"/>
                  </a:cubicBezTo>
                  <a:cubicBezTo>
                    <a:pt x="145" y="217"/>
                    <a:pt x="149" y="218"/>
                    <a:pt x="151" y="216"/>
                  </a:cubicBezTo>
                  <a:cubicBezTo>
                    <a:pt x="169" y="202"/>
                    <a:pt x="169" y="202"/>
                    <a:pt x="169" y="202"/>
                  </a:cubicBezTo>
                  <a:cubicBezTo>
                    <a:pt x="171" y="201"/>
                    <a:pt x="171" y="197"/>
                    <a:pt x="169" y="195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8"/>
                    <a:pt x="160" y="184"/>
                    <a:pt x="159" y="181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0" y="170"/>
                    <a:pt x="162" y="167"/>
                    <a:pt x="164" y="165"/>
                  </a:cubicBezTo>
                  <a:cubicBezTo>
                    <a:pt x="166" y="163"/>
                    <a:pt x="169" y="161"/>
                    <a:pt x="172" y="160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3" y="161"/>
                    <a:pt x="187" y="164"/>
                    <a:pt x="189" y="166"/>
                  </a:cubicBezTo>
                  <a:cubicBezTo>
                    <a:pt x="194" y="170"/>
                    <a:pt x="194" y="170"/>
                    <a:pt x="194" y="170"/>
                  </a:cubicBezTo>
                  <a:cubicBezTo>
                    <a:pt x="196" y="173"/>
                    <a:pt x="200" y="172"/>
                    <a:pt x="202" y="170"/>
                  </a:cubicBezTo>
                  <a:cubicBezTo>
                    <a:pt x="215" y="152"/>
                    <a:pt x="215" y="152"/>
                    <a:pt x="215" y="152"/>
                  </a:cubicBezTo>
                  <a:cubicBezTo>
                    <a:pt x="217" y="150"/>
                    <a:pt x="217" y="146"/>
                    <a:pt x="214" y="145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5" y="140"/>
                    <a:pt x="202" y="137"/>
                    <a:pt x="200" y="134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23"/>
                    <a:pt x="199" y="119"/>
                    <a:pt x="200" y="117"/>
                  </a:cubicBezTo>
                  <a:cubicBezTo>
                    <a:pt x="202" y="115"/>
                    <a:pt x="205" y="112"/>
                    <a:pt x="207" y="110"/>
                  </a:cubicBezTo>
                  <a:cubicBezTo>
                    <a:pt x="215" y="108"/>
                    <a:pt x="215" y="108"/>
                    <a:pt x="215" y="108"/>
                  </a:cubicBezTo>
                  <a:cubicBezTo>
                    <a:pt x="218" y="108"/>
                    <a:pt x="223" y="110"/>
                    <a:pt x="225" y="111"/>
                  </a:cubicBezTo>
                  <a:cubicBezTo>
                    <a:pt x="232" y="115"/>
                    <a:pt x="232" y="115"/>
                    <a:pt x="232" y="115"/>
                  </a:cubicBezTo>
                  <a:cubicBezTo>
                    <a:pt x="234" y="116"/>
                    <a:pt x="237" y="115"/>
                    <a:pt x="239" y="113"/>
                  </a:cubicBezTo>
                  <a:cubicBezTo>
                    <a:pt x="247" y="92"/>
                    <a:pt x="247" y="92"/>
                    <a:pt x="247" y="92"/>
                  </a:cubicBezTo>
                  <a:cubicBezTo>
                    <a:pt x="249" y="89"/>
                    <a:pt x="247" y="86"/>
                    <a:pt x="244" y="85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4" y="82"/>
                    <a:pt x="230" y="80"/>
                    <a:pt x="227" y="78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3" y="68"/>
                    <a:pt x="223" y="64"/>
                    <a:pt x="223" y="61"/>
                  </a:cubicBezTo>
                  <a:cubicBezTo>
                    <a:pt x="224" y="59"/>
                    <a:pt x="226" y="55"/>
                    <a:pt x="228" y="53"/>
                  </a:cubicBezTo>
                  <a:cubicBezTo>
                    <a:pt x="235" y="49"/>
                    <a:pt x="235" y="49"/>
                    <a:pt x="235" y="49"/>
                  </a:cubicBezTo>
                  <a:cubicBezTo>
                    <a:pt x="236" y="49"/>
                    <a:pt x="237" y="48"/>
                    <a:pt x="238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41" y="48"/>
                    <a:pt x="244" y="49"/>
                    <a:pt x="246" y="49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6" y="52"/>
                    <a:pt x="259" y="50"/>
                    <a:pt x="260" y="47"/>
                  </a:cubicBezTo>
                  <a:cubicBezTo>
                    <a:pt x="263" y="24"/>
                    <a:pt x="263" y="24"/>
                    <a:pt x="263" y="24"/>
                  </a:cubicBezTo>
                  <a:cubicBezTo>
                    <a:pt x="263" y="21"/>
                    <a:pt x="261" y="19"/>
                    <a:pt x="258" y="19"/>
                  </a:cubicBezTo>
                  <a:close/>
                </a:path>
              </a:pathLst>
            </a:cu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E77C149A-A3FC-4AF3-9D01-254EEDAE0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4622" y="2158604"/>
              <a:ext cx="1543050" cy="1550194"/>
            </a:xfrm>
            <a:custGeom>
              <a:avLst/>
              <a:gdLst>
                <a:gd name="T0" fmla="*/ 254 w 263"/>
                <a:gd name="T1" fmla="*/ 216 h 264"/>
                <a:gd name="T2" fmla="*/ 235 w 263"/>
                <a:gd name="T3" fmla="*/ 218 h 264"/>
                <a:gd name="T4" fmla="*/ 223 w 263"/>
                <a:gd name="T5" fmla="*/ 206 h 264"/>
                <a:gd name="T6" fmla="*/ 227 w 263"/>
                <a:gd name="T7" fmla="*/ 189 h 264"/>
                <a:gd name="T8" fmla="*/ 245 w 263"/>
                <a:gd name="T9" fmla="*/ 182 h 264"/>
                <a:gd name="T10" fmla="*/ 240 w 263"/>
                <a:gd name="T11" fmla="*/ 154 h 264"/>
                <a:gd name="T12" fmla="*/ 225 w 263"/>
                <a:gd name="T13" fmla="*/ 156 h 264"/>
                <a:gd name="T14" fmla="*/ 207 w 263"/>
                <a:gd name="T15" fmla="*/ 157 h 264"/>
                <a:gd name="T16" fmla="*/ 197 w 263"/>
                <a:gd name="T17" fmla="*/ 141 h 264"/>
                <a:gd name="T18" fmla="*/ 207 w 263"/>
                <a:gd name="T19" fmla="*/ 126 h 264"/>
                <a:gd name="T20" fmla="*/ 217 w 263"/>
                <a:gd name="T21" fmla="*/ 114 h 264"/>
                <a:gd name="T22" fmla="*/ 196 w 263"/>
                <a:gd name="T23" fmla="*/ 95 h 264"/>
                <a:gd name="T24" fmla="*/ 180 w 263"/>
                <a:gd name="T25" fmla="*/ 108 h 264"/>
                <a:gd name="T26" fmla="*/ 163 w 263"/>
                <a:gd name="T27" fmla="*/ 102 h 264"/>
                <a:gd name="T28" fmla="*/ 158 w 263"/>
                <a:gd name="T29" fmla="*/ 86 h 264"/>
                <a:gd name="T30" fmla="*/ 171 w 263"/>
                <a:gd name="T31" fmla="*/ 70 h 264"/>
                <a:gd name="T32" fmla="*/ 152 w 263"/>
                <a:gd name="T33" fmla="*/ 48 h 264"/>
                <a:gd name="T34" fmla="*/ 140 w 263"/>
                <a:gd name="T35" fmla="*/ 59 h 264"/>
                <a:gd name="T36" fmla="*/ 124 w 263"/>
                <a:gd name="T37" fmla="*/ 69 h 264"/>
                <a:gd name="T38" fmla="*/ 108 w 263"/>
                <a:gd name="T39" fmla="*/ 59 h 264"/>
                <a:gd name="T40" fmla="*/ 109 w 263"/>
                <a:gd name="T41" fmla="*/ 41 h 264"/>
                <a:gd name="T42" fmla="*/ 113 w 263"/>
                <a:gd name="T43" fmla="*/ 25 h 264"/>
                <a:gd name="T44" fmla="*/ 84 w 263"/>
                <a:gd name="T45" fmla="*/ 19 h 264"/>
                <a:gd name="T46" fmla="*/ 76 w 263"/>
                <a:gd name="T47" fmla="*/ 39 h 264"/>
                <a:gd name="T48" fmla="*/ 60 w 263"/>
                <a:gd name="T49" fmla="*/ 43 h 264"/>
                <a:gd name="T50" fmla="*/ 47 w 263"/>
                <a:gd name="T51" fmla="*/ 31 h 264"/>
                <a:gd name="T52" fmla="*/ 47 w 263"/>
                <a:gd name="T53" fmla="*/ 29 h 264"/>
                <a:gd name="T54" fmla="*/ 50 w 263"/>
                <a:gd name="T55" fmla="*/ 10 h 264"/>
                <a:gd name="T56" fmla="*/ 23 w 263"/>
                <a:gd name="T57" fmla="*/ 0 h 264"/>
                <a:gd name="T58" fmla="*/ 17 w 263"/>
                <a:gd name="T59" fmla="*/ 17 h 264"/>
                <a:gd name="T60" fmla="*/ 9 w 263"/>
                <a:gd name="T61" fmla="*/ 33 h 264"/>
                <a:gd name="T62" fmla="*/ 0 w 263"/>
                <a:gd name="T63" fmla="*/ 35 h 264"/>
                <a:gd name="T64" fmla="*/ 0 w 263"/>
                <a:gd name="T65" fmla="*/ 149 h 264"/>
                <a:gd name="T66" fmla="*/ 114 w 263"/>
                <a:gd name="T67" fmla="*/ 264 h 264"/>
                <a:gd name="T68" fmla="*/ 233 w 263"/>
                <a:gd name="T69" fmla="*/ 256 h 264"/>
                <a:gd name="T70" fmla="*/ 250 w 263"/>
                <a:gd name="T71" fmla="*/ 248 h 264"/>
                <a:gd name="T72" fmla="*/ 263 w 263"/>
                <a:gd name="T73" fmla="*/ 24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3" h="264">
                  <a:moveTo>
                    <a:pt x="260" y="220"/>
                  </a:moveTo>
                  <a:cubicBezTo>
                    <a:pt x="260" y="217"/>
                    <a:pt x="257" y="215"/>
                    <a:pt x="254" y="216"/>
                  </a:cubicBezTo>
                  <a:cubicBezTo>
                    <a:pt x="246" y="218"/>
                    <a:pt x="246" y="218"/>
                    <a:pt x="246" y="218"/>
                  </a:cubicBezTo>
                  <a:cubicBezTo>
                    <a:pt x="243" y="219"/>
                    <a:pt x="238" y="219"/>
                    <a:pt x="235" y="218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6" y="212"/>
                    <a:pt x="224" y="208"/>
                    <a:pt x="223" y="206"/>
                  </a:cubicBezTo>
                  <a:cubicBezTo>
                    <a:pt x="223" y="203"/>
                    <a:pt x="222" y="199"/>
                    <a:pt x="223" y="196"/>
                  </a:cubicBezTo>
                  <a:cubicBezTo>
                    <a:pt x="227" y="189"/>
                    <a:pt x="227" y="189"/>
                    <a:pt x="227" y="189"/>
                  </a:cubicBezTo>
                  <a:cubicBezTo>
                    <a:pt x="229" y="187"/>
                    <a:pt x="234" y="185"/>
                    <a:pt x="237" y="184"/>
                  </a:cubicBezTo>
                  <a:cubicBezTo>
                    <a:pt x="245" y="182"/>
                    <a:pt x="245" y="182"/>
                    <a:pt x="245" y="182"/>
                  </a:cubicBezTo>
                  <a:cubicBezTo>
                    <a:pt x="248" y="181"/>
                    <a:pt x="250" y="178"/>
                    <a:pt x="249" y="175"/>
                  </a:cubicBezTo>
                  <a:cubicBezTo>
                    <a:pt x="240" y="154"/>
                    <a:pt x="240" y="154"/>
                    <a:pt x="240" y="154"/>
                  </a:cubicBezTo>
                  <a:cubicBezTo>
                    <a:pt x="239" y="151"/>
                    <a:pt x="236" y="150"/>
                    <a:pt x="233" y="151"/>
                  </a:cubicBezTo>
                  <a:cubicBezTo>
                    <a:pt x="225" y="156"/>
                    <a:pt x="225" y="156"/>
                    <a:pt x="225" y="156"/>
                  </a:cubicBezTo>
                  <a:cubicBezTo>
                    <a:pt x="222" y="158"/>
                    <a:pt x="218" y="159"/>
                    <a:pt x="215" y="159"/>
                  </a:cubicBezTo>
                  <a:cubicBezTo>
                    <a:pt x="207" y="157"/>
                    <a:pt x="207" y="157"/>
                    <a:pt x="207" y="157"/>
                  </a:cubicBezTo>
                  <a:cubicBezTo>
                    <a:pt x="204" y="155"/>
                    <a:pt x="201" y="152"/>
                    <a:pt x="200" y="150"/>
                  </a:cubicBezTo>
                  <a:cubicBezTo>
                    <a:pt x="199" y="148"/>
                    <a:pt x="198" y="144"/>
                    <a:pt x="197" y="141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201" y="130"/>
                    <a:pt x="205" y="127"/>
                    <a:pt x="207" y="126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18" y="119"/>
                    <a:pt x="219" y="116"/>
                    <a:pt x="217" y="114"/>
                  </a:cubicBezTo>
                  <a:cubicBezTo>
                    <a:pt x="203" y="95"/>
                    <a:pt x="203" y="95"/>
                    <a:pt x="203" y="95"/>
                  </a:cubicBezTo>
                  <a:cubicBezTo>
                    <a:pt x="201" y="93"/>
                    <a:pt x="198" y="92"/>
                    <a:pt x="196" y="95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7" y="104"/>
                    <a:pt x="183" y="106"/>
                    <a:pt x="18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69" y="106"/>
                    <a:pt x="165" y="104"/>
                    <a:pt x="163" y="102"/>
                  </a:cubicBezTo>
                  <a:cubicBezTo>
                    <a:pt x="161" y="101"/>
                    <a:pt x="159" y="97"/>
                    <a:pt x="158" y="94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9" y="83"/>
                    <a:pt x="162" y="79"/>
                    <a:pt x="164" y="77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3" y="68"/>
                    <a:pt x="173" y="64"/>
                    <a:pt x="171" y="62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6"/>
                    <a:pt x="147" y="47"/>
                    <a:pt x="145" y="4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1"/>
                    <a:pt x="135" y="65"/>
                    <a:pt x="133" y="66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2" y="68"/>
                    <a:pt x="117" y="67"/>
                    <a:pt x="115" y="66"/>
                  </a:cubicBezTo>
                  <a:cubicBezTo>
                    <a:pt x="113" y="65"/>
                    <a:pt x="110" y="62"/>
                    <a:pt x="108" y="59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48"/>
                    <a:pt x="108" y="44"/>
                    <a:pt x="109" y="41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29"/>
                    <a:pt x="115" y="26"/>
                    <a:pt x="113" y="2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8" y="14"/>
                    <a:pt x="85" y="16"/>
                    <a:pt x="84" y="1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0" y="32"/>
                    <a:pt x="78" y="37"/>
                    <a:pt x="76" y="39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6" y="44"/>
                    <a:pt x="62" y="44"/>
                    <a:pt x="60" y="43"/>
                  </a:cubicBezTo>
                  <a:cubicBezTo>
                    <a:pt x="57" y="42"/>
                    <a:pt x="53" y="40"/>
                    <a:pt x="51" y="38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0"/>
                    <a:pt x="47" y="30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6"/>
                    <a:pt x="47" y="23"/>
                    <a:pt x="47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7"/>
                    <a:pt x="49" y="4"/>
                    <a:pt x="46" y="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7" y="5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20"/>
                    <a:pt x="16" y="24"/>
                    <a:pt x="15" y="2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6" y="34"/>
                    <a:pt x="2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63" y="149"/>
                    <a:pt x="114" y="200"/>
                    <a:pt x="114" y="264"/>
                  </a:cubicBezTo>
                  <a:cubicBezTo>
                    <a:pt x="114" y="264"/>
                    <a:pt x="114" y="264"/>
                    <a:pt x="114" y="264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32" y="261"/>
                    <a:pt x="232" y="258"/>
                    <a:pt x="233" y="256"/>
                  </a:cubicBezTo>
                  <a:cubicBezTo>
                    <a:pt x="239" y="250"/>
                    <a:pt x="239" y="250"/>
                    <a:pt x="239" y="250"/>
                  </a:cubicBezTo>
                  <a:cubicBezTo>
                    <a:pt x="242" y="249"/>
                    <a:pt x="247" y="248"/>
                    <a:pt x="250" y="248"/>
                  </a:cubicBezTo>
                  <a:cubicBezTo>
                    <a:pt x="258" y="248"/>
                    <a:pt x="258" y="248"/>
                    <a:pt x="258" y="248"/>
                  </a:cubicBezTo>
                  <a:cubicBezTo>
                    <a:pt x="261" y="248"/>
                    <a:pt x="263" y="246"/>
                    <a:pt x="263" y="243"/>
                  </a:cubicBezTo>
                  <a:lnTo>
                    <a:pt x="260" y="22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C2DAB758-4262-4E51-8A4B-66C223BD5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429" y="2158604"/>
              <a:ext cx="1550194" cy="1550194"/>
            </a:xfrm>
            <a:custGeom>
              <a:avLst/>
              <a:gdLst>
                <a:gd name="T0" fmla="*/ 248 w 264"/>
                <a:gd name="T1" fmla="*/ 27 h 264"/>
                <a:gd name="T2" fmla="*/ 246 w 264"/>
                <a:gd name="T3" fmla="*/ 5 h 264"/>
                <a:gd name="T4" fmla="*/ 217 w 264"/>
                <a:gd name="T5" fmla="*/ 3 h 264"/>
                <a:gd name="T6" fmla="*/ 216 w 264"/>
                <a:gd name="T7" fmla="*/ 21 h 264"/>
                <a:gd name="T8" fmla="*/ 213 w 264"/>
                <a:gd name="T9" fmla="*/ 39 h 264"/>
                <a:gd name="T10" fmla="*/ 194 w 264"/>
                <a:gd name="T11" fmla="*/ 44 h 264"/>
                <a:gd name="T12" fmla="*/ 182 w 264"/>
                <a:gd name="T13" fmla="*/ 30 h 264"/>
                <a:gd name="T14" fmla="*/ 173 w 264"/>
                <a:gd name="T15" fmla="*/ 15 h 264"/>
                <a:gd name="T16" fmla="*/ 149 w 264"/>
                <a:gd name="T17" fmla="*/ 32 h 264"/>
                <a:gd name="T18" fmla="*/ 158 w 264"/>
                <a:gd name="T19" fmla="*/ 52 h 264"/>
                <a:gd name="T20" fmla="*/ 148 w 264"/>
                <a:gd name="T21" fmla="*/ 66 h 264"/>
                <a:gd name="T22" fmla="*/ 131 w 264"/>
                <a:gd name="T23" fmla="*/ 67 h 264"/>
                <a:gd name="T24" fmla="*/ 118 w 264"/>
                <a:gd name="T25" fmla="*/ 49 h 264"/>
                <a:gd name="T26" fmla="*/ 92 w 264"/>
                <a:gd name="T27" fmla="*/ 62 h 264"/>
                <a:gd name="T28" fmla="*/ 100 w 264"/>
                <a:gd name="T29" fmla="*/ 78 h 264"/>
                <a:gd name="T30" fmla="*/ 106 w 264"/>
                <a:gd name="T31" fmla="*/ 95 h 264"/>
                <a:gd name="T32" fmla="*/ 92 w 264"/>
                <a:gd name="T33" fmla="*/ 108 h 264"/>
                <a:gd name="T34" fmla="*/ 75 w 264"/>
                <a:gd name="T35" fmla="*/ 102 h 264"/>
                <a:gd name="T36" fmla="*/ 60 w 264"/>
                <a:gd name="T37" fmla="*/ 95 h 264"/>
                <a:gd name="T38" fmla="*/ 47 w 264"/>
                <a:gd name="T39" fmla="*/ 121 h 264"/>
                <a:gd name="T40" fmla="*/ 65 w 264"/>
                <a:gd name="T41" fmla="*/ 134 h 264"/>
                <a:gd name="T42" fmla="*/ 64 w 264"/>
                <a:gd name="T43" fmla="*/ 151 h 264"/>
                <a:gd name="T44" fmla="*/ 49 w 264"/>
                <a:gd name="T45" fmla="*/ 160 h 264"/>
                <a:gd name="T46" fmla="*/ 30 w 264"/>
                <a:gd name="T47" fmla="*/ 152 h 264"/>
                <a:gd name="T48" fmla="*/ 14 w 264"/>
                <a:gd name="T49" fmla="*/ 176 h 264"/>
                <a:gd name="T50" fmla="*/ 28 w 264"/>
                <a:gd name="T51" fmla="*/ 185 h 264"/>
                <a:gd name="T52" fmla="*/ 41 w 264"/>
                <a:gd name="T53" fmla="*/ 197 h 264"/>
                <a:gd name="T54" fmla="*/ 37 w 264"/>
                <a:gd name="T55" fmla="*/ 215 h 264"/>
                <a:gd name="T56" fmla="*/ 19 w 264"/>
                <a:gd name="T57" fmla="*/ 219 h 264"/>
                <a:gd name="T58" fmla="*/ 3 w 264"/>
                <a:gd name="T59" fmla="*/ 220 h 264"/>
                <a:gd name="T60" fmla="*/ 5 w 264"/>
                <a:gd name="T61" fmla="*/ 249 h 264"/>
                <a:gd name="T62" fmla="*/ 25 w 264"/>
                <a:gd name="T63" fmla="*/ 251 h 264"/>
                <a:gd name="T64" fmla="*/ 33 w 264"/>
                <a:gd name="T65" fmla="*/ 264 h 264"/>
                <a:gd name="T66" fmla="*/ 149 w 264"/>
                <a:gd name="T67" fmla="*/ 264 h 264"/>
                <a:gd name="T68" fmla="*/ 264 w 264"/>
                <a:gd name="T69" fmla="*/ 3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4" h="264">
                  <a:moveTo>
                    <a:pt x="254" y="33"/>
                  </a:moveTo>
                  <a:cubicBezTo>
                    <a:pt x="248" y="27"/>
                    <a:pt x="248" y="27"/>
                    <a:pt x="248" y="27"/>
                  </a:cubicBezTo>
                  <a:cubicBezTo>
                    <a:pt x="247" y="24"/>
                    <a:pt x="246" y="20"/>
                    <a:pt x="246" y="17"/>
                  </a:cubicBezTo>
                  <a:cubicBezTo>
                    <a:pt x="246" y="5"/>
                    <a:pt x="246" y="5"/>
                    <a:pt x="246" y="5"/>
                  </a:cubicBezTo>
                  <a:cubicBezTo>
                    <a:pt x="246" y="2"/>
                    <a:pt x="244" y="0"/>
                    <a:pt x="241" y="0"/>
                  </a:cubicBezTo>
                  <a:cubicBezTo>
                    <a:pt x="217" y="3"/>
                    <a:pt x="217" y="3"/>
                    <a:pt x="217" y="3"/>
                  </a:cubicBezTo>
                  <a:cubicBezTo>
                    <a:pt x="214" y="4"/>
                    <a:pt x="212" y="7"/>
                    <a:pt x="213" y="10"/>
                  </a:cubicBezTo>
                  <a:cubicBezTo>
                    <a:pt x="216" y="21"/>
                    <a:pt x="216" y="21"/>
                    <a:pt x="216" y="21"/>
                  </a:cubicBezTo>
                  <a:cubicBezTo>
                    <a:pt x="217" y="24"/>
                    <a:pt x="217" y="28"/>
                    <a:pt x="217" y="31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0" y="41"/>
                    <a:pt x="206" y="43"/>
                    <a:pt x="204" y="43"/>
                  </a:cubicBezTo>
                  <a:cubicBezTo>
                    <a:pt x="202" y="44"/>
                    <a:pt x="197" y="44"/>
                    <a:pt x="194" y="44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5" y="37"/>
                    <a:pt x="183" y="33"/>
                    <a:pt x="182" y="30"/>
                  </a:cubicBezTo>
                  <a:cubicBezTo>
                    <a:pt x="179" y="19"/>
                    <a:pt x="179" y="19"/>
                    <a:pt x="179" y="19"/>
                  </a:cubicBezTo>
                  <a:cubicBezTo>
                    <a:pt x="179" y="16"/>
                    <a:pt x="176" y="14"/>
                    <a:pt x="173" y="1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48" y="26"/>
                    <a:pt x="147" y="29"/>
                    <a:pt x="149" y="3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6" y="44"/>
                    <a:pt x="157" y="49"/>
                    <a:pt x="158" y="52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4" y="62"/>
                    <a:pt x="151" y="65"/>
                    <a:pt x="148" y="66"/>
                  </a:cubicBezTo>
                  <a:cubicBezTo>
                    <a:pt x="146" y="68"/>
                    <a:pt x="142" y="69"/>
                    <a:pt x="139" y="69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9" y="65"/>
                    <a:pt x="125" y="62"/>
                    <a:pt x="124" y="5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7" y="47"/>
                    <a:pt x="114" y="46"/>
                    <a:pt x="111" y="4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0" y="64"/>
                    <a:pt x="90" y="68"/>
                    <a:pt x="92" y="70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2" y="80"/>
                    <a:pt x="105" y="84"/>
                    <a:pt x="106" y="87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05" y="98"/>
                    <a:pt x="102" y="102"/>
                    <a:pt x="101" y="103"/>
                  </a:cubicBezTo>
                  <a:cubicBezTo>
                    <a:pt x="99" y="105"/>
                    <a:pt x="95" y="107"/>
                    <a:pt x="92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1" y="107"/>
                    <a:pt x="77" y="105"/>
                    <a:pt x="75" y="102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5" y="93"/>
                    <a:pt x="62" y="93"/>
                    <a:pt x="60" y="95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4" y="117"/>
                    <a:pt x="45" y="120"/>
                    <a:pt x="47" y="121"/>
                  </a:cubicBezTo>
                  <a:cubicBezTo>
                    <a:pt x="57" y="127"/>
                    <a:pt x="57" y="127"/>
                    <a:pt x="57" y="127"/>
                  </a:cubicBezTo>
                  <a:cubicBezTo>
                    <a:pt x="59" y="128"/>
                    <a:pt x="63" y="131"/>
                    <a:pt x="65" y="134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7" y="145"/>
                    <a:pt x="65" y="149"/>
                    <a:pt x="64" y="151"/>
                  </a:cubicBezTo>
                  <a:cubicBezTo>
                    <a:pt x="63" y="153"/>
                    <a:pt x="60" y="156"/>
                    <a:pt x="58" y="158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6" y="160"/>
                    <a:pt x="42" y="159"/>
                    <a:pt x="39" y="157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28" y="150"/>
                    <a:pt x="24" y="151"/>
                    <a:pt x="23" y="154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13" y="179"/>
                    <a:pt x="15" y="182"/>
                    <a:pt x="18" y="182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31" y="186"/>
                    <a:pt x="35" y="188"/>
                    <a:pt x="37" y="190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2" y="200"/>
                    <a:pt x="42" y="205"/>
                    <a:pt x="41" y="207"/>
                  </a:cubicBezTo>
                  <a:cubicBezTo>
                    <a:pt x="41" y="209"/>
                    <a:pt x="39" y="213"/>
                    <a:pt x="37" y="215"/>
                  </a:cubicBezTo>
                  <a:cubicBezTo>
                    <a:pt x="29" y="220"/>
                    <a:pt x="29" y="220"/>
                    <a:pt x="29" y="220"/>
                  </a:cubicBezTo>
                  <a:cubicBezTo>
                    <a:pt x="26" y="220"/>
                    <a:pt x="22" y="220"/>
                    <a:pt x="19" y="219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6" y="216"/>
                    <a:pt x="4" y="217"/>
                    <a:pt x="3" y="220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47"/>
                    <a:pt x="2" y="249"/>
                    <a:pt x="5" y="249"/>
                  </a:cubicBezTo>
                  <a:cubicBezTo>
                    <a:pt x="15" y="249"/>
                    <a:pt x="15" y="249"/>
                    <a:pt x="15" y="249"/>
                  </a:cubicBezTo>
                  <a:cubicBezTo>
                    <a:pt x="18" y="249"/>
                    <a:pt x="23" y="250"/>
                    <a:pt x="25" y="251"/>
                  </a:cubicBezTo>
                  <a:cubicBezTo>
                    <a:pt x="31" y="257"/>
                    <a:pt x="31" y="257"/>
                    <a:pt x="31" y="257"/>
                  </a:cubicBezTo>
                  <a:cubicBezTo>
                    <a:pt x="32" y="259"/>
                    <a:pt x="33" y="261"/>
                    <a:pt x="33" y="264"/>
                  </a:cubicBezTo>
                  <a:cubicBezTo>
                    <a:pt x="149" y="264"/>
                    <a:pt x="149" y="264"/>
                    <a:pt x="149" y="264"/>
                  </a:cubicBezTo>
                  <a:cubicBezTo>
                    <a:pt x="149" y="264"/>
                    <a:pt x="149" y="264"/>
                    <a:pt x="149" y="264"/>
                  </a:cubicBezTo>
                  <a:cubicBezTo>
                    <a:pt x="149" y="200"/>
                    <a:pt x="201" y="149"/>
                    <a:pt x="264" y="149"/>
                  </a:cubicBezTo>
                  <a:cubicBezTo>
                    <a:pt x="264" y="35"/>
                    <a:pt x="264" y="35"/>
                    <a:pt x="264" y="35"/>
                  </a:cubicBezTo>
                  <a:cubicBezTo>
                    <a:pt x="261" y="35"/>
                    <a:pt x="257" y="34"/>
                    <a:pt x="254" y="33"/>
                  </a:cubicBezTo>
                  <a:close/>
                </a:path>
              </a:pathLst>
            </a:cu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11" name="Shape 2021">
            <a:extLst>
              <a:ext uri="{FF2B5EF4-FFF2-40B4-BE49-F238E27FC236}">
                <a16:creationId xmlns:a16="http://schemas.microsoft.com/office/drawing/2014/main" xmlns="" id="{05E8EE66-43E0-4FE9-AB1F-D277249B8274}"/>
              </a:ext>
            </a:extLst>
          </p:cNvPr>
          <p:cNvSpPr/>
          <p:nvPr/>
        </p:nvSpPr>
        <p:spPr>
          <a:xfrm>
            <a:off x="1812761" y="2190157"/>
            <a:ext cx="2462175" cy="503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Shape 2022">
            <a:extLst>
              <a:ext uri="{FF2B5EF4-FFF2-40B4-BE49-F238E27FC236}">
                <a16:creationId xmlns:a16="http://schemas.microsoft.com/office/drawing/2014/main" xmlns="" id="{D03EE1CF-E701-490A-A33D-98B2D44791F2}"/>
              </a:ext>
            </a:extLst>
          </p:cNvPr>
          <p:cNvSpPr/>
          <p:nvPr/>
        </p:nvSpPr>
        <p:spPr>
          <a:xfrm>
            <a:off x="1804966" y="1801680"/>
            <a:ext cx="1869332" cy="40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ounded Rectangle 40">
            <a:extLst>
              <a:ext uri="{FF2B5EF4-FFF2-40B4-BE49-F238E27FC236}">
                <a16:creationId xmlns:a16="http://schemas.microsoft.com/office/drawing/2014/main" xmlns="" id="{E9567145-4319-4BE5-9050-DA0C605BBEC2}"/>
              </a:ext>
            </a:extLst>
          </p:cNvPr>
          <p:cNvSpPr/>
          <p:nvPr/>
        </p:nvSpPr>
        <p:spPr>
          <a:xfrm>
            <a:off x="1532379" y="1868636"/>
            <a:ext cx="131321" cy="988957"/>
          </a:xfrm>
          <a:prstGeom prst="roundRect">
            <a:avLst>
              <a:gd name="adj" fmla="val 50000"/>
            </a:avLst>
          </a:prstGeom>
          <a:solidFill>
            <a:srgbClr val="E82B11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53">
            <a:extLst>
              <a:ext uri="{FF2B5EF4-FFF2-40B4-BE49-F238E27FC236}">
                <a16:creationId xmlns:a16="http://schemas.microsoft.com/office/drawing/2014/main" xmlns="" id="{AE2DF8D9-1446-433F-B643-981F0F3589D0}"/>
              </a:ext>
            </a:extLst>
          </p:cNvPr>
          <p:cNvSpPr/>
          <p:nvPr/>
        </p:nvSpPr>
        <p:spPr>
          <a:xfrm>
            <a:off x="4988945" y="2567248"/>
            <a:ext cx="418072" cy="328510"/>
          </a:xfrm>
          <a:custGeom>
            <a:avLst/>
            <a:gdLst/>
            <a:ahLst/>
            <a:cxnLst/>
            <a:rect l="l" t="t" r="r" b="b"/>
            <a:pathLst>
              <a:path w="228600" h="179628">
                <a:moveTo>
                  <a:pt x="193009" y="45924"/>
                </a:moveTo>
                <a:cubicBezTo>
                  <a:pt x="203980" y="51962"/>
                  <a:pt x="212654" y="59531"/>
                  <a:pt x="219033" y="68631"/>
                </a:cubicBezTo>
                <a:cubicBezTo>
                  <a:pt x="225411" y="77730"/>
                  <a:pt x="228600" y="87510"/>
                  <a:pt x="228600" y="97971"/>
                </a:cubicBezTo>
                <a:cubicBezTo>
                  <a:pt x="228600" y="108176"/>
                  <a:pt x="225581" y="117723"/>
                  <a:pt x="219543" y="126610"/>
                </a:cubicBezTo>
                <a:cubicBezTo>
                  <a:pt x="213505" y="135497"/>
                  <a:pt x="205213" y="143002"/>
                  <a:pt x="194667" y="149125"/>
                </a:cubicBezTo>
                <a:cubicBezTo>
                  <a:pt x="195518" y="151166"/>
                  <a:pt x="196389" y="153037"/>
                  <a:pt x="197282" y="154738"/>
                </a:cubicBezTo>
                <a:cubicBezTo>
                  <a:pt x="198175" y="156439"/>
                  <a:pt x="199238" y="158076"/>
                  <a:pt x="200472" y="159650"/>
                </a:cubicBezTo>
                <a:cubicBezTo>
                  <a:pt x="201705" y="161223"/>
                  <a:pt x="202662" y="162456"/>
                  <a:pt x="203342" y="163349"/>
                </a:cubicBezTo>
                <a:cubicBezTo>
                  <a:pt x="204022" y="164242"/>
                  <a:pt x="205128" y="165496"/>
                  <a:pt x="206659" y="167112"/>
                </a:cubicBezTo>
                <a:cubicBezTo>
                  <a:pt x="208189" y="168728"/>
                  <a:pt x="209167" y="169791"/>
                  <a:pt x="209593" y="170301"/>
                </a:cubicBezTo>
                <a:cubicBezTo>
                  <a:pt x="209678" y="170386"/>
                  <a:pt x="209848" y="170578"/>
                  <a:pt x="210103" y="170875"/>
                </a:cubicBezTo>
                <a:cubicBezTo>
                  <a:pt x="210358" y="171173"/>
                  <a:pt x="210549" y="171386"/>
                  <a:pt x="210677" y="171513"/>
                </a:cubicBezTo>
                <a:cubicBezTo>
                  <a:pt x="210805" y="171641"/>
                  <a:pt x="210975" y="171853"/>
                  <a:pt x="211187" y="172151"/>
                </a:cubicBezTo>
                <a:cubicBezTo>
                  <a:pt x="211400" y="172449"/>
                  <a:pt x="211549" y="172683"/>
                  <a:pt x="211634" y="172853"/>
                </a:cubicBezTo>
                <a:cubicBezTo>
                  <a:pt x="211719" y="173023"/>
                  <a:pt x="211825" y="173235"/>
                  <a:pt x="211953" y="173491"/>
                </a:cubicBezTo>
                <a:cubicBezTo>
                  <a:pt x="212080" y="173746"/>
                  <a:pt x="212165" y="174001"/>
                  <a:pt x="212208" y="174256"/>
                </a:cubicBezTo>
                <a:cubicBezTo>
                  <a:pt x="212250" y="174511"/>
                  <a:pt x="212272" y="174788"/>
                  <a:pt x="212272" y="175085"/>
                </a:cubicBezTo>
                <a:cubicBezTo>
                  <a:pt x="212272" y="175383"/>
                  <a:pt x="212229" y="175659"/>
                  <a:pt x="212144" y="175914"/>
                </a:cubicBezTo>
                <a:cubicBezTo>
                  <a:pt x="211889" y="177105"/>
                  <a:pt x="211336" y="178040"/>
                  <a:pt x="210486" y="178721"/>
                </a:cubicBezTo>
                <a:cubicBezTo>
                  <a:pt x="209635" y="179401"/>
                  <a:pt x="208700" y="179699"/>
                  <a:pt x="207679" y="179614"/>
                </a:cubicBezTo>
                <a:cubicBezTo>
                  <a:pt x="203427" y="179018"/>
                  <a:pt x="199770" y="178338"/>
                  <a:pt x="196708" y="177573"/>
                </a:cubicBezTo>
                <a:cubicBezTo>
                  <a:pt x="183612" y="174171"/>
                  <a:pt x="171790" y="168728"/>
                  <a:pt x="161245" y="161244"/>
                </a:cubicBezTo>
                <a:cubicBezTo>
                  <a:pt x="153591" y="162605"/>
                  <a:pt x="146107" y="163285"/>
                  <a:pt x="138793" y="163285"/>
                </a:cubicBezTo>
                <a:cubicBezTo>
                  <a:pt x="115746" y="163285"/>
                  <a:pt x="95675" y="157672"/>
                  <a:pt x="78581" y="146446"/>
                </a:cubicBezTo>
                <a:cubicBezTo>
                  <a:pt x="83514" y="146787"/>
                  <a:pt x="87256" y="146957"/>
                  <a:pt x="89807" y="146957"/>
                </a:cubicBezTo>
                <a:cubicBezTo>
                  <a:pt x="103499" y="146957"/>
                  <a:pt x="116639" y="145043"/>
                  <a:pt x="129225" y="141216"/>
                </a:cubicBezTo>
                <a:cubicBezTo>
                  <a:pt x="141812" y="137389"/>
                  <a:pt x="153038" y="131904"/>
                  <a:pt x="162903" y="124760"/>
                </a:cubicBezTo>
                <a:cubicBezTo>
                  <a:pt x="173534" y="116936"/>
                  <a:pt x="181698" y="107921"/>
                  <a:pt x="187396" y="97716"/>
                </a:cubicBezTo>
                <a:cubicBezTo>
                  <a:pt x="193094" y="87510"/>
                  <a:pt x="195943" y="76710"/>
                  <a:pt x="195943" y="65314"/>
                </a:cubicBezTo>
                <a:cubicBezTo>
                  <a:pt x="195943" y="58765"/>
                  <a:pt x="194965" y="52302"/>
                  <a:pt x="193009" y="45924"/>
                </a:cubicBezTo>
                <a:close/>
                <a:moveTo>
                  <a:pt x="89807" y="0"/>
                </a:moveTo>
                <a:cubicBezTo>
                  <a:pt x="106051" y="0"/>
                  <a:pt x="121082" y="2912"/>
                  <a:pt x="134902" y="8738"/>
                </a:cubicBezTo>
                <a:cubicBezTo>
                  <a:pt x="148722" y="14563"/>
                  <a:pt x="159629" y="22494"/>
                  <a:pt x="167623" y="32529"/>
                </a:cubicBezTo>
                <a:cubicBezTo>
                  <a:pt x="175617" y="42564"/>
                  <a:pt x="179614" y="53493"/>
                  <a:pt x="179614" y="65314"/>
                </a:cubicBezTo>
                <a:cubicBezTo>
                  <a:pt x="179614" y="77135"/>
                  <a:pt x="175617" y="88063"/>
                  <a:pt x="167623" y="98099"/>
                </a:cubicBezTo>
                <a:cubicBezTo>
                  <a:pt x="159629" y="108134"/>
                  <a:pt x="148722" y="116064"/>
                  <a:pt x="134902" y="121890"/>
                </a:cubicBezTo>
                <a:cubicBezTo>
                  <a:pt x="121082" y="127715"/>
                  <a:pt x="106051" y="130628"/>
                  <a:pt x="89807" y="130628"/>
                </a:cubicBezTo>
                <a:cubicBezTo>
                  <a:pt x="82493" y="130628"/>
                  <a:pt x="75010" y="129948"/>
                  <a:pt x="67355" y="128587"/>
                </a:cubicBezTo>
                <a:cubicBezTo>
                  <a:pt x="56810" y="136071"/>
                  <a:pt x="44989" y="141514"/>
                  <a:pt x="31892" y="144916"/>
                </a:cubicBezTo>
                <a:cubicBezTo>
                  <a:pt x="28830" y="145681"/>
                  <a:pt x="25173" y="146361"/>
                  <a:pt x="20921" y="146957"/>
                </a:cubicBezTo>
                <a:lnTo>
                  <a:pt x="20538" y="146957"/>
                </a:lnTo>
                <a:cubicBezTo>
                  <a:pt x="19603" y="146957"/>
                  <a:pt x="18731" y="146616"/>
                  <a:pt x="17923" y="145936"/>
                </a:cubicBezTo>
                <a:cubicBezTo>
                  <a:pt x="17115" y="145256"/>
                  <a:pt x="16626" y="144363"/>
                  <a:pt x="16456" y="143257"/>
                </a:cubicBezTo>
                <a:cubicBezTo>
                  <a:pt x="16371" y="143002"/>
                  <a:pt x="16329" y="142726"/>
                  <a:pt x="16329" y="142428"/>
                </a:cubicBezTo>
                <a:cubicBezTo>
                  <a:pt x="16329" y="142130"/>
                  <a:pt x="16350" y="141854"/>
                  <a:pt x="16392" y="141599"/>
                </a:cubicBezTo>
                <a:cubicBezTo>
                  <a:pt x="16435" y="141344"/>
                  <a:pt x="16520" y="141089"/>
                  <a:pt x="16648" y="140833"/>
                </a:cubicBezTo>
                <a:cubicBezTo>
                  <a:pt x="16775" y="140578"/>
                  <a:pt x="16881" y="140366"/>
                  <a:pt x="16967" y="140196"/>
                </a:cubicBezTo>
                <a:cubicBezTo>
                  <a:pt x="17052" y="140026"/>
                  <a:pt x="17200" y="139792"/>
                  <a:pt x="17413" y="139494"/>
                </a:cubicBezTo>
                <a:cubicBezTo>
                  <a:pt x="17626" y="139196"/>
                  <a:pt x="17796" y="138984"/>
                  <a:pt x="17923" y="138856"/>
                </a:cubicBezTo>
                <a:cubicBezTo>
                  <a:pt x="18051" y="138729"/>
                  <a:pt x="18242" y="138516"/>
                  <a:pt x="18497" y="138218"/>
                </a:cubicBezTo>
                <a:cubicBezTo>
                  <a:pt x="18752" y="137921"/>
                  <a:pt x="18923" y="137729"/>
                  <a:pt x="19008" y="137644"/>
                </a:cubicBezTo>
                <a:cubicBezTo>
                  <a:pt x="19433" y="137134"/>
                  <a:pt x="20411" y="136071"/>
                  <a:pt x="21942" y="134455"/>
                </a:cubicBezTo>
                <a:cubicBezTo>
                  <a:pt x="23472" y="132839"/>
                  <a:pt x="24578" y="131585"/>
                  <a:pt x="25258" y="130692"/>
                </a:cubicBezTo>
                <a:cubicBezTo>
                  <a:pt x="25939" y="129799"/>
                  <a:pt x="26896" y="128566"/>
                  <a:pt x="28129" y="126992"/>
                </a:cubicBezTo>
                <a:cubicBezTo>
                  <a:pt x="29362" y="125419"/>
                  <a:pt x="30425" y="123782"/>
                  <a:pt x="31318" y="122081"/>
                </a:cubicBezTo>
                <a:cubicBezTo>
                  <a:pt x="32211" y="120380"/>
                  <a:pt x="33082" y="118509"/>
                  <a:pt x="33933" y="116468"/>
                </a:cubicBezTo>
                <a:cubicBezTo>
                  <a:pt x="23387" y="110345"/>
                  <a:pt x="15096" y="102819"/>
                  <a:pt x="9057" y="93889"/>
                </a:cubicBezTo>
                <a:cubicBezTo>
                  <a:pt x="3019" y="84959"/>
                  <a:pt x="0" y="75434"/>
                  <a:pt x="0" y="65314"/>
                </a:cubicBezTo>
                <a:cubicBezTo>
                  <a:pt x="0" y="53493"/>
                  <a:pt x="3997" y="42564"/>
                  <a:pt x="11991" y="32529"/>
                </a:cubicBezTo>
                <a:cubicBezTo>
                  <a:pt x="19986" y="22494"/>
                  <a:pt x="30893" y="14563"/>
                  <a:pt x="44712" y="8738"/>
                </a:cubicBezTo>
                <a:cubicBezTo>
                  <a:pt x="58532" y="2912"/>
                  <a:pt x="73564" y="0"/>
                  <a:pt x="898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任意多边形: 形状 54">
            <a:extLst>
              <a:ext uri="{FF2B5EF4-FFF2-40B4-BE49-F238E27FC236}">
                <a16:creationId xmlns:a16="http://schemas.microsoft.com/office/drawing/2014/main" xmlns="" id="{BE1C2698-527E-400B-8B4C-D7386A6BEBB4}"/>
              </a:ext>
            </a:extLst>
          </p:cNvPr>
          <p:cNvSpPr/>
          <p:nvPr/>
        </p:nvSpPr>
        <p:spPr>
          <a:xfrm>
            <a:off x="4974013" y="4006816"/>
            <a:ext cx="447936" cy="410840"/>
          </a:xfrm>
          <a:custGeom>
            <a:avLst/>
            <a:gdLst/>
            <a:ahLst/>
            <a:cxnLst/>
            <a:rect l="l" t="t" r="r" b="b"/>
            <a:pathLst>
              <a:path w="244929" h="224646">
                <a:moveTo>
                  <a:pt x="195943" y="161245"/>
                </a:moveTo>
                <a:cubicBezTo>
                  <a:pt x="191521" y="161245"/>
                  <a:pt x="187694" y="162861"/>
                  <a:pt x="184462" y="166093"/>
                </a:cubicBezTo>
                <a:cubicBezTo>
                  <a:pt x="181230" y="169324"/>
                  <a:pt x="179614" y="173151"/>
                  <a:pt x="179614" y="177574"/>
                </a:cubicBezTo>
                <a:cubicBezTo>
                  <a:pt x="179614" y="182081"/>
                  <a:pt x="181209" y="185929"/>
                  <a:pt x="184398" y="189118"/>
                </a:cubicBezTo>
                <a:cubicBezTo>
                  <a:pt x="187587" y="192308"/>
                  <a:pt x="191436" y="193902"/>
                  <a:pt x="195943" y="193902"/>
                </a:cubicBezTo>
                <a:cubicBezTo>
                  <a:pt x="200450" y="193902"/>
                  <a:pt x="204299" y="192308"/>
                  <a:pt x="207488" y="189118"/>
                </a:cubicBezTo>
                <a:cubicBezTo>
                  <a:pt x="210677" y="185929"/>
                  <a:pt x="212272" y="182081"/>
                  <a:pt x="212272" y="177574"/>
                </a:cubicBezTo>
                <a:cubicBezTo>
                  <a:pt x="212272" y="173151"/>
                  <a:pt x="210656" y="169324"/>
                  <a:pt x="207424" y="166093"/>
                </a:cubicBezTo>
                <a:cubicBezTo>
                  <a:pt x="204192" y="162861"/>
                  <a:pt x="200365" y="161245"/>
                  <a:pt x="195943" y="161245"/>
                </a:cubicBezTo>
                <a:close/>
                <a:moveTo>
                  <a:pt x="179614" y="130629"/>
                </a:moveTo>
                <a:cubicBezTo>
                  <a:pt x="180295" y="130629"/>
                  <a:pt x="182251" y="132606"/>
                  <a:pt x="185483" y="136561"/>
                </a:cubicBezTo>
                <a:cubicBezTo>
                  <a:pt x="188714" y="140515"/>
                  <a:pt x="190925" y="143386"/>
                  <a:pt x="192116" y="145172"/>
                </a:cubicBezTo>
                <a:cubicBezTo>
                  <a:pt x="193817" y="145002"/>
                  <a:pt x="195093" y="144917"/>
                  <a:pt x="195943" y="144917"/>
                </a:cubicBezTo>
                <a:cubicBezTo>
                  <a:pt x="196793" y="144917"/>
                  <a:pt x="198069" y="145002"/>
                  <a:pt x="199770" y="145172"/>
                </a:cubicBezTo>
                <a:cubicBezTo>
                  <a:pt x="204107" y="139133"/>
                  <a:pt x="208019" y="134371"/>
                  <a:pt x="211506" y="130884"/>
                </a:cubicBezTo>
                <a:lnTo>
                  <a:pt x="212272" y="130629"/>
                </a:lnTo>
                <a:cubicBezTo>
                  <a:pt x="212612" y="130629"/>
                  <a:pt x="217885" y="133606"/>
                  <a:pt x="228090" y="139559"/>
                </a:cubicBezTo>
                <a:cubicBezTo>
                  <a:pt x="228430" y="139814"/>
                  <a:pt x="228600" y="140112"/>
                  <a:pt x="228600" y="140452"/>
                </a:cubicBezTo>
                <a:cubicBezTo>
                  <a:pt x="228600" y="142578"/>
                  <a:pt x="226432" y="148446"/>
                  <a:pt x="222094" y="158056"/>
                </a:cubicBezTo>
                <a:cubicBezTo>
                  <a:pt x="223540" y="160012"/>
                  <a:pt x="224816" y="162223"/>
                  <a:pt x="225921" y="164689"/>
                </a:cubicBezTo>
                <a:cubicBezTo>
                  <a:pt x="238593" y="165965"/>
                  <a:pt x="244929" y="167283"/>
                  <a:pt x="244929" y="168644"/>
                </a:cubicBezTo>
                <a:lnTo>
                  <a:pt x="244929" y="186503"/>
                </a:lnTo>
                <a:cubicBezTo>
                  <a:pt x="244929" y="187864"/>
                  <a:pt x="238593" y="189182"/>
                  <a:pt x="225921" y="190458"/>
                </a:cubicBezTo>
                <a:cubicBezTo>
                  <a:pt x="224901" y="192754"/>
                  <a:pt x="223625" y="194965"/>
                  <a:pt x="222094" y="197091"/>
                </a:cubicBezTo>
                <a:cubicBezTo>
                  <a:pt x="226432" y="206701"/>
                  <a:pt x="228600" y="212570"/>
                  <a:pt x="228600" y="214696"/>
                </a:cubicBezTo>
                <a:cubicBezTo>
                  <a:pt x="228600" y="215036"/>
                  <a:pt x="228430" y="215333"/>
                  <a:pt x="228090" y="215589"/>
                </a:cubicBezTo>
                <a:cubicBezTo>
                  <a:pt x="217714" y="221627"/>
                  <a:pt x="212442" y="224646"/>
                  <a:pt x="212272" y="224646"/>
                </a:cubicBezTo>
                <a:cubicBezTo>
                  <a:pt x="211591" y="224646"/>
                  <a:pt x="209635" y="222647"/>
                  <a:pt x="206403" y="218650"/>
                </a:cubicBezTo>
                <a:cubicBezTo>
                  <a:pt x="203172" y="214653"/>
                  <a:pt x="200961" y="211762"/>
                  <a:pt x="199770" y="209976"/>
                </a:cubicBezTo>
                <a:cubicBezTo>
                  <a:pt x="198069" y="210146"/>
                  <a:pt x="196793" y="210231"/>
                  <a:pt x="195943" y="210231"/>
                </a:cubicBezTo>
                <a:cubicBezTo>
                  <a:pt x="195093" y="210231"/>
                  <a:pt x="193817" y="210146"/>
                  <a:pt x="192116" y="209976"/>
                </a:cubicBezTo>
                <a:cubicBezTo>
                  <a:pt x="190925" y="211762"/>
                  <a:pt x="188714" y="214653"/>
                  <a:pt x="185483" y="218650"/>
                </a:cubicBezTo>
                <a:cubicBezTo>
                  <a:pt x="182251" y="222647"/>
                  <a:pt x="180295" y="224646"/>
                  <a:pt x="179614" y="224646"/>
                </a:cubicBezTo>
                <a:cubicBezTo>
                  <a:pt x="179444" y="224646"/>
                  <a:pt x="174172" y="221627"/>
                  <a:pt x="163796" y="215589"/>
                </a:cubicBezTo>
                <a:cubicBezTo>
                  <a:pt x="163456" y="215333"/>
                  <a:pt x="163286" y="215036"/>
                  <a:pt x="163286" y="214696"/>
                </a:cubicBezTo>
                <a:cubicBezTo>
                  <a:pt x="163286" y="212570"/>
                  <a:pt x="165454" y="206701"/>
                  <a:pt x="169792" y="197091"/>
                </a:cubicBezTo>
                <a:cubicBezTo>
                  <a:pt x="168261" y="194965"/>
                  <a:pt x="166985" y="192754"/>
                  <a:pt x="165965" y="190458"/>
                </a:cubicBezTo>
                <a:cubicBezTo>
                  <a:pt x="153293" y="189182"/>
                  <a:pt x="146957" y="187864"/>
                  <a:pt x="146957" y="186503"/>
                </a:cubicBezTo>
                <a:lnTo>
                  <a:pt x="146957" y="168644"/>
                </a:lnTo>
                <a:cubicBezTo>
                  <a:pt x="146957" y="167283"/>
                  <a:pt x="153293" y="165965"/>
                  <a:pt x="165965" y="164689"/>
                </a:cubicBezTo>
                <a:cubicBezTo>
                  <a:pt x="167070" y="162223"/>
                  <a:pt x="168346" y="160012"/>
                  <a:pt x="169792" y="158056"/>
                </a:cubicBezTo>
                <a:cubicBezTo>
                  <a:pt x="165454" y="148446"/>
                  <a:pt x="163286" y="142578"/>
                  <a:pt x="163286" y="140452"/>
                </a:cubicBezTo>
                <a:cubicBezTo>
                  <a:pt x="163286" y="140112"/>
                  <a:pt x="163456" y="139814"/>
                  <a:pt x="163796" y="139559"/>
                </a:cubicBezTo>
                <a:cubicBezTo>
                  <a:pt x="164136" y="139389"/>
                  <a:pt x="165625" y="138538"/>
                  <a:pt x="168261" y="137007"/>
                </a:cubicBezTo>
                <a:cubicBezTo>
                  <a:pt x="170897" y="135477"/>
                  <a:pt x="173406" y="134031"/>
                  <a:pt x="175787" y="132670"/>
                </a:cubicBezTo>
                <a:cubicBezTo>
                  <a:pt x="178169" y="131309"/>
                  <a:pt x="179444" y="130629"/>
                  <a:pt x="179614" y="130629"/>
                </a:cubicBezTo>
                <a:close/>
                <a:moveTo>
                  <a:pt x="81643" y="79602"/>
                </a:moveTo>
                <a:cubicBezTo>
                  <a:pt x="72628" y="79602"/>
                  <a:pt x="64932" y="82791"/>
                  <a:pt x="58553" y="89170"/>
                </a:cubicBezTo>
                <a:cubicBezTo>
                  <a:pt x="52175" y="95548"/>
                  <a:pt x="48986" y="103245"/>
                  <a:pt x="48986" y="112259"/>
                </a:cubicBezTo>
                <a:cubicBezTo>
                  <a:pt x="48986" y="121274"/>
                  <a:pt x="52175" y="128971"/>
                  <a:pt x="58553" y="135349"/>
                </a:cubicBezTo>
                <a:cubicBezTo>
                  <a:pt x="64932" y="141727"/>
                  <a:pt x="72628" y="144917"/>
                  <a:pt x="81643" y="144917"/>
                </a:cubicBezTo>
                <a:cubicBezTo>
                  <a:pt x="90658" y="144917"/>
                  <a:pt x="98354" y="141727"/>
                  <a:pt x="104733" y="135349"/>
                </a:cubicBezTo>
                <a:cubicBezTo>
                  <a:pt x="111111" y="128971"/>
                  <a:pt x="114300" y="121274"/>
                  <a:pt x="114300" y="112259"/>
                </a:cubicBezTo>
                <a:cubicBezTo>
                  <a:pt x="114300" y="103245"/>
                  <a:pt x="111111" y="95548"/>
                  <a:pt x="104733" y="89170"/>
                </a:cubicBezTo>
                <a:cubicBezTo>
                  <a:pt x="98354" y="82791"/>
                  <a:pt x="90658" y="79602"/>
                  <a:pt x="81643" y="79602"/>
                </a:cubicBezTo>
                <a:close/>
                <a:moveTo>
                  <a:pt x="195943" y="30617"/>
                </a:moveTo>
                <a:cubicBezTo>
                  <a:pt x="191521" y="30617"/>
                  <a:pt x="187694" y="32232"/>
                  <a:pt x="184462" y="35464"/>
                </a:cubicBezTo>
                <a:cubicBezTo>
                  <a:pt x="181230" y="38696"/>
                  <a:pt x="179614" y="42523"/>
                  <a:pt x="179614" y="46945"/>
                </a:cubicBezTo>
                <a:cubicBezTo>
                  <a:pt x="179614" y="51452"/>
                  <a:pt x="181209" y="55301"/>
                  <a:pt x="184398" y="58490"/>
                </a:cubicBezTo>
                <a:cubicBezTo>
                  <a:pt x="187587" y="61679"/>
                  <a:pt x="191436" y="63274"/>
                  <a:pt x="195943" y="63274"/>
                </a:cubicBezTo>
                <a:cubicBezTo>
                  <a:pt x="200450" y="63274"/>
                  <a:pt x="204299" y="61679"/>
                  <a:pt x="207488" y="58490"/>
                </a:cubicBezTo>
                <a:cubicBezTo>
                  <a:pt x="210677" y="55301"/>
                  <a:pt x="212272" y="51452"/>
                  <a:pt x="212272" y="46945"/>
                </a:cubicBezTo>
                <a:cubicBezTo>
                  <a:pt x="212272" y="42523"/>
                  <a:pt x="210656" y="38696"/>
                  <a:pt x="207424" y="35464"/>
                </a:cubicBezTo>
                <a:cubicBezTo>
                  <a:pt x="204192" y="32232"/>
                  <a:pt x="200365" y="30617"/>
                  <a:pt x="195943" y="30617"/>
                </a:cubicBezTo>
                <a:close/>
                <a:moveTo>
                  <a:pt x="69779" y="30617"/>
                </a:moveTo>
                <a:lnTo>
                  <a:pt x="93507" y="30617"/>
                </a:lnTo>
                <a:cubicBezTo>
                  <a:pt x="94442" y="30617"/>
                  <a:pt x="95293" y="30935"/>
                  <a:pt x="96058" y="31573"/>
                </a:cubicBezTo>
                <a:cubicBezTo>
                  <a:pt x="96823" y="32211"/>
                  <a:pt x="97249" y="32955"/>
                  <a:pt x="97334" y="33806"/>
                </a:cubicBezTo>
                <a:lnTo>
                  <a:pt x="100268" y="53323"/>
                </a:lnTo>
                <a:cubicBezTo>
                  <a:pt x="103159" y="54174"/>
                  <a:pt x="106348" y="55492"/>
                  <a:pt x="109835" y="57278"/>
                </a:cubicBezTo>
                <a:lnTo>
                  <a:pt x="124888" y="45925"/>
                </a:lnTo>
                <a:cubicBezTo>
                  <a:pt x="125569" y="45329"/>
                  <a:pt x="126419" y="45032"/>
                  <a:pt x="127440" y="45032"/>
                </a:cubicBezTo>
                <a:cubicBezTo>
                  <a:pt x="128375" y="45032"/>
                  <a:pt x="129268" y="45372"/>
                  <a:pt x="130118" y="46052"/>
                </a:cubicBezTo>
                <a:cubicBezTo>
                  <a:pt x="142365" y="57363"/>
                  <a:pt x="148488" y="64167"/>
                  <a:pt x="148488" y="66463"/>
                </a:cubicBezTo>
                <a:cubicBezTo>
                  <a:pt x="148488" y="67228"/>
                  <a:pt x="148190" y="68036"/>
                  <a:pt x="147595" y="68887"/>
                </a:cubicBezTo>
                <a:cubicBezTo>
                  <a:pt x="146575" y="70247"/>
                  <a:pt x="144789" y="72544"/>
                  <a:pt x="142237" y="75775"/>
                </a:cubicBezTo>
                <a:cubicBezTo>
                  <a:pt x="139686" y="79007"/>
                  <a:pt x="137772" y="81558"/>
                  <a:pt x="136497" y="83429"/>
                </a:cubicBezTo>
                <a:cubicBezTo>
                  <a:pt x="138453" y="87511"/>
                  <a:pt x="139899" y="90998"/>
                  <a:pt x="140834" y="93890"/>
                </a:cubicBezTo>
                <a:lnTo>
                  <a:pt x="160224" y="96824"/>
                </a:lnTo>
                <a:cubicBezTo>
                  <a:pt x="161075" y="96994"/>
                  <a:pt x="161798" y="97440"/>
                  <a:pt x="162393" y="98163"/>
                </a:cubicBezTo>
                <a:cubicBezTo>
                  <a:pt x="162988" y="98886"/>
                  <a:pt x="163286" y="99715"/>
                  <a:pt x="163286" y="100651"/>
                </a:cubicBezTo>
                <a:lnTo>
                  <a:pt x="163286" y="124251"/>
                </a:lnTo>
                <a:cubicBezTo>
                  <a:pt x="163286" y="125101"/>
                  <a:pt x="162988" y="125930"/>
                  <a:pt x="162393" y="126738"/>
                </a:cubicBezTo>
                <a:cubicBezTo>
                  <a:pt x="161798" y="127546"/>
                  <a:pt x="161117" y="127993"/>
                  <a:pt x="160352" y="128078"/>
                </a:cubicBezTo>
                <a:lnTo>
                  <a:pt x="140579" y="131139"/>
                </a:lnTo>
                <a:cubicBezTo>
                  <a:pt x="139643" y="134116"/>
                  <a:pt x="138283" y="137348"/>
                  <a:pt x="136497" y="140834"/>
                </a:cubicBezTo>
                <a:cubicBezTo>
                  <a:pt x="139388" y="144917"/>
                  <a:pt x="143215" y="149807"/>
                  <a:pt x="147978" y="155505"/>
                </a:cubicBezTo>
                <a:cubicBezTo>
                  <a:pt x="148573" y="156355"/>
                  <a:pt x="148871" y="157205"/>
                  <a:pt x="148871" y="158056"/>
                </a:cubicBezTo>
                <a:cubicBezTo>
                  <a:pt x="148871" y="159076"/>
                  <a:pt x="148573" y="159884"/>
                  <a:pt x="147978" y="160480"/>
                </a:cubicBezTo>
                <a:cubicBezTo>
                  <a:pt x="146022" y="163031"/>
                  <a:pt x="142514" y="166837"/>
                  <a:pt x="137454" y="171897"/>
                </a:cubicBezTo>
                <a:cubicBezTo>
                  <a:pt x="132393" y="176957"/>
                  <a:pt x="129055" y="179487"/>
                  <a:pt x="127440" y="179487"/>
                </a:cubicBezTo>
                <a:cubicBezTo>
                  <a:pt x="126504" y="179487"/>
                  <a:pt x="125611" y="179190"/>
                  <a:pt x="124761" y="178594"/>
                </a:cubicBezTo>
                <a:lnTo>
                  <a:pt x="110090" y="167113"/>
                </a:lnTo>
                <a:cubicBezTo>
                  <a:pt x="106944" y="168729"/>
                  <a:pt x="103670" y="170047"/>
                  <a:pt x="100268" y="171068"/>
                </a:cubicBezTo>
                <a:cubicBezTo>
                  <a:pt x="99332" y="180253"/>
                  <a:pt x="98354" y="186844"/>
                  <a:pt x="97334" y="190841"/>
                </a:cubicBezTo>
                <a:cubicBezTo>
                  <a:pt x="96738" y="192882"/>
                  <a:pt x="95463" y="193902"/>
                  <a:pt x="93507" y="193902"/>
                </a:cubicBezTo>
                <a:lnTo>
                  <a:pt x="69779" y="193902"/>
                </a:lnTo>
                <a:cubicBezTo>
                  <a:pt x="68844" y="193902"/>
                  <a:pt x="67993" y="193583"/>
                  <a:pt x="67228" y="192945"/>
                </a:cubicBezTo>
                <a:cubicBezTo>
                  <a:pt x="66463" y="192308"/>
                  <a:pt x="66037" y="191564"/>
                  <a:pt x="65952" y="190713"/>
                </a:cubicBezTo>
                <a:lnTo>
                  <a:pt x="63018" y="171195"/>
                </a:lnTo>
                <a:cubicBezTo>
                  <a:pt x="60127" y="170345"/>
                  <a:pt x="56938" y="169027"/>
                  <a:pt x="53451" y="167241"/>
                </a:cubicBezTo>
                <a:lnTo>
                  <a:pt x="38398" y="178594"/>
                </a:lnTo>
                <a:cubicBezTo>
                  <a:pt x="37802" y="179190"/>
                  <a:pt x="36952" y="179487"/>
                  <a:pt x="35846" y="179487"/>
                </a:cubicBezTo>
                <a:cubicBezTo>
                  <a:pt x="34911" y="179487"/>
                  <a:pt x="34018" y="179147"/>
                  <a:pt x="33168" y="178467"/>
                </a:cubicBezTo>
                <a:cubicBezTo>
                  <a:pt x="20921" y="167156"/>
                  <a:pt x="14798" y="160352"/>
                  <a:pt x="14798" y="158056"/>
                </a:cubicBezTo>
                <a:cubicBezTo>
                  <a:pt x="14798" y="157291"/>
                  <a:pt x="15096" y="156483"/>
                  <a:pt x="15691" y="155632"/>
                </a:cubicBezTo>
                <a:cubicBezTo>
                  <a:pt x="16541" y="154442"/>
                  <a:pt x="18285" y="152188"/>
                  <a:pt x="20921" y="148871"/>
                </a:cubicBezTo>
                <a:cubicBezTo>
                  <a:pt x="23557" y="145554"/>
                  <a:pt x="25556" y="142961"/>
                  <a:pt x="26917" y="141090"/>
                </a:cubicBezTo>
                <a:cubicBezTo>
                  <a:pt x="24961" y="137348"/>
                  <a:pt x="23472" y="133861"/>
                  <a:pt x="22452" y="130629"/>
                </a:cubicBezTo>
                <a:lnTo>
                  <a:pt x="3062" y="127567"/>
                </a:lnTo>
                <a:cubicBezTo>
                  <a:pt x="2211" y="127482"/>
                  <a:pt x="1488" y="127078"/>
                  <a:pt x="893" y="126356"/>
                </a:cubicBezTo>
                <a:cubicBezTo>
                  <a:pt x="298" y="125633"/>
                  <a:pt x="0" y="124803"/>
                  <a:pt x="0" y="123868"/>
                </a:cubicBezTo>
                <a:lnTo>
                  <a:pt x="0" y="100268"/>
                </a:lnTo>
                <a:cubicBezTo>
                  <a:pt x="0" y="99418"/>
                  <a:pt x="298" y="98588"/>
                  <a:pt x="893" y="97781"/>
                </a:cubicBezTo>
                <a:cubicBezTo>
                  <a:pt x="1488" y="96973"/>
                  <a:pt x="2169" y="96526"/>
                  <a:pt x="2934" y="96441"/>
                </a:cubicBezTo>
                <a:lnTo>
                  <a:pt x="22707" y="93379"/>
                </a:lnTo>
                <a:cubicBezTo>
                  <a:pt x="23643" y="90403"/>
                  <a:pt x="25003" y="87171"/>
                  <a:pt x="26789" y="83684"/>
                </a:cubicBezTo>
                <a:cubicBezTo>
                  <a:pt x="23898" y="79602"/>
                  <a:pt x="20071" y="74712"/>
                  <a:pt x="15308" y="69014"/>
                </a:cubicBezTo>
                <a:cubicBezTo>
                  <a:pt x="14713" y="68079"/>
                  <a:pt x="14415" y="67228"/>
                  <a:pt x="14415" y="66463"/>
                </a:cubicBezTo>
                <a:cubicBezTo>
                  <a:pt x="14415" y="65442"/>
                  <a:pt x="14713" y="64592"/>
                  <a:pt x="15308" y="63911"/>
                </a:cubicBezTo>
                <a:cubicBezTo>
                  <a:pt x="17179" y="61360"/>
                  <a:pt x="20666" y="57576"/>
                  <a:pt x="25769" y="52558"/>
                </a:cubicBezTo>
                <a:cubicBezTo>
                  <a:pt x="30871" y="47540"/>
                  <a:pt x="34231" y="45032"/>
                  <a:pt x="35846" y="45032"/>
                </a:cubicBezTo>
                <a:cubicBezTo>
                  <a:pt x="36782" y="45032"/>
                  <a:pt x="37675" y="45329"/>
                  <a:pt x="38525" y="45925"/>
                </a:cubicBezTo>
                <a:lnTo>
                  <a:pt x="53196" y="57406"/>
                </a:lnTo>
                <a:cubicBezTo>
                  <a:pt x="56087" y="55875"/>
                  <a:pt x="59361" y="54514"/>
                  <a:pt x="63018" y="53323"/>
                </a:cubicBezTo>
                <a:cubicBezTo>
                  <a:pt x="63954" y="44139"/>
                  <a:pt x="64932" y="37590"/>
                  <a:pt x="65952" y="33678"/>
                </a:cubicBezTo>
                <a:cubicBezTo>
                  <a:pt x="66548" y="31637"/>
                  <a:pt x="67823" y="30617"/>
                  <a:pt x="69779" y="30617"/>
                </a:cubicBezTo>
                <a:close/>
                <a:moveTo>
                  <a:pt x="179614" y="0"/>
                </a:moveTo>
                <a:cubicBezTo>
                  <a:pt x="180295" y="0"/>
                  <a:pt x="182251" y="1978"/>
                  <a:pt x="185483" y="5932"/>
                </a:cubicBezTo>
                <a:cubicBezTo>
                  <a:pt x="188714" y="9887"/>
                  <a:pt x="190925" y="12757"/>
                  <a:pt x="192116" y="14543"/>
                </a:cubicBezTo>
                <a:cubicBezTo>
                  <a:pt x="193817" y="14373"/>
                  <a:pt x="195093" y="14288"/>
                  <a:pt x="195943" y="14288"/>
                </a:cubicBezTo>
                <a:cubicBezTo>
                  <a:pt x="196793" y="14288"/>
                  <a:pt x="198069" y="14373"/>
                  <a:pt x="199770" y="14543"/>
                </a:cubicBezTo>
                <a:cubicBezTo>
                  <a:pt x="204107" y="8505"/>
                  <a:pt x="208019" y="3742"/>
                  <a:pt x="211506" y="256"/>
                </a:cubicBezTo>
                <a:lnTo>
                  <a:pt x="212272" y="0"/>
                </a:lnTo>
                <a:cubicBezTo>
                  <a:pt x="212612" y="0"/>
                  <a:pt x="217885" y="2977"/>
                  <a:pt x="228090" y="8930"/>
                </a:cubicBezTo>
                <a:cubicBezTo>
                  <a:pt x="228430" y="9185"/>
                  <a:pt x="228600" y="9483"/>
                  <a:pt x="228600" y="9823"/>
                </a:cubicBezTo>
                <a:cubicBezTo>
                  <a:pt x="228600" y="11949"/>
                  <a:pt x="226432" y="17817"/>
                  <a:pt x="222094" y="27427"/>
                </a:cubicBezTo>
                <a:cubicBezTo>
                  <a:pt x="223540" y="29383"/>
                  <a:pt x="224816" y="31595"/>
                  <a:pt x="225921" y="34061"/>
                </a:cubicBezTo>
                <a:cubicBezTo>
                  <a:pt x="238593" y="35337"/>
                  <a:pt x="244929" y="36655"/>
                  <a:pt x="244929" y="38015"/>
                </a:cubicBezTo>
                <a:lnTo>
                  <a:pt x="244929" y="55875"/>
                </a:lnTo>
                <a:cubicBezTo>
                  <a:pt x="244929" y="57236"/>
                  <a:pt x="238593" y="58554"/>
                  <a:pt x="225921" y="59829"/>
                </a:cubicBezTo>
                <a:cubicBezTo>
                  <a:pt x="224901" y="62126"/>
                  <a:pt x="223625" y="64337"/>
                  <a:pt x="222094" y="66463"/>
                </a:cubicBezTo>
                <a:cubicBezTo>
                  <a:pt x="226432" y="76073"/>
                  <a:pt x="228600" y="81941"/>
                  <a:pt x="228600" y="84067"/>
                </a:cubicBezTo>
                <a:cubicBezTo>
                  <a:pt x="228600" y="84407"/>
                  <a:pt x="228430" y="84705"/>
                  <a:pt x="228090" y="84960"/>
                </a:cubicBezTo>
                <a:cubicBezTo>
                  <a:pt x="217714" y="90998"/>
                  <a:pt x="212442" y="94017"/>
                  <a:pt x="212272" y="94017"/>
                </a:cubicBezTo>
                <a:cubicBezTo>
                  <a:pt x="211591" y="94017"/>
                  <a:pt x="209635" y="92019"/>
                  <a:pt x="206403" y="88022"/>
                </a:cubicBezTo>
                <a:cubicBezTo>
                  <a:pt x="203172" y="84025"/>
                  <a:pt x="200961" y="81133"/>
                  <a:pt x="199770" y="79347"/>
                </a:cubicBezTo>
                <a:cubicBezTo>
                  <a:pt x="198069" y="79517"/>
                  <a:pt x="196793" y="79602"/>
                  <a:pt x="195943" y="79602"/>
                </a:cubicBezTo>
                <a:cubicBezTo>
                  <a:pt x="195093" y="79602"/>
                  <a:pt x="193817" y="79517"/>
                  <a:pt x="192116" y="79347"/>
                </a:cubicBezTo>
                <a:cubicBezTo>
                  <a:pt x="190925" y="81133"/>
                  <a:pt x="188714" y="84025"/>
                  <a:pt x="185483" y="88022"/>
                </a:cubicBezTo>
                <a:cubicBezTo>
                  <a:pt x="182251" y="92019"/>
                  <a:pt x="180295" y="94017"/>
                  <a:pt x="179614" y="94017"/>
                </a:cubicBezTo>
                <a:cubicBezTo>
                  <a:pt x="179444" y="94017"/>
                  <a:pt x="174172" y="90998"/>
                  <a:pt x="163796" y="84960"/>
                </a:cubicBezTo>
                <a:cubicBezTo>
                  <a:pt x="163456" y="84705"/>
                  <a:pt x="163286" y="84407"/>
                  <a:pt x="163286" y="84067"/>
                </a:cubicBezTo>
                <a:cubicBezTo>
                  <a:pt x="163286" y="81941"/>
                  <a:pt x="165454" y="76073"/>
                  <a:pt x="169792" y="66463"/>
                </a:cubicBezTo>
                <a:cubicBezTo>
                  <a:pt x="168261" y="64337"/>
                  <a:pt x="166985" y="62126"/>
                  <a:pt x="165965" y="59829"/>
                </a:cubicBezTo>
                <a:cubicBezTo>
                  <a:pt x="153293" y="58554"/>
                  <a:pt x="146957" y="57236"/>
                  <a:pt x="146957" y="55875"/>
                </a:cubicBezTo>
                <a:lnTo>
                  <a:pt x="146957" y="38015"/>
                </a:lnTo>
                <a:cubicBezTo>
                  <a:pt x="146957" y="36655"/>
                  <a:pt x="153293" y="35337"/>
                  <a:pt x="165965" y="34061"/>
                </a:cubicBezTo>
                <a:cubicBezTo>
                  <a:pt x="167070" y="31595"/>
                  <a:pt x="168346" y="29383"/>
                  <a:pt x="169792" y="27427"/>
                </a:cubicBezTo>
                <a:cubicBezTo>
                  <a:pt x="165454" y="17817"/>
                  <a:pt x="163286" y="11949"/>
                  <a:pt x="163286" y="9823"/>
                </a:cubicBezTo>
                <a:cubicBezTo>
                  <a:pt x="163286" y="9483"/>
                  <a:pt x="163456" y="9185"/>
                  <a:pt x="163796" y="8930"/>
                </a:cubicBezTo>
                <a:cubicBezTo>
                  <a:pt x="164136" y="8760"/>
                  <a:pt x="165625" y="7910"/>
                  <a:pt x="168261" y="6379"/>
                </a:cubicBezTo>
                <a:cubicBezTo>
                  <a:pt x="170897" y="4848"/>
                  <a:pt x="173406" y="3402"/>
                  <a:pt x="175787" y="2042"/>
                </a:cubicBezTo>
                <a:cubicBezTo>
                  <a:pt x="178169" y="681"/>
                  <a:pt x="179444" y="0"/>
                  <a:pt x="1796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任意多边形: 形状 55">
            <a:extLst>
              <a:ext uri="{FF2B5EF4-FFF2-40B4-BE49-F238E27FC236}">
                <a16:creationId xmlns:a16="http://schemas.microsoft.com/office/drawing/2014/main" xmlns="" id="{9F3803CB-B44F-45B2-8CC5-FBB4A343D2D4}"/>
              </a:ext>
            </a:extLst>
          </p:cNvPr>
          <p:cNvSpPr/>
          <p:nvPr/>
        </p:nvSpPr>
        <p:spPr>
          <a:xfrm>
            <a:off x="6774139" y="2552330"/>
            <a:ext cx="418072" cy="358346"/>
          </a:xfrm>
          <a:custGeom>
            <a:avLst/>
            <a:gdLst/>
            <a:ahLst/>
            <a:cxnLst/>
            <a:rect l="l" t="t" r="r" b="b"/>
            <a:pathLst>
              <a:path w="228600" h="195943">
                <a:moveTo>
                  <a:pt x="97972" y="114300"/>
                </a:moveTo>
                <a:lnTo>
                  <a:pt x="130629" y="114300"/>
                </a:lnTo>
                <a:lnTo>
                  <a:pt x="130629" y="130629"/>
                </a:lnTo>
                <a:lnTo>
                  <a:pt x="97972" y="130629"/>
                </a:lnTo>
                <a:close/>
                <a:moveTo>
                  <a:pt x="0" y="114300"/>
                </a:moveTo>
                <a:lnTo>
                  <a:pt x="85725" y="114300"/>
                </a:lnTo>
                <a:lnTo>
                  <a:pt x="85725" y="134711"/>
                </a:lnTo>
                <a:cubicBezTo>
                  <a:pt x="85725" y="136922"/>
                  <a:pt x="86533" y="138836"/>
                  <a:pt x="88149" y="140452"/>
                </a:cubicBezTo>
                <a:cubicBezTo>
                  <a:pt x="89765" y="142067"/>
                  <a:pt x="91678" y="142875"/>
                  <a:pt x="93889" y="142875"/>
                </a:cubicBezTo>
                <a:lnTo>
                  <a:pt x="134711" y="142875"/>
                </a:lnTo>
                <a:cubicBezTo>
                  <a:pt x="136922" y="142875"/>
                  <a:pt x="138836" y="142067"/>
                  <a:pt x="140451" y="140452"/>
                </a:cubicBezTo>
                <a:cubicBezTo>
                  <a:pt x="142067" y="138836"/>
                  <a:pt x="142875" y="136922"/>
                  <a:pt x="142875" y="134711"/>
                </a:cubicBezTo>
                <a:lnTo>
                  <a:pt x="142875" y="114300"/>
                </a:lnTo>
                <a:lnTo>
                  <a:pt x="228600" y="114300"/>
                </a:lnTo>
                <a:lnTo>
                  <a:pt x="228600" y="175533"/>
                </a:lnTo>
                <a:cubicBezTo>
                  <a:pt x="228600" y="181145"/>
                  <a:pt x="226602" y="185950"/>
                  <a:pt x="222604" y="189948"/>
                </a:cubicBezTo>
                <a:cubicBezTo>
                  <a:pt x="218607" y="193945"/>
                  <a:pt x="213802" y="195943"/>
                  <a:pt x="208189" y="195943"/>
                </a:cubicBezTo>
                <a:lnTo>
                  <a:pt x="20411" y="195943"/>
                </a:lnTo>
                <a:cubicBezTo>
                  <a:pt x="14798" y="195943"/>
                  <a:pt x="9993" y="193945"/>
                  <a:pt x="5996" y="189948"/>
                </a:cubicBezTo>
                <a:cubicBezTo>
                  <a:pt x="1999" y="185950"/>
                  <a:pt x="0" y="181145"/>
                  <a:pt x="0" y="175533"/>
                </a:cubicBezTo>
                <a:close/>
                <a:moveTo>
                  <a:pt x="81643" y="16329"/>
                </a:moveTo>
                <a:lnTo>
                  <a:pt x="81643" y="32658"/>
                </a:lnTo>
                <a:lnTo>
                  <a:pt x="146957" y="32658"/>
                </a:lnTo>
                <a:lnTo>
                  <a:pt x="146957" y="16329"/>
                </a:lnTo>
                <a:close/>
                <a:moveTo>
                  <a:pt x="77561" y="0"/>
                </a:moveTo>
                <a:lnTo>
                  <a:pt x="151039" y="0"/>
                </a:lnTo>
                <a:cubicBezTo>
                  <a:pt x="154441" y="0"/>
                  <a:pt x="157333" y="1191"/>
                  <a:pt x="159714" y="3572"/>
                </a:cubicBezTo>
                <a:cubicBezTo>
                  <a:pt x="162095" y="5954"/>
                  <a:pt x="163286" y="8845"/>
                  <a:pt x="163286" y="12247"/>
                </a:cubicBezTo>
                <a:lnTo>
                  <a:pt x="163286" y="32658"/>
                </a:lnTo>
                <a:lnTo>
                  <a:pt x="208189" y="32658"/>
                </a:lnTo>
                <a:cubicBezTo>
                  <a:pt x="213802" y="32658"/>
                  <a:pt x="218607" y="34656"/>
                  <a:pt x="222604" y="38653"/>
                </a:cubicBezTo>
                <a:cubicBezTo>
                  <a:pt x="226602" y="42650"/>
                  <a:pt x="228600" y="47455"/>
                  <a:pt x="228600" y="53068"/>
                </a:cubicBezTo>
                <a:lnTo>
                  <a:pt x="228600" y="102054"/>
                </a:lnTo>
                <a:lnTo>
                  <a:pt x="0" y="102054"/>
                </a:lnTo>
                <a:lnTo>
                  <a:pt x="0" y="53068"/>
                </a:lnTo>
                <a:cubicBezTo>
                  <a:pt x="0" y="47455"/>
                  <a:pt x="1999" y="42650"/>
                  <a:pt x="5996" y="38653"/>
                </a:cubicBezTo>
                <a:cubicBezTo>
                  <a:pt x="9993" y="34656"/>
                  <a:pt x="14798" y="32658"/>
                  <a:pt x="20411" y="32658"/>
                </a:cubicBezTo>
                <a:lnTo>
                  <a:pt x="65314" y="32658"/>
                </a:lnTo>
                <a:lnTo>
                  <a:pt x="65314" y="12247"/>
                </a:lnTo>
                <a:cubicBezTo>
                  <a:pt x="65314" y="8845"/>
                  <a:pt x="66505" y="5954"/>
                  <a:pt x="68886" y="3572"/>
                </a:cubicBezTo>
                <a:cubicBezTo>
                  <a:pt x="71268" y="1191"/>
                  <a:pt x="74159" y="0"/>
                  <a:pt x="775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任意多边形: 形状 56">
            <a:extLst>
              <a:ext uri="{FF2B5EF4-FFF2-40B4-BE49-F238E27FC236}">
                <a16:creationId xmlns:a16="http://schemas.microsoft.com/office/drawing/2014/main" xmlns="" id="{EB58978C-7BB7-4725-9EF4-880A05FD2002}"/>
              </a:ext>
            </a:extLst>
          </p:cNvPr>
          <p:cNvSpPr/>
          <p:nvPr/>
        </p:nvSpPr>
        <p:spPr>
          <a:xfrm>
            <a:off x="6789070" y="4018131"/>
            <a:ext cx="388210" cy="388210"/>
          </a:xfrm>
          <a:custGeom>
            <a:avLst/>
            <a:gdLst/>
            <a:ahLst/>
            <a:cxnLst/>
            <a:rect l="l" t="t" r="r" b="b"/>
            <a:pathLst>
              <a:path w="212272" h="212272">
                <a:moveTo>
                  <a:pt x="73479" y="163286"/>
                </a:moveTo>
                <a:cubicBezTo>
                  <a:pt x="74669" y="163286"/>
                  <a:pt x="75647" y="163669"/>
                  <a:pt x="76413" y="164434"/>
                </a:cubicBezTo>
                <a:cubicBezTo>
                  <a:pt x="77178" y="165200"/>
                  <a:pt x="77561" y="166178"/>
                  <a:pt x="77561" y="167368"/>
                </a:cubicBezTo>
                <a:lnTo>
                  <a:pt x="77561" y="208190"/>
                </a:lnTo>
                <a:cubicBezTo>
                  <a:pt x="77561" y="209380"/>
                  <a:pt x="77178" y="210358"/>
                  <a:pt x="76413" y="211124"/>
                </a:cubicBezTo>
                <a:cubicBezTo>
                  <a:pt x="75647" y="211889"/>
                  <a:pt x="74669" y="212272"/>
                  <a:pt x="73479" y="212272"/>
                </a:cubicBezTo>
                <a:cubicBezTo>
                  <a:pt x="72288" y="212272"/>
                  <a:pt x="71310" y="211889"/>
                  <a:pt x="70545" y="211124"/>
                </a:cubicBezTo>
                <a:cubicBezTo>
                  <a:pt x="69779" y="210358"/>
                  <a:pt x="69397" y="209380"/>
                  <a:pt x="69397" y="208190"/>
                </a:cubicBezTo>
                <a:lnTo>
                  <a:pt x="69397" y="167368"/>
                </a:lnTo>
                <a:cubicBezTo>
                  <a:pt x="69397" y="166178"/>
                  <a:pt x="69779" y="165200"/>
                  <a:pt x="70545" y="164434"/>
                </a:cubicBezTo>
                <a:cubicBezTo>
                  <a:pt x="71310" y="163669"/>
                  <a:pt x="72288" y="163286"/>
                  <a:pt x="73479" y="163286"/>
                </a:cubicBezTo>
                <a:close/>
                <a:moveTo>
                  <a:pt x="53068" y="155122"/>
                </a:moveTo>
                <a:cubicBezTo>
                  <a:pt x="54174" y="155122"/>
                  <a:pt x="55152" y="155505"/>
                  <a:pt x="56002" y="156270"/>
                </a:cubicBezTo>
                <a:cubicBezTo>
                  <a:pt x="56767" y="157120"/>
                  <a:pt x="57150" y="158098"/>
                  <a:pt x="57150" y="159204"/>
                </a:cubicBezTo>
                <a:cubicBezTo>
                  <a:pt x="57150" y="160310"/>
                  <a:pt x="56767" y="161288"/>
                  <a:pt x="56002" y="162138"/>
                </a:cubicBezTo>
                <a:lnTo>
                  <a:pt x="23345" y="194795"/>
                </a:lnTo>
                <a:cubicBezTo>
                  <a:pt x="22494" y="195561"/>
                  <a:pt x="21516" y="195943"/>
                  <a:pt x="20411" y="195943"/>
                </a:cubicBezTo>
                <a:cubicBezTo>
                  <a:pt x="19390" y="195943"/>
                  <a:pt x="18412" y="195561"/>
                  <a:pt x="17477" y="194795"/>
                </a:cubicBezTo>
                <a:cubicBezTo>
                  <a:pt x="16711" y="193945"/>
                  <a:pt x="16329" y="192967"/>
                  <a:pt x="16329" y="191861"/>
                </a:cubicBezTo>
                <a:cubicBezTo>
                  <a:pt x="16329" y="190756"/>
                  <a:pt x="16711" y="189778"/>
                  <a:pt x="17477" y="188927"/>
                </a:cubicBezTo>
                <a:lnTo>
                  <a:pt x="50134" y="156270"/>
                </a:lnTo>
                <a:cubicBezTo>
                  <a:pt x="50984" y="155505"/>
                  <a:pt x="51962" y="155122"/>
                  <a:pt x="53068" y="155122"/>
                </a:cubicBezTo>
                <a:close/>
                <a:moveTo>
                  <a:pt x="4082" y="134711"/>
                </a:moveTo>
                <a:lnTo>
                  <a:pt x="44904" y="134711"/>
                </a:lnTo>
                <a:cubicBezTo>
                  <a:pt x="46094" y="134711"/>
                  <a:pt x="47072" y="135094"/>
                  <a:pt x="47838" y="135859"/>
                </a:cubicBezTo>
                <a:cubicBezTo>
                  <a:pt x="48603" y="136625"/>
                  <a:pt x="48986" y="137603"/>
                  <a:pt x="48986" y="138793"/>
                </a:cubicBezTo>
                <a:cubicBezTo>
                  <a:pt x="48986" y="139984"/>
                  <a:pt x="48603" y="140962"/>
                  <a:pt x="47838" y="141727"/>
                </a:cubicBezTo>
                <a:cubicBezTo>
                  <a:pt x="47072" y="142493"/>
                  <a:pt x="46094" y="142875"/>
                  <a:pt x="44904" y="142875"/>
                </a:cubicBezTo>
                <a:lnTo>
                  <a:pt x="4082" y="142875"/>
                </a:lnTo>
                <a:cubicBezTo>
                  <a:pt x="2892" y="142875"/>
                  <a:pt x="1914" y="142493"/>
                  <a:pt x="1148" y="141727"/>
                </a:cubicBezTo>
                <a:cubicBezTo>
                  <a:pt x="383" y="140962"/>
                  <a:pt x="0" y="139984"/>
                  <a:pt x="0" y="138793"/>
                </a:cubicBezTo>
                <a:cubicBezTo>
                  <a:pt x="0" y="137603"/>
                  <a:pt x="383" y="136625"/>
                  <a:pt x="1148" y="135859"/>
                </a:cubicBezTo>
                <a:cubicBezTo>
                  <a:pt x="1914" y="135094"/>
                  <a:pt x="2892" y="134711"/>
                  <a:pt x="4082" y="134711"/>
                </a:cubicBezTo>
                <a:close/>
                <a:moveTo>
                  <a:pt x="149509" y="80878"/>
                </a:moveTo>
                <a:cubicBezTo>
                  <a:pt x="152485" y="82664"/>
                  <a:pt x="154866" y="84450"/>
                  <a:pt x="156652" y="86236"/>
                </a:cubicBezTo>
                <a:lnTo>
                  <a:pt x="199515" y="129098"/>
                </a:lnTo>
                <a:cubicBezTo>
                  <a:pt x="206659" y="136412"/>
                  <a:pt x="210230" y="145087"/>
                  <a:pt x="210230" y="155122"/>
                </a:cubicBezTo>
                <a:cubicBezTo>
                  <a:pt x="210230" y="165327"/>
                  <a:pt x="206616" y="173959"/>
                  <a:pt x="199387" y="181018"/>
                </a:cubicBezTo>
                <a:lnTo>
                  <a:pt x="180635" y="199643"/>
                </a:lnTo>
                <a:cubicBezTo>
                  <a:pt x="173576" y="206701"/>
                  <a:pt x="164944" y="210231"/>
                  <a:pt x="154739" y="210231"/>
                </a:cubicBezTo>
                <a:cubicBezTo>
                  <a:pt x="144448" y="210231"/>
                  <a:pt x="135774" y="206616"/>
                  <a:pt x="128715" y="199388"/>
                </a:cubicBezTo>
                <a:lnTo>
                  <a:pt x="86108" y="156653"/>
                </a:lnTo>
                <a:cubicBezTo>
                  <a:pt x="84322" y="154867"/>
                  <a:pt x="82536" y="152485"/>
                  <a:pt x="80750" y="149509"/>
                </a:cubicBezTo>
                <a:lnTo>
                  <a:pt x="111239" y="147213"/>
                </a:lnTo>
                <a:lnTo>
                  <a:pt x="146064" y="182166"/>
                </a:lnTo>
                <a:cubicBezTo>
                  <a:pt x="148361" y="184462"/>
                  <a:pt x="151252" y="185632"/>
                  <a:pt x="154739" y="185674"/>
                </a:cubicBezTo>
                <a:cubicBezTo>
                  <a:pt x="158226" y="185717"/>
                  <a:pt x="161117" y="184590"/>
                  <a:pt x="163413" y="182294"/>
                </a:cubicBezTo>
                <a:lnTo>
                  <a:pt x="182166" y="163669"/>
                </a:lnTo>
                <a:cubicBezTo>
                  <a:pt x="184547" y="161288"/>
                  <a:pt x="185738" y="158439"/>
                  <a:pt x="185738" y="155122"/>
                </a:cubicBezTo>
                <a:cubicBezTo>
                  <a:pt x="185738" y="151720"/>
                  <a:pt x="184547" y="148829"/>
                  <a:pt x="182166" y="146447"/>
                </a:cubicBezTo>
                <a:lnTo>
                  <a:pt x="147212" y="111366"/>
                </a:lnTo>
                <a:close/>
                <a:moveTo>
                  <a:pt x="167368" y="69397"/>
                </a:moveTo>
                <a:lnTo>
                  <a:pt x="208189" y="69397"/>
                </a:lnTo>
                <a:cubicBezTo>
                  <a:pt x="209380" y="69397"/>
                  <a:pt x="210358" y="69780"/>
                  <a:pt x="211123" y="70545"/>
                </a:cubicBezTo>
                <a:cubicBezTo>
                  <a:pt x="211889" y="71310"/>
                  <a:pt x="212272" y="72288"/>
                  <a:pt x="212272" y="73479"/>
                </a:cubicBezTo>
                <a:cubicBezTo>
                  <a:pt x="212272" y="74670"/>
                  <a:pt x="211889" y="75648"/>
                  <a:pt x="211123" y="76413"/>
                </a:cubicBezTo>
                <a:cubicBezTo>
                  <a:pt x="210358" y="77178"/>
                  <a:pt x="209380" y="77561"/>
                  <a:pt x="208189" y="77561"/>
                </a:cubicBezTo>
                <a:lnTo>
                  <a:pt x="167368" y="77561"/>
                </a:lnTo>
                <a:cubicBezTo>
                  <a:pt x="166177" y="77561"/>
                  <a:pt x="165199" y="77178"/>
                  <a:pt x="164434" y="76413"/>
                </a:cubicBezTo>
                <a:cubicBezTo>
                  <a:pt x="163669" y="75648"/>
                  <a:pt x="163286" y="74670"/>
                  <a:pt x="163286" y="73479"/>
                </a:cubicBezTo>
                <a:cubicBezTo>
                  <a:pt x="163286" y="72288"/>
                  <a:pt x="163669" y="71310"/>
                  <a:pt x="164434" y="70545"/>
                </a:cubicBezTo>
                <a:cubicBezTo>
                  <a:pt x="165199" y="69780"/>
                  <a:pt x="166177" y="69397"/>
                  <a:pt x="167368" y="69397"/>
                </a:cubicBezTo>
                <a:close/>
                <a:moveTo>
                  <a:pt x="191861" y="16329"/>
                </a:moveTo>
                <a:cubicBezTo>
                  <a:pt x="192966" y="16329"/>
                  <a:pt x="193944" y="16712"/>
                  <a:pt x="194795" y="17477"/>
                </a:cubicBezTo>
                <a:cubicBezTo>
                  <a:pt x="195560" y="18328"/>
                  <a:pt x="195943" y="19306"/>
                  <a:pt x="195943" y="20411"/>
                </a:cubicBezTo>
                <a:cubicBezTo>
                  <a:pt x="195943" y="21517"/>
                  <a:pt x="195560" y="22495"/>
                  <a:pt x="194795" y="23345"/>
                </a:cubicBezTo>
                <a:lnTo>
                  <a:pt x="162138" y="56002"/>
                </a:lnTo>
                <a:cubicBezTo>
                  <a:pt x="161202" y="56768"/>
                  <a:pt x="160224" y="57150"/>
                  <a:pt x="159204" y="57150"/>
                </a:cubicBezTo>
                <a:cubicBezTo>
                  <a:pt x="158183" y="57150"/>
                  <a:pt x="157205" y="56768"/>
                  <a:pt x="156270" y="56002"/>
                </a:cubicBezTo>
                <a:cubicBezTo>
                  <a:pt x="155504" y="55152"/>
                  <a:pt x="155122" y="54174"/>
                  <a:pt x="155122" y="53068"/>
                </a:cubicBezTo>
                <a:cubicBezTo>
                  <a:pt x="155122" y="51963"/>
                  <a:pt x="155504" y="50985"/>
                  <a:pt x="156270" y="50134"/>
                </a:cubicBezTo>
                <a:lnTo>
                  <a:pt x="188927" y="17477"/>
                </a:lnTo>
                <a:cubicBezTo>
                  <a:pt x="189777" y="16712"/>
                  <a:pt x="190755" y="16329"/>
                  <a:pt x="191861" y="16329"/>
                </a:cubicBezTo>
                <a:close/>
                <a:moveTo>
                  <a:pt x="57533" y="2041"/>
                </a:moveTo>
                <a:cubicBezTo>
                  <a:pt x="67823" y="2041"/>
                  <a:pt x="76498" y="5656"/>
                  <a:pt x="83557" y="12885"/>
                </a:cubicBezTo>
                <a:lnTo>
                  <a:pt x="126164" y="55620"/>
                </a:lnTo>
                <a:cubicBezTo>
                  <a:pt x="127950" y="57406"/>
                  <a:pt x="129736" y="59787"/>
                  <a:pt x="131522" y="62763"/>
                </a:cubicBezTo>
                <a:lnTo>
                  <a:pt x="101033" y="65060"/>
                </a:lnTo>
                <a:lnTo>
                  <a:pt x="66207" y="30106"/>
                </a:lnTo>
                <a:cubicBezTo>
                  <a:pt x="63826" y="27725"/>
                  <a:pt x="60935" y="26534"/>
                  <a:pt x="57533" y="26534"/>
                </a:cubicBezTo>
                <a:cubicBezTo>
                  <a:pt x="54216" y="26534"/>
                  <a:pt x="51325" y="27682"/>
                  <a:pt x="48858" y="29979"/>
                </a:cubicBezTo>
                <a:lnTo>
                  <a:pt x="30106" y="48603"/>
                </a:lnTo>
                <a:cubicBezTo>
                  <a:pt x="27725" y="50985"/>
                  <a:pt x="26534" y="53834"/>
                  <a:pt x="26534" y="57150"/>
                </a:cubicBezTo>
                <a:cubicBezTo>
                  <a:pt x="26534" y="60552"/>
                  <a:pt x="27725" y="63444"/>
                  <a:pt x="30106" y="65825"/>
                </a:cubicBezTo>
                <a:lnTo>
                  <a:pt x="65059" y="100778"/>
                </a:lnTo>
                <a:lnTo>
                  <a:pt x="62763" y="131394"/>
                </a:lnTo>
                <a:cubicBezTo>
                  <a:pt x="59787" y="129608"/>
                  <a:pt x="57405" y="127822"/>
                  <a:pt x="55619" y="126037"/>
                </a:cubicBezTo>
                <a:lnTo>
                  <a:pt x="12757" y="83174"/>
                </a:lnTo>
                <a:cubicBezTo>
                  <a:pt x="5613" y="75860"/>
                  <a:pt x="2041" y="67186"/>
                  <a:pt x="2041" y="57150"/>
                </a:cubicBezTo>
                <a:cubicBezTo>
                  <a:pt x="2041" y="46945"/>
                  <a:pt x="5656" y="38313"/>
                  <a:pt x="12884" y="31254"/>
                </a:cubicBezTo>
                <a:lnTo>
                  <a:pt x="31637" y="12630"/>
                </a:lnTo>
                <a:cubicBezTo>
                  <a:pt x="38695" y="5571"/>
                  <a:pt x="47327" y="2041"/>
                  <a:pt x="57533" y="2041"/>
                </a:cubicBezTo>
                <a:close/>
                <a:moveTo>
                  <a:pt x="138793" y="0"/>
                </a:moveTo>
                <a:cubicBezTo>
                  <a:pt x="139984" y="0"/>
                  <a:pt x="140962" y="383"/>
                  <a:pt x="141727" y="1148"/>
                </a:cubicBezTo>
                <a:cubicBezTo>
                  <a:pt x="142492" y="1914"/>
                  <a:pt x="142875" y="2892"/>
                  <a:pt x="142875" y="4083"/>
                </a:cubicBezTo>
                <a:lnTo>
                  <a:pt x="142875" y="44904"/>
                </a:lnTo>
                <a:cubicBezTo>
                  <a:pt x="142875" y="46095"/>
                  <a:pt x="142492" y="47073"/>
                  <a:pt x="141727" y="47838"/>
                </a:cubicBezTo>
                <a:cubicBezTo>
                  <a:pt x="140962" y="48603"/>
                  <a:pt x="139984" y="48986"/>
                  <a:pt x="138793" y="48986"/>
                </a:cubicBezTo>
                <a:cubicBezTo>
                  <a:pt x="137602" y="48986"/>
                  <a:pt x="136624" y="48603"/>
                  <a:pt x="135859" y="47838"/>
                </a:cubicBezTo>
                <a:cubicBezTo>
                  <a:pt x="135094" y="47073"/>
                  <a:pt x="134711" y="46095"/>
                  <a:pt x="134711" y="44904"/>
                </a:cubicBezTo>
                <a:lnTo>
                  <a:pt x="134711" y="4083"/>
                </a:lnTo>
                <a:cubicBezTo>
                  <a:pt x="134711" y="2892"/>
                  <a:pt x="135094" y="1914"/>
                  <a:pt x="135859" y="1148"/>
                </a:cubicBezTo>
                <a:cubicBezTo>
                  <a:pt x="136624" y="383"/>
                  <a:pt x="137602" y="0"/>
                  <a:pt x="1387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Shape 2021">
            <a:extLst>
              <a:ext uri="{FF2B5EF4-FFF2-40B4-BE49-F238E27FC236}">
                <a16:creationId xmlns:a16="http://schemas.microsoft.com/office/drawing/2014/main" xmlns="" id="{72E6B0D4-23CB-4C8A-844A-3285F75FF341}"/>
              </a:ext>
            </a:extLst>
          </p:cNvPr>
          <p:cNvSpPr/>
          <p:nvPr/>
        </p:nvSpPr>
        <p:spPr>
          <a:xfrm>
            <a:off x="7943443" y="2190157"/>
            <a:ext cx="2462175" cy="503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r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Shape 2022">
            <a:extLst>
              <a:ext uri="{FF2B5EF4-FFF2-40B4-BE49-F238E27FC236}">
                <a16:creationId xmlns:a16="http://schemas.microsoft.com/office/drawing/2014/main" xmlns="" id="{4F3418C6-BA40-4E88-BD96-412B81012D26}"/>
              </a:ext>
            </a:extLst>
          </p:cNvPr>
          <p:cNvSpPr/>
          <p:nvPr/>
        </p:nvSpPr>
        <p:spPr>
          <a:xfrm>
            <a:off x="8536286" y="1801680"/>
            <a:ext cx="1869332" cy="40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ounded Rectangle 40">
            <a:extLst>
              <a:ext uri="{FF2B5EF4-FFF2-40B4-BE49-F238E27FC236}">
                <a16:creationId xmlns:a16="http://schemas.microsoft.com/office/drawing/2014/main" xmlns="" id="{6772BCA0-C301-475A-8768-A303013DC251}"/>
              </a:ext>
            </a:extLst>
          </p:cNvPr>
          <p:cNvSpPr/>
          <p:nvPr/>
        </p:nvSpPr>
        <p:spPr>
          <a:xfrm>
            <a:off x="10546938" y="1868636"/>
            <a:ext cx="131321" cy="988957"/>
          </a:xfrm>
          <a:prstGeom prst="roundRect">
            <a:avLst>
              <a:gd name="adj" fmla="val 50000"/>
            </a:avLst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Shape 2021">
            <a:extLst>
              <a:ext uri="{FF2B5EF4-FFF2-40B4-BE49-F238E27FC236}">
                <a16:creationId xmlns:a16="http://schemas.microsoft.com/office/drawing/2014/main" xmlns="" id="{729F0077-0D22-4C65-8B7F-42600E297D97}"/>
              </a:ext>
            </a:extLst>
          </p:cNvPr>
          <p:cNvSpPr/>
          <p:nvPr/>
        </p:nvSpPr>
        <p:spPr>
          <a:xfrm>
            <a:off x="1812761" y="4194485"/>
            <a:ext cx="2462175" cy="503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Shape 2022">
            <a:extLst>
              <a:ext uri="{FF2B5EF4-FFF2-40B4-BE49-F238E27FC236}">
                <a16:creationId xmlns:a16="http://schemas.microsoft.com/office/drawing/2014/main" xmlns="" id="{26145620-1406-49EC-9643-8D0D91CFF406}"/>
              </a:ext>
            </a:extLst>
          </p:cNvPr>
          <p:cNvSpPr/>
          <p:nvPr/>
        </p:nvSpPr>
        <p:spPr>
          <a:xfrm>
            <a:off x="1804966" y="3806008"/>
            <a:ext cx="1869332" cy="40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ounded Rectangle 40">
            <a:extLst>
              <a:ext uri="{FF2B5EF4-FFF2-40B4-BE49-F238E27FC236}">
                <a16:creationId xmlns:a16="http://schemas.microsoft.com/office/drawing/2014/main" xmlns="" id="{0E89851B-F552-4650-91B8-816022475CE1}"/>
              </a:ext>
            </a:extLst>
          </p:cNvPr>
          <p:cNvSpPr/>
          <p:nvPr/>
        </p:nvSpPr>
        <p:spPr>
          <a:xfrm>
            <a:off x="1532379" y="3872964"/>
            <a:ext cx="131321" cy="988957"/>
          </a:xfrm>
          <a:prstGeom prst="roundRect">
            <a:avLst>
              <a:gd name="adj" fmla="val 50000"/>
            </a:avLst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Shape 2021">
            <a:extLst>
              <a:ext uri="{FF2B5EF4-FFF2-40B4-BE49-F238E27FC236}">
                <a16:creationId xmlns:a16="http://schemas.microsoft.com/office/drawing/2014/main" xmlns="" id="{D4C92218-D922-475F-A45D-258B2FD779ED}"/>
              </a:ext>
            </a:extLst>
          </p:cNvPr>
          <p:cNvSpPr/>
          <p:nvPr/>
        </p:nvSpPr>
        <p:spPr>
          <a:xfrm>
            <a:off x="7943443" y="4194485"/>
            <a:ext cx="2462175" cy="503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r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Shape 2022">
            <a:extLst>
              <a:ext uri="{FF2B5EF4-FFF2-40B4-BE49-F238E27FC236}">
                <a16:creationId xmlns:a16="http://schemas.microsoft.com/office/drawing/2014/main" xmlns="" id="{C4F95F5F-0F2B-4928-A87C-DFC09ACDF52F}"/>
              </a:ext>
            </a:extLst>
          </p:cNvPr>
          <p:cNvSpPr/>
          <p:nvPr/>
        </p:nvSpPr>
        <p:spPr>
          <a:xfrm>
            <a:off x="8536286" y="3806008"/>
            <a:ext cx="1869332" cy="4016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ounded Rectangle 40">
            <a:extLst>
              <a:ext uri="{FF2B5EF4-FFF2-40B4-BE49-F238E27FC236}">
                <a16:creationId xmlns:a16="http://schemas.microsoft.com/office/drawing/2014/main" xmlns="" id="{7B36AE17-5F33-4413-B651-DDEF7B531973}"/>
              </a:ext>
            </a:extLst>
          </p:cNvPr>
          <p:cNvSpPr/>
          <p:nvPr/>
        </p:nvSpPr>
        <p:spPr>
          <a:xfrm>
            <a:off x="10546938" y="3872964"/>
            <a:ext cx="131321" cy="988957"/>
          </a:xfrm>
          <a:prstGeom prst="roundRect">
            <a:avLst>
              <a:gd name="adj" fmla="val 50000"/>
            </a:avLst>
          </a:prstGeom>
          <a:solidFill>
            <a:srgbClr val="E82B11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任意多边形: 形状 66">
            <a:extLst>
              <a:ext uri="{FF2B5EF4-FFF2-40B4-BE49-F238E27FC236}">
                <a16:creationId xmlns:a16="http://schemas.microsoft.com/office/drawing/2014/main" xmlns="" id="{1B8D49DA-792E-488E-92D1-EAAE2F1D2FB6}"/>
              </a:ext>
            </a:extLst>
          </p:cNvPr>
          <p:cNvSpPr/>
          <p:nvPr/>
        </p:nvSpPr>
        <p:spPr>
          <a:xfrm>
            <a:off x="5794942" y="3163955"/>
            <a:ext cx="602116" cy="561975"/>
          </a:xfrm>
          <a:custGeom>
            <a:avLst/>
            <a:gdLst/>
            <a:ahLst/>
            <a:cxnLst/>
            <a:rect l="l" t="t" r="r" b="b"/>
            <a:pathLst>
              <a:path w="602116" h="561975">
                <a:moveTo>
                  <a:pt x="188789" y="301058"/>
                </a:moveTo>
                <a:cubicBezTo>
                  <a:pt x="190879" y="301058"/>
                  <a:pt x="195374" y="303306"/>
                  <a:pt x="202274" y="307801"/>
                </a:cubicBezTo>
                <a:cubicBezTo>
                  <a:pt x="209173" y="312296"/>
                  <a:pt x="216804" y="317313"/>
                  <a:pt x="225167" y="322854"/>
                </a:cubicBezTo>
                <a:cubicBezTo>
                  <a:pt x="233529" y="328394"/>
                  <a:pt x="244714" y="333412"/>
                  <a:pt x="258722" y="337907"/>
                </a:cubicBezTo>
                <a:cubicBezTo>
                  <a:pt x="272730" y="342402"/>
                  <a:pt x="286842" y="344649"/>
                  <a:pt x="301058" y="344649"/>
                </a:cubicBezTo>
                <a:cubicBezTo>
                  <a:pt x="315275" y="344649"/>
                  <a:pt x="329387" y="342402"/>
                  <a:pt x="343395" y="337907"/>
                </a:cubicBezTo>
                <a:cubicBezTo>
                  <a:pt x="357402" y="333412"/>
                  <a:pt x="368587" y="328394"/>
                  <a:pt x="376950" y="322854"/>
                </a:cubicBezTo>
                <a:cubicBezTo>
                  <a:pt x="385313" y="317313"/>
                  <a:pt x="392944" y="312296"/>
                  <a:pt x="399843" y="307801"/>
                </a:cubicBezTo>
                <a:cubicBezTo>
                  <a:pt x="406742" y="303306"/>
                  <a:pt x="411237" y="301058"/>
                  <a:pt x="413328" y="301058"/>
                </a:cubicBezTo>
                <a:cubicBezTo>
                  <a:pt x="426081" y="301058"/>
                  <a:pt x="437736" y="303149"/>
                  <a:pt x="448294" y="307330"/>
                </a:cubicBezTo>
                <a:cubicBezTo>
                  <a:pt x="458852" y="311512"/>
                  <a:pt x="467790" y="317104"/>
                  <a:pt x="475107" y="324108"/>
                </a:cubicBezTo>
                <a:cubicBezTo>
                  <a:pt x="482425" y="331112"/>
                  <a:pt x="488906" y="339579"/>
                  <a:pt x="494551" y="349510"/>
                </a:cubicBezTo>
                <a:cubicBezTo>
                  <a:pt x="500196" y="359441"/>
                  <a:pt x="504691" y="369633"/>
                  <a:pt x="508036" y="380086"/>
                </a:cubicBezTo>
                <a:cubicBezTo>
                  <a:pt x="511381" y="390539"/>
                  <a:pt x="514151" y="401881"/>
                  <a:pt x="516346" y="414112"/>
                </a:cubicBezTo>
                <a:cubicBezTo>
                  <a:pt x="518541" y="426342"/>
                  <a:pt x="520005" y="437737"/>
                  <a:pt x="520737" y="448295"/>
                </a:cubicBezTo>
                <a:cubicBezTo>
                  <a:pt x="521468" y="458852"/>
                  <a:pt x="521834" y="469672"/>
                  <a:pt x="521834" y="480752"/>
                </a:cubicBezTo>
                <a:cubicBezTo>
                  <a:pt x="521834" y="505841"/>
                  <a:pt x="514203" y="525650"/>
                  <a:pt x="498941" y="540180"/>
                </a:cubicBezTo>
                <a:cubicBezTo>
                  <a:pt x="483679" y="554710"/>
                  <a:pt x="463400" y="561975"/>
                  <a:pt x="438102" y="561975"/>
                </a:cubicBezTo>
                <a:lnTo>
                  <a:pt x="164014" y="561975"/>
                </a:lnTo>
                <a:cubicBezTo>
                  <a:pt x="138717" y="561975"/>
                  <a:pt x="118437" y="554710"/>
                  <a:pt x="103175" y="540180"/>
                </a:cubicBezTo>
                <a:cubicBezTo>
                  <a:pt x="87913" y="525650"/>
                  <a:pt x="80282" y="505841"/>
                  <a:pt x="80282" y="480752"/>
                </a:cubicBezTo>
                <a:cubicBezTo>
                  <a:pt x="80282" y="469672"/>
                  <a:pt x="80648" y="458852"/>
                  <a:pt x="81380" y="448295"/>
                </a:cubicBezTo>
                <a:cubicBezTo>
                  <a:pt x="82112" y="437737"/>
                  <a:pt x="83575" y="426342"/>
                  <a:pt x="85770" y="414112"/>
                </a:cubicBezTo>
                <a:cubicBezTo>
                  <a:pt x="87966" y="401881"/>
                  <a:pt x="90736" y="390539"/>
                  <a:pt x="94081" y="380086"/>
                </a:cubicBezTo>
                <a:cubicBezTo>
                  <a:pt x="97426" y="369633"/>
                  <a:pt x="101921" y="359441"/>
                  <a:pt x="107566" y="349510"/>
                </a:cubicBezTo>
                <a:cubicBezTo>
                  <a:pt x="113211" y="339579"/>
                  <a:pt x="119692" y="331112"/>
                  <a:pt x="127009" y="324108"/>
                </a:cubicBezTo>
                <a:cubicBezTo>
                  <a:pt x="134326" y="317104"/>
                  <a:pt x="143264" y="311512"/>
                  <a:pt x="153822" y="307330"/>
                </a:cubicBezTo>
                <a:cubicBezTo>
                  <a:pt x="164380" y="303149"/>
                  <a:pt x="176036" y="301058"/>
                  <a:pt x="188789" y="301058"/>
                </a:cubicBezTo>
                <a:close/>
                <a:moveTo>
                  <a:pt x="563230" y="160565"/>
                </a:moveTo>
                <a:cubicBezTo>
                  <a:pt x="589154" y="160565"/>
                  <a:pt x="602116" y="197465"/>
                  <a:pt x="602116" y="271266"/>
                </a:cubicBezTo>
                <a:cubicBezTo>
                  <a:pt x="602116" y="287573"/>
                  <a:pt x="596262" y="299961"/>
                  <a:pt x="584555" y="308428"/>
                </a:cubicBezTo>
                <a:cubicBezTo>
                  <a:pt x="572847" y="316895"/>
                  <a:pt x="558421" y="321129"/>
                  <a:pt x="541277" y="321129"/>
                </a:cubicBezTo>
                <a:lnTo>
                  <a:pt x="499255" y="321129"/>
                </a:lnTo>
                <a:cubicBezTo>
                  <a:pt x="477721" y="295413"/>
                  <a:pt x="450019" y="282033"/>
                  <a:pt x="416150" y="280988"/>
                </a:cubicBezTo>
                <a:cubicBezTo>
                  <a:pt x="433085" y="256527"/>
                  <a:pt x="441552" y="229766"/>
                  <a:pt x="441552" y="200706"/>
                </a:cubicBezTo>
                <a:cubicBezTo>
                  <a:pt x="441552" y="194643"/>
                  <a:pt x="441029" y="187743"/>
                  <a:pt x="439984" y="180008"/>
                </a:cubicBezTo>
                <a:cubicBezTo>
                  <a:pt x="453782" y="184816"/>
                  <a:pt x="467686" y="187221"/>
                  <a:pt x="481693" y="187221"/>
                </a:cubicBezTo>
                <a:cubicBezTo>
                  <a:pt x="494028" y="187221"/>
                  <a:pt x="506468" y="184973"/>
                  <a:pt x="519012" y="180478"/>
                </a:cubicBezTo>
                <a:cubicBezTo>
                  <a:pt x="531556" y="175983"/>
                  <a:pt x="541748" y="171541"/>
                  <a:pt x="549588" y="167150"/>
                </a:cubicBezTo>
                <a:cubicBezTo>
                  <a:pt x="557428" y="162760"/>
                  <a:pt x="561975" y="160565"/>
                  <a:pt x="563230" y="160565"/>
                </a:cubicBezTo>
                <a:close/>
                <a:moveTo>
                  <a:pt x="38887" y="160565"/>
                </a:moveTo>
                <a:cubicBezTo>
                  <a:pt x="40141" y="160565"/>
                  <a:pt x="44689" y="162760"/>
                  <a:pt x="52529" y="167150"/>
                </a:cubicBezTo>
                <a:cubicBezTo>
                  <a:pt x="60369" y="171541"/>
                  <a:pt x="70561" y="175983"/>
                  <a:pt x="83105" y="180478"/>
                </a:cubicBezTo>
                <a:cubicBezTo>
                  <a:pt x="95649" y="184973"/>
                  <a:pt x="108088" y="187221"/>
                  <a:pt x="120423" y="187221"/>
                </a:cubicBezTo>
                <a:cubicBezTo>
                  <a:pt x="134431" y="187221"/>
                  <a:pt x="148334" y="184816"/>
                  <a:pt x="162133" y="180008"/>
                </a:cubicBezTo>
                <a:cubicBezTo>
                  <a:pt x="161087" y="187743"/>
                  <a:pt x="160565" y="194643"/>
                  <a:pt x="160565" y="200706"/>
                </a:cubicBezTo>
                <a:cubicBezTo>
                  <a:pt x="160565" y="229766"/>
                  <a:pt x="169032" y="256527"/>
                  <a:pt x="185966" y="280988"/>
                </a:cubicBezTo>
                <a:cubicBezTo>
                  <a:pt x="152097" y="282033"/>
                  <a:pt x="124396" y="295413"/>
                  <a:pt x="102862" y="321129"/>
                </a:cubicBezTo>
                <a:lnTo>
                  <a:pt x="60839" y="321129"/>
                </a:lnTo>
                <a:cubicBezTo>
                  <a:pt x="43695" y="321129"/>
                  <a:pt x="29270" y="316895"/>
                  <a:pt x="17562" y="308428"/>
                </a:cubicBezTo>
                <a:cubicBezTo>
                  <a:pt x="5854" y="299961"/>
                  <a:pt x="0" y="287573"/>
                  <a:pt x="0" y="271266"/>
                </a:cubicBezTo>
                <a:cubicBezTo>
                  <a:pt x="0" y="197465"/>
                  <a:pt x="12962" y="160565"/>
                  <a:pt x="38887" y="160565"/>
                </a:cubicBezTo>
                <a:close/>
                <a:moveTo>
                  <a:pt x="301058" y="80282"/>
                </a:moveTo>
                <a:cubicBezTo>
                  <a:pt x="334300" y="80282"/>
                  <a:pt x="362681" y="92042"/>
                  <a:pt x="386201" y="115563"/>
                </a:cubicBezTo>
                <a:cubicBezTo>
                  <a:pt x="409721" y="139083"/>
                  <a:pt x="421481" y="167464"/>
                  <a:pt x="421481" y="200706"/>
                </a:cubicBezTo>
                <a:cubicBezTo>
                  <a:pt x="421481" y="233947"/>
                  <a:pt x="409721" y="262328"/>
                  <a:pt x="386201" y="285849"/>
                </a:cubicBezTo>
                <a:cubicBezTo>
                  <a:pt x="362681" y="309369"/>
                  <a:pt x="334300" y="321129"/>
                  <a:pt x="301058" y="321129"/>
                </a:cubicBezTo>
                <a:cubicBezTo>
                  <a:pt x="267816" y="321129"/>
                  <a:pt x="239435" y="309369"/>
                  <a:pt x="215915" y="285849"/>
                </a:cubicBezTo>
                <a:cubicBezTo>
                  <a:pt x="192395" y="262328"/>
                  <a:pt x="180635" y="233947"/>
                  <a:pt x="180635" y="200706"/>
                </a:cubicBezTo>
                <a:cubicBezTo>
                  <a:pt x="180635" y="167464"/>
                  <a:pt x="192395" y="139083"/>
                  <a:pt x="215915" y="115563"/>
                </a:cubicBezTo>
                <a:cubicBezTo>
                  <a:pt x="239435" y="92042"/>
                  <a:pt x="267816" y="80282"/>
                  <a:pt x="301058" y="80282"/>
                </a:cubicBezTo>
                <a:close/>
                <a:moveTo>
                  <a:pt x="481693" y="0"/>
                </a:moveTo>
                <a:cubicBezTo>
                  <a:pt x="503854" y="0"/>
                  <a:pt x="522775" y="7840"/>
                  <a:pt x="538455" y="23520"/>
                </a:cubicBezTo>
                <a:cubicBezTo>
                  <a:pt x="554135" y="39201"/>
                  <a:pt x="561975" y="58121"/>
                  <a:pt x="561975" y="80282"/>
                </a:cubicBezTo>
                <a:cubicBezTo>
                  <a:pt x="561975" y="102444"/>
                  <a:pt x="554135" y="121364"/>
                  <a:pt x="538455" y="137044"/>
                </a:cubicBezTo>
                <a:cubicBezTo>
                  <a:pt x="522775" y="152725"/>
                  <a:pt x="503854" y="160565"/>
                  <a:pt x="481693" y="160565"/>
                </a:cubicBezTo>
                <a:cubicBezTo>
                  <a:pt x="459532" y="160565"/>
                  <a:pt x="440611" y="152725"/>
                  <a:pt x="424931" y="137044"/>
                </a:cubicBezTo>
                <a:cubicBezTo>
                  <a:pt x="409251" y="121364"/>
                  <a:pt x="401411" y="102444"/>
                  <a:pt x="401411" y="80282"/>
                </a:cubicBezTo>
                <a:cubicBezTo>
                  <a:pt x="401411" y="58121"/>
                  <a:pt x="409251" y="39201"/>
                  <a:pt x="424931" y="23520"/>
                </a:cubicBezTo>
                <a:cubicBezTo>
                  <a:pt x="440611" y="7840"/>
                  <a:pt x="459532" y="0"/>
                  <a:pt x="481693" y="0"/>
                </a:cubicBezTo>
                <a:close/>
                <a:moveTo>
                  <a:pt x="120423" y="0"/>
                </a:moveTo>
                <a:cubicBezTo>
                  <a:pt x="142585" y="0"/>
                  <a:pt x="161505" y="7840"/>
                  <a:pt x="177185" y="23520"/>
                </a:cubicBezTo>
                <a:cubicBezTo>
                  <a:pt x="192866" y="39201"/>
                  <a:pt x="200706" y="58121"/>
                  <a:pt x="200706" y="80282"/>
                </a:cubicBezTo>
                <a:cubicBezTo>
                  <a:pt x="200706" y="102444"/>
                  <a:pt x="192866" y="121364"/>
                  <a:pt x="177185" y="137044"/>
                </a:cubicBezTo>
                <a:cubicBezTo>
                  <a:pt x="161505" y="152725"/>
                  <a:pt x="142585" y="160565"/>
                  <a:pt x="120423" y="160565"/>
                </a:cubicBezTo>
                <a:cubicBezTo>
                  <a:pt x="98262" y="160565"/>
                  <a:pt x="79342" y="152725"/>
                  <a:pt x="63661" y="137044"/>
                </a:cubicBezTo>
                <a:cubicBezTo>
                  <a:pt x="47981" y="121364"/>
                  <a:pt x="40141" y="102444"/>
                  <a:pt x="40141" y="80282"/>
                </a:cubicBezTo>
                <a:cubicBezTo>
                  <a:pt x="40141" y="58121"/>
                  <a:pt x="47981" y="39201"/>
                  <a:pt x="63661" y="23520"/>
                </a:cubicBezTo>
                <a:cubicBezTo>
                  <a:pt x="79342" y="7840"/>
                  <a:pt x="98262" y="0"/>
                  <a:pt x="120423" y="0"/>
                </a:cubicBezTo>
                <a:close/>
              </a:path>
            </a:pathLst>
          </a:custGeom>
          <a:solidFill>
            <a:srgbClr val="E82B11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0144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9">
            <a:extLst>
              <a:ext uri="{FF2B5EF4-FFF2-40B4-BE49-F238E27FC236}">
                <a16:creationId xmlns:a16="http://schemas.microsoft.com/office/drawing/2014/main" xmlns="" id="{2D8E230E-5460-4EB1-B1C9-AC4BD1DFD122}"/>
              </a:ext>
            </a:extLst>
          </p:cNvPr>
          <p:cNvSpPr/>
          <p:nvPr/>
        </p:nvSpPr>
        <p:spPr>
          <a:xfrm>
            <a:off x="1097701" y="2834971"/>
            <a:ext cx="2348687" cy="1619221"/>
          </a:xfrm>
          <a:custGeom>
            <a:avLst/>
            <a:gdLst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15408"/>
              <a:gd name="connsiteX1" fmla="*/ 1409700 w 1765300"/>
              <a:gd name="connsiteY1" fmla="*/ 203200 h 1215408"/>
              <a:gd name="connsiteX2" fmla="*/ 1270000 w 1765300"/>
              <a:gd name="connsiteY2" fmla="*/ 0 h 1215408"/>
              <a:gd name="connsiteX3" fmla="*/ 1765300 w 1765300"/>
              <a:gd name="connsiteY3" fmla="*/ 0 h 1215408"/>
              <a:gd name="connsiteX4" fmla="*/ 1714500 w 1765300"/>
              <a:gd name="connsiteY4" fmla="*/ 508000 h 1215408"/>
              <a:gd name="connsiteX5" fmla="*/ 1574800 w 1765300"/>
              <a:gd name="connsiteY5" fmla="*/ 342900 h 1215408"/>
              <a:gd name="connsiteX6" fmla="*/ 0 w 1765300"/>
              <a:gd name="connsiteY6" fmla="*/ 1206500 h 1215408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1217025">
                <a:moveTo>
                  <a:pt x="0" y="1206500"/>
                </a:moveTo>
                <a:cubicBezTo>
                  <a:pt x="558800" y="1075267"/>
                  <a:pt x="1104900" y="702733"/>
                  <a:pt x="1409700" y="203200"/>
                </a:cubicBezTo>
                <a:lnTo>
                  <a:pt x="1270000" y="0"/>
                </a:lnTo>
                <a:lnTo>
                  <a:pt x="1765300" y="0"/>
                </a:lnTo>
                <a:lnTo>
                  <a:pt x="1714500" y="508000"/>
                </a:lnTo>
                <a:lnTo>
                  <a:pt x="1574800" y="342900"/>
                </a:lnTo>
                <a:cubicBezTo>
                  <a:pt x="1214967" y="897467"/>
                  <a:pt x="524933" y="1286933"/>
                  <a:pt x="0" y="1206500"/>
                </a:cubicBezTo>
                <a:close/>
              </a:path>
            </a:pathLst>
          </a:custGeom>
          <a:solidFill>
            <a:srgbClr val="E82B11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任意多边形 10">
            <a:extLst>
              <a:ext uri="{FF2B5EF4-FFF2-40B4-BE49-F238E27FC236}">
                <a16:creationId xmlns:a16="http://schemas.microsoft.com/office/drawing/2014/main" xmlns="" id="{EEC58759-1793-4A0C-BD31-401DE163C7F8}"/>
              </a:ext>
            </a:extLst>
          </p:cNvPr>
          <p:cNvSpPr/>
          <p:nvPr/>
        </p:nvSpPr>
        <p:spPr>
          <a:xfrm flipV="1">
            <a:off x="3702009" y="2834971"/>
            <a:ext cx="2348687" cy="1619221"/>
          </a:xfrm>
          <a:custGeom>
            <a:avLst/>
            <a:gdLst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15408"/>
              <a:gd name="connsiteX1" fmla="*/ 1409700 w 1765300"/>
              <a:gd name="connsiteY1" fmla="*/ 203200 h 1215408"/>
              <a:gd name="connsiteX2" fmla="*/ 1270000 w 1765300"/>
              <a:gd name="connsiteY2" fmla="*/ 0 h 1215408"/>
              <a:gd name="connsiteX3" fmla="*/ 1765300 w 1765300"/>
              <a:gd name="connsiteY3" fmla="*/ 0 h 1215408"/>
              <a:gd name="connsiteX4" fmla="*/ 1714500 w 1765300"/>
              <a:gd name="connsiteY4" fmla="*/ 508000 h 1215408"/>
              <a:gd name="connsiteX5" fmla="*/ 1574800 w 1765300"/>
              <a:gd name="connsiteY5" fmla="*/ 342900 h 1215408"/>
              <a:gd name="connsiteX6" fmla="*/ 0 w 1765300"/>
              <a:gd name="connsiteY6" fmla="*/ 1206500 h 1215408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1217025">
                <a:moveTo>
                  <a:pt x="0" y="1206500"/>
                </a:moveTo>
                <a:cubicBezTo>
                  <a:pt x="558800" y="1075267"/>
                  <a:pt x="1104900" y="702733"/>
                  <a:pt x="1409700" y="203200"/>
                </a:cubicBezTo>
                <a:lnTo>
                  <a:pt x="1270000" y="0"/>
                </a:lnTo>
                <a:lnTo>
                  <a:pt x="1765300" y="0"/>
                </a:lnTo>
                <a:lnTo>
                  <a:pt x="1714500" y="508000"/>
                </a:lnTo>
                <a:lnTo>
                  <a:pt x="1574800" y="342900"/>
                </a:lnTo>
                <a:cubicBezTo>
                  <a:pt x="1214967" y="897467"/>
                  <a:pt x="524933" y="1286933"/>
                  <a:pt x="0" y="120650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任意多边形 11">
            <a:extLst>
              <a:ext uri="{FF2B5EF4-FFF2-40B4-BE49-F238E27FC236}">
                <a16:creationId xmlns:a16="http://schemas.microsoft.com/office/drawing/2014/main" xmlns="" id="{DCED760D-571E-4B25-A6A5-42E24D22CB34}"/>
              </a:ext>
            </a:extLst>
          </p:cNvPr>
          <p:cNvSpPr/>
          <p:nvPr/>
        </p:nvSpPr>
        <p:spPr>
          <a:xfrm>
            <a:off x="6306315" y="2834971"/>
            <a:ext cx="2348687" cy="1619221"/>
          </a:xfrm>
          <a:custGeom>
            <a:avLst/>
            <a:gdLst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15408"/>
              <a:gd name="connsiteX1" fmla="*/ 1409700 w 1765300"/>
              <a:gd name="connsiteY1" fmla="*/ 203200 h 1215408"/>
              <a:gd name="connsiteX2" fmla="*/ 1270000 w 1765300"/>
              <a:gd name="connsiteY2" fmla="*/ 0 h 1215408"/>
              <a:gd name="connsiteX3" fmla="*/ 1765300 w 1765300"/>
              <a:gd name="connsiteY3" fmla="*/ 0 h 1215408"/>
              <a:gd name="connsiteX4" fmla="*/ 1714500 w 1765300"/>
              <a:gd name="connsiteY4" fmla="*/ 508000 h 1215408"/>
              <a:gd name="connsiteX5" fmla="*/ 1574800 w 1765300"/>
              <a:gd name="connsiteY5" fmla="*/ 342900 h 1215408"/>
              <a:gd name="connsiteX6" fmla="*/ 0 w 1765300"/>
              <a:gd name="connsiteY6" fmla="*/ 1206500 h 1215408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1217025">
                <a:moveTo>
                  <a:pt x="0" y="1206500"/>
                </a:moveTo>
                <a:cubicBezTo>
                  <a:pt x="558800" y="1075267"/>
                  <a:pt x="1104900" y="702733"/>
                  <a:pt x="1409700" y="203200"/>
                </a:cubicBezTo>
                <a:lnTo>
                  <a:pt x="1270000" y="0"/>
                </a:lnTo>
                <a:lnTo>
                  <a:pt x="1765300" y="0"/>
                </a:lnTo>
                <a:lnTo>
                  <a:pt x="1714500" y="508000"/>
                </a:lnTo>
                <a:lnTo>
                  <a:pt x="1574800" y="342900"/>
                </a:lnTo>
                <a:cubicBezTo>
                  <a:pt x="1214967" y="897467"/>
                  <a:pt x="524933" y="1286933"/>
                  <a:pt x="0" y="1206500"/>
                </a:cubicBezTo>
                <a:close/>
              </a:path>
            </a:pathLst>
          </a:custGeom>
          <a:solidFill>
            <a:srgbClr val="E82B11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任意多边形 12">
            <a:extLst>
              <a:ext uri="{FF2B5EF4-FFF2-40B4-BE49-F238E27FC236}">
                <a16:creationId xmlns:a16="http://schemas.microsoft.com/office/drawing/2014/main" xmlns="" id="{1337CE6C-3FD4-4685-A601-1785C119ECFA}"/>
              </a:ext>
            </a:extLst>
          </p:cNvPr>
          <p:cNvSpPr/>
          <p:nvPr/>
        </p:nvSpPr>
        <p:spPr>
          <a:xfrm flipV="1">
            <a:off x="8910623" y="2834971"/>
            <a:ext cx="2348687" cy="1619221"/>
          </a:xfrm>
          <a:custGeom>
            <a:avLst/>
            <a:gdLst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06500"/>
              <a:gd name="connsiteX1" fmla="*/ 1409700 w 1765300"/>
              <a:gd name="connsiteY1" fmla="*/ 203200 h 1206500"/>
              <a:gd name="connsiteX2" fmla="*/ 1270000 w 1765300"/>
              <a:gd name="connsiteY2" fmla="*/ 0 h 1206500"/>
              <a:gd name="connsiteX3" fmla="*/ 1765300 w 1765300"/>
              <a:gd name="connsiteY3" fmla="*/ 0 h 1206500"/>
              <a:gd name="connsiteX4" fmla="*/ 1714500 w 1765300"/>
              <a:gd name="connsiteY4" fmla="*/ 508000 h 1206500"/>
              <a:gd name="connsiteX5" fmla="*/ 1574800 w 1765300"/>
              <a:gd name="connsiteY5" fmla="*/ 342900 h 1206500"/>
              <a:gd name="connsiteX6" fmla="*/ 0 w 1765300"/>
              <a:gd name="connsiteY6" fmla="*/ 1206500 h 1206500"/>
              <a:gd name="connsiteX0" fmla="*/ 0 w 1765300"/>
              <a:gd name="connsiteY0" fmla="*/ 1206500 h 1215408"/>
              <a:gd name="connsiteX1" fmla="*/ 1409700 w 1765300"/>
              <a:gd name="connsiteY1" fmla="*/ 203200 h 1215408"/>
              <a:gd name="connsiteX2" fmla="*/ 1270000 w 1765300"/>
              <a:gd name="connsiteY2" fmla="*/ 0 h 1215408"/>
              <a:gd name="connsiteX3" fmla="*/ 1765300 w 1765300"/>
              <a:gd name="connsiteY3" fmla="*/ 0 h 1215408"/>
              <a:gd name="connsiteX4" fmla="*/ 1714500 w 1765300"/>
              <a:gd name="connsiteY4" fmla="*/ 508000 h 1215408"/>
              <a:gd name="connsiteX5" fmla="*/ 1574800 w 1765300"/>
              <a:gd name="connsiteY5" fmla="*/ 342900 h 1215408"/>
              <a:gd name="connsiteX6" fmla="*/ 0 w 1765300"/>
              <a:gd name="connsiteY6" fmla="*/ 1206500 h 1215408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  <a:gd name="connsiteX0" fmla="*/ 0 w 1765300"/>
              <a:gd name="connsiteY0" fmla="*/ 1206500 h 1217025"/>
              <a:gd name="connsiteX1" fmla="*/ 1409700 w 1765300"/>
              <a:gd name="connsiteY1" fmla="*/ 203200 h 1217025"/>
              <a:gd name="connsiteX2" fmla="*/ 1270000 w 1765300"/>
              <a:gd name="connsiteY2" fmla="*/ 0 h 1217025"/>
              <a:gd name="connsiteX3" fmla="*/ 1765300 w 1765300"/>
              <a:gd name="connsiteY3" fmla="*/ 0 h 1217025"/>
              <a:gd name="connsiteX4" fmla="*/ 1714500 w 1765300"/>
              <a:gd name="connsiteY4" fmla="*/ 508000 h 1217025"/>
              <a:gd name="connsiteX5" fmla="*/ 1574800 w 1765300"/>
              <a:gd name="connsiteY5" fmla="*/ 342900 h 1217025"/>
              <a:gd name="connsiteX6" fmla="*/ 0 w 1765300"/>
              <a:gd name="connsiteY6" fmla="*/ 1206500 h 121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65300" h="1217025">
                <a:moveTo>
                  <a:pt x="0" y="1206500"/>
                </a:moveTo>
                <a:cubicBezTo>
                  <a:pt x="558800" y="1075267"/>
                  <a:pt x="1104900" y="702733"/>
                  <a:pt x="1409700" y="203200"/>
                </a:cubicBezTo>
                <a:lnTo>
                  <a:pt x="1270000" y="0"/>
                </a:lnTo>
                <a:lnTo>
                  <a:pt x="1765300" y="0"/>
                </a:lnTo>
                <a:lnTo>
                  <a:pt x="1714500" y="508000"/>
                </a:lnTo>
                <a:lnTo>
                  <a:pt x="1574800" y="342900"/>
                </a:lnTo>
                <a:cubicBezTo>
                  <a:pt x="1214967" y="897467"/>
                  <a:pt x="524933" y="1286933"/>
                  <a:pt x="0" y="120650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D8B8500-5B3C-4057-9834-17A71B34B8E6}"/>
              </a:ext>
            </a:extLst>
          </p:cNvPr>
          <p:cNvGrpSpPr/>
          <p:nvPr/>
        </p:nvGrpSpPr>
        <p:grpSpPr>
          <a:xfrm>
            <a:off x="1312249" y="2724380"/>
            <a:ext cx="1192572" cy="959944"/>
            <a:chOff x="1340530" y="2978808"/>
            <a:chExt cx="1192572" cy="95994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271A34FE-549B-4F78-B1AA-92E08E03A09D}"/>
                </a:ext>
              </a:extLst>
            </p:cNvPr>
            <p:cNvSpPr/>
            <p:nvPr/>
          </p:nvSpPr>
          <p:spPr>
            <a:xfrm>
              <a:off x="1443966" y="2978808"/>
              <a:ext cx="959944" cy="959944"/>
            </a:xfrm>
            <a:prstGeom prst="ellipse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D8358FEB-99C6-4F20-ADA7-7465572640A2}"/>
                </a:ext>
              </a:extLst>
            </p:cNvPr>
            <p:cNvSpPr/>
            <p:nvPr/>
          </p:nvSpPr>
          <p:spPr>
            <a:xfrm>
              <a:off x="1340530" y="3135614"/>
              <a:ext cx="11925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322A32B-0894-4719-ACAB-EEADFBD4A150}"/>
              </a:ext>
            </a:extLst>
          </p:cNvPr>
          <p:cNvGrpSpPr/>
          <p:nvPr/>
        </p:nvGrpSpPr>
        <p:grpSpPr>
          <a:xfrm>
            <a:off x="4043374" y="3644582"/>
            <a:ext cx="1192572" cy="959944"/>
            <a:chOff x="4071655" y="3899010"/>
            <a:chExt cx="1192572" cy="95994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3AD41EE7-32EF-4B94-B658-28F036471B5C}"/>
                </a:ext>
              </a:extLst>
            </p:cNvPr>
            <p:cNvSpPr/>
            <p:nvPr/>
          </p:nvSpPr>
          <p:spPr>
            <a:xfrm>
              <a:off x="4181637" y="3899010"/>
              <a:ext cx="959944" cy="959944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B6FE6C5-BE22-4551-ABC0-F279D167F743}"/>
                </a:ext>
              </a:extLst>
            </p:cNvPr>
            <p:cNvSpPr/>
            <p:nvPr/>
          </p:nvSpPr>
          <p:spPr>
            <a:xfrm>
              <a:off x="4071655" y="4055816"/>
              <a:ext cx="11925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947ED27-F9D9-4374-B5CC-48FDCB740F52}"/>
              </a:ext>
            </a:extLst>
          </p:cNvPr>
          <p:cNvGrpSpPr/>
          <p:nvPr/>
        </p:nvGrpSpPr>
        <p:grpSpPr>
          <a:xfrm>
            <a:off x="6574920" y="2724380"/>
            <a:ext cx="1192572" cy="959944"/>
            <a:chOff x="6603201" y="2978808"/>
            <a:chExt cx="1192572" cy="95994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4CBA38BC-345E-499C-B709-7BCAED4A6838}"/>
                </a:ext>
              </a:extLst>
            </p:cNvPr>
            <p:cNvSpPr/>
            <p:nvPr/>
          </p:nvSpPr>
          <p:spPr>
            <a:xfrm>
              <a:off x="6719515" y="2978808"/>
              <a:ext cx="959944" cy="959944"/>
            </a:xfrm>
            <a:prstGeom prst="ellipse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63B54E98-A4F9-46EB-A9A0-2F9ECA35DD44}"/>
                </a:ext>
              </a:extLst>
            </p:cNvPr>
            <p:cNvSpPr/>
            <p:nvPr/>
          </p:nvSpPr>
          <p:spPr>
            <a:xfrm>
              <a:off x="6603201" y="3135613"/>
              <a:ext cx="11925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F63A004-04E9-48D3-B4A0-B6C2AA981B41}"/>
              </a:ext>
            </a:extLst>
          </p:cNvPr>
          <p:cNvGrpSpPr/>
          <p:nvPr/>
        </p:nvGrpSpPr>
        <p:grpSpPr>
          <a:xfrm>
            <a:off x="9112683" y="3644582"/>
            <a:ext cx="1192572" cy="959944"/>
            <a:chOff x="9140964" y="3899010"/>
            <a:chExt cx="1192572" cy="959944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BAB6A6C-1CBB-45D6-9BCB-B50308E08CB2}"/>
                </a:ext>
              </a:extLst>
            </p:cNvPr>
            <p:cNvSpPr/>
            <p:nvPr/>
          </p:nvSpPr>
          <p:spPr>
            <a:xfrm>
              <a:off x="9257278" y="3899010"/>
              <a:ext cx="959944" cy="959944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71B98E94-6BDB-431D-929F-A315F20F8FAC}"/>
                </a:ext>
              </a:extLst>
            </p:cNvPr>
            <p:cNvSpPr/>
            <p:nvPr/>
          </p:nvSpPr>
          <p:spPr>
            <a:xfrm>
              <a:off x="9140964" y="4055816"/>
              <a:ext cx="11925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B1C6021-9A99-4E2A-8319-202AEE8BB4C0}"/>
              </a:ext>
            </a:extLst>
          </p:cNvPr>
          <p:cNvSpPr txBox="1"/>
          <p:nvPr/>
        </p:nvSpPr>
        <p:spPr>
          <a:xfrm>
            <a:off x="738984" y="1664904"/>
            <a:ext cx="2867107" cy="6093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cs typeface="+mn-ea"/>
                <a:sym typeface="+mn-lt"/>
              </a:rPr>
              <a:t>……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236E575-01CE-42E6-A1FE-6A00D377CA24}"/>
              </a:ext>
            </a:extLst>
          </p:cNvPr>
          <p:cNvSpPr txBox="1"/>
          <p:nvPr/>
        </p:nvSpPr>
        <p:spPr>
          <a:xfrm>
            <a:off x="3448793" y="4878202"/>
            <a:ext cx="2867107" cy="6093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cs typeface="+mn-ea"/>
                <a:sym typeface="+mn-lt"/>
              </a:rPr>
              <a:t>……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96204A4-8AEB-4ABF-90B0-2D4F334BF163}"/>
              </a:ext>
            </a:extLst>
          </p:cNvPr>
          <p:cNvSpPr txBox="1"/>
          <p:nvPr/>
        </p:nvSpPr>
        <p:spPr>
          <a:xfrm>
            <a:off x="5787895" y="1664904"/>
            <a:ext cx="2867107" cy="6093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cs typeface="+mn-ea"/>
                <a:sym typeface="+mn-lt"/>
              </a:rPr>
              <a:t>……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D6298B5-BB0B-46EA-8286-3B4D1D548B5B}"/>
              </a:ext>
            </a:extLst>
          </p:cNvPr>
          <p:cNvSpPr txBox="1"/>
          <p:nvPr/>
        </p:nvSpPr>
        <p:spPr>
          <a:xfrm>
            <a:off x="8539418" y="4878200"/>
            <a:ext cx="2867107" cy="6093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cs typeface="+mn-ea"/>
                <a:sym typeface="+mn-lt"/>
              </a:rPr>
              <a:t>……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4052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81970" y="1500415"/>
            <a:ext cx="2610644" cy="26106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2613" y="4111057"/>
            <a:ext cx="2610644" cy="13208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13901" y="4111055"/>
            <a:ext cx="2610644" cy="132080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03258" y="1500414"/>
            <a:ext cx="2610644" cy="261064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92614" y="1500414"/>
            <a:ext cx="2610644" cy="2610644"/>
            <a:chOff x="3485356" y="1841500"/>
            <a:chExt cx="2610644" cy="2610644"/>
          </a:xfrm>
        </p:grpSpPr>
        <p:sp>
          <p:nvSpPr>
            <p:cNvPr id="11" name="矩形 10"/>
            <p:cNvSpPr/>
            <p:nvPr/>
          </p:nvSpPr>
          <p:spPr>
            <a:xfrm>
              <a:off x="3485356" y="1841500"/>
              <a:ext cx="2610644" cy="2610644"/>
            </a:xfrm>
            <a:prstGeom prst="rect">
              <a:avLst/>
            </a:prstGeom>
            <a:solidFill>
              <a:srgbClr val="3F3F3F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52" tIns="288038" rIns="91452" bIns="45726" numCol="1" anchor="t" anchorCtr="0" compatLnSpc="1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98578" y="2144147"/>
              <a:ext cx="584200" cy="532249"/>
            </a:xfrm>
            <a:custGeom>
              <a:avLst/>
              <a:gdLst>
                <a:gd name="connsiteX0" fmla="*/ 138332 w 334963"/>
                <a:gd name="connsiteY0" fmla="*/ 262313 h 305176"/>
                <a:gd name="connsiteX1" fmla="*/ 143587 w 334963"/>
                <a:gd name="connsiteY1" fmla="*/ 267671 h 305176"/>
                <a:gd name="connsiteX2" fmla="*/ 143587 w 334963"/>
                <a:gd name="connsiteY2" fmla="*/ 279726 h 305176"/>
                <a:gd name="connsiteX3" fmla="*/ 169863 w 334963"/>
                <a:gd name="connsiteY3" fmla="*/ 291781 h 305176"/>
                <a:gd name="connsiteX4" fmla="*/ 196139 w 334963"/>
                <a:gd name="connsiteY4" fmla="*/ 279726 h 305176"/>
                <a:gd name="connsiteX5" fmla="*/ 196139 w 334963"/>
                <a:gd name="connsiteY5" fmla="*/ 267671 h 305176"/>
                <a:gd name="connsiteX6" fmla="*/ 201394 w 334963"/>
                <a:gd name="connsiteY6" fmla="*/ 262313 h 305176"/>
                <a:gd name="connsiteX7" fmla="*/ 207963 w 334963"/>
                <a:gd name="connsiteY7" fmla="*/ 267671 h 305176"/>
                <a:gd name="connsiteX8" fmla="*/ 207963 w 334963"/>
                <a:gd name="connsiteY8" fmla="*/ 283745 h 305176"/>
                <a:gd name="connsiteX9" fmla="*/ 204022 w 334963"/>
                <a:gd name="connsiteY9" fmla="*/ 289102 h 305176"/>
                <a:gd name="connsiteX10" fmla="*/ 172491 w 334963"/>
                <a:gd name="connsiteY10" fmla="*/ 303837 h 305176"/>
                <a:gd name="connsiteX11" fmla="*/ 169863 w 334963"/>
                <a:gd name="connsiteY11" fmla="*/ 305176 h 305176"/>
                <a:gd name="connsiteX12" fmla="*/ 167236 w 334963"/>
                <a:gd name="connsiteY12" fmla="*/ 303837 h 305176"/>
                <a:gd name="connsiteX13" fmla="*/ 135705 w 334963"/>
                <a:gd name="connsiteY13" fmla="*/ 289102 h 305176"/>
                <a:gd name="connsiteX14" fmla="*/ 131763 w 334963"/>
                <a:gd name="connsiteY14" fmla="*/ 283745 h 305176"/>
                <a:gd name="connsiteX15" fmla="*/ 131763 w 334963"/>
                <a:gd name="connsiteY15" fmla="*/ 267671 h 305176"/>
                <a:gd name="connsiteX16" fmla="*/ 138332 w 334963"/>
                <a:gd name="connsiteY16" fmla="*/ 262313 h 305176"/>
                <a:gd name="connsiteX17" fmla="*/ 128043 w 334963"/>
                <a:gd name="connsiteY17" fmla="*/ 230563 h 305176"/>
                <a:gd name="connsiteX18" fmla="*/ 125413 w 334963"/>
                <a:gd name="connsiteY18" fmla="*/ 233341 h 305176"/>
                <a:gd name="connsiteX19" fmla="*/ 125413 w 334963"/>
                <a:gd name="connsiteY19" fmla="*/ 238898 h 305176"/>
                <a:gd name="connsiteX20" fmla="*/ 128043 w 334963"/>
                <a:gd name="connsiteY20" fmla="*/ 241676 h 305176"/>
                <a:gd name="connsiteX21" fmla="*/ 206922 w 334963"/>
                <a:gd name="connsiteY21" fmla="*/ 241676 h 305176"/>
                <a:gd name="connsiteX22" fmla="*/ 209551 w 334963"/>
                <a:gd name="connsiteY22" fmla="*/ 238898 h 305176"/>
                <a:gd name="connsiteX23" fmla="*/ 209551 w 334963"/>
                <a:gd name="connsiteY23" fmla="*/ 233341 h 305176"/>
                <a:gd name="connsiteX24" fmla="*/ 206922 w 334963"/>
                <a:gd name="connsiteY24" fmla="*/ 230563 h 305176"/>
                <a:gd name="connsiteX25" fmla="*/ 128043 w 334963"/>
                <a:gd name="connsiteY25" fmla="*/ 230563 h 305176"/>
                <a:gd name="connsiteX26" fmla="*/ 128781 w 334963"/>
                <a:gd name="connsiteY26" fmla="*/ 219451 h 305176"/>
                <a:gd name="connsiteX27" fmla="*/ 207769 w 334963"/>
                <a:gd name="connsiteY27" fmla="*/ 219451 h 305176"/>
                <a:gd name="connsiteX28" fmla="*/ 222250 w 334963"/>
                <a:gd name="connsiteY28" fmla="*/ 233556 h 305176"/>
                <a:gd name="connsiteX29" fmla="*/ 222250 w 334963"/>
                <a:gd name="connsiteY29" fmla="*/ 238684 h 305176"/>
                <a:gd name="connsiteX30" fmla="*/ 207769 w 334963"/>
                <a:gd name="connsiteY30" fmla="*/ 252789 h 305176"/>
                <a:gd name="connsiteX31" fmla="*/ 128781 w 334963"/>
                <a:gd name="connsiteY31" fmla="*/ 252789 h 305176"/>
                <a:gd name="connsiteX32" fmla="*/ 114300 w 334963"/>
                <a:gd name="connsiteY32" fmla="*/ 238684 h 305176"/>
                <a:gd name="connsiteX33" fmla="*/ 114300 w 334963"/>
                <a:gd name="connsiteY33" fmla="*/ 233556 h 305176"/>
                <a:gd name="connsiteX34" fmla="*/ 128781 w 334963"/>
                <a:gd name="connsiteY34" fmla="*/ 219451 h 305176"/>
                <a:gd name="connsiteX35" fmla="*/ 266120 w 334963"/>
                <a:gd name="connsiteY35" fmla="*/ 168353 h 305176"/>
                <a:gd name="connsiteX36" fmla="*/ 305614 w 334963"/>
                <a:gd name="connsiteY36" fmla="*/ 198019 h 305176"/>
                <a:gd name="connsiteX37" fmla="*/ 306930 w 334963"/>
                <a:gd name="connsiteY37" fmla="*/ 205758 h 305176"/>
                <a:gd name="connsiteX38" fmla="*/ 301664 w 334963"/>
                <a:gd name="connsiteY38" fmla="*/ 208338 h 305176"/>
                <a:gd name="connsiteX39" fmla="*/ 299032 w 334963"/>
                <a:gd name="connsiteY39" fmla="*/ 207048 h 305176"/>
                <a:gd name="connsiteX40" fmla="*/ 259538 w 334963"/>
                <a:gd name="connsiteY40" fmla="*/ 178672 h 305176"/>
                <a:gd name="connsiteX41" fmla="*/ 258221 w 334963"/>
                <a:gd name="connsiteY41" fmla="*/ 169643 h 305176"/>
                <a:gd name="connsiteX42" fmla="*/ 266120 w 334963"/>
                <a:gd name="connsiteY42" fmla="*/ 168353 h 305176"/>
                <a:gd name="connsiteX43" fmla="*/ 75093 w 334963"/>
                <a:gd name="connsiteY43" fmla="*/ 166503 h 305176"/>
                <a:gd name="connsiteX44" fmla="*/ 83067 w 334963"/>
                <a:gd name="connsiteY44" fmla="*/ 167810 h 305176"/>
                <a:gd name="connsiteX45" fmla="*/ 81738 w 334963"/>
                <a:gd name="connsiteY45" fmla="*/ 175654 h 305176"/>
                <a:gd name="connsiteX46" fmla="*/ 39208 w 334963"/>
                <a:gd name="connsiteY46" fmla="*/ 207031 h 305176"/>
                <a:gd name="connsiteX47" fmla="*/ 35221 w 334963"/>
                <a:gd name="connsiteY47" fmla="*/ 208338 h 305176"/>
                <a:gd name="connsiteX48" fmla="*/ 31233 w 334963"/>
                <a:gd name="connsiteY48" fmla="*/ 205723 h 305176"/>
                <a:gd name="connsiteX49" fmla="*/ 32562 w 334963"/>
                <a:gd name="connsiteY49" fmla="*/ 197879 h 305176"/>
                <a:gd name="connsiteX50" fmla="*/ 75093 w 334963"/>
                <a:gd name="connsiteY50" fmla="*/ 166503 h 305176"/>
                <a:gd name="connsiteX51" fmla="*/ 284569 w 334963"/>
                <a:gd name="connsiteY51" fmla="*/ 98801 h 305176"/>
                <a:gd name="connsiteX52" fmla="*/ 329795 w 334963"/>
                <a:gd name="connsiteY52" fmla="*/ 98801 h 305176"/>
                <a:gd name="connsiteX53" fmla="*/ 334963 w 334963"/>
                <a:gd name="connsiteY53" fmla="*/ 104975 h 305176"/>
                <a:gd name="connsiteX54" fmla="*/ 329795 w 334963"/>
                <a:gd name="connsiteY54" fmla="*/ 109914 h 305176"/>
                <a:gd name="connsiteX55" fmla="*/ 284569 w 334963"/>
                <a:gd name="connsiteY55" fmla="*/ 109914 h 305176"/>
                <a:gd name="connsiteX56" fmla="*/ 279400 w 334963"/>
                <a:gd name="connsiteY56" fmla="*/ 104975 h 305176"/>
                <a:gd name="connsiteX57" fmla="*/ 284569 w 334963"/>
                <a:gd name="connsiteY57" fmla="*/ 98801 h 305176"/>
                <a:gd name="connsiteX58" fmla="*/ 5340 w 334963"/>
                <a:gd name="connsiteY58" fmla="*/ 98801 h 305176"/>
                <a:gd name="connsiteX59" fmla="*/ 53398 w 334963"/>
                <a:gd name="connsiteY59" fmla="*/ 98801 h 305176"/>
                <a:gd name="connsiteX60" fmla="*/ 58738 w 334963"/>
                <a:gd name="connsiteY60" fmla="*/ 104975 h 305176"/>
                <a:gd name="connsiteX61" fmla="*/ 53398 w 334963"/>
                <a:gd name="connsiteY61" fmla="*/ 109914 h 305176"/>
                <a:gd name="connsiteX62" fmla="*/ 5340 w 334963"/>
                <a:gd name="connsiteY62" fmla="*/ 109914 h 305176"/>
                <a:gd name="connsiteX63" fmla="*/ 0 w 334963"/>
                <a:gd name="connsiteY63" fmla="*/ 104975 h 305176"/>
                <a:gd name="connsiteX64" fmla="*/ 5340 w 334963"/>
                <a:gd name="connsiteY64" fmla="*/ 98801 h 305176"/>
                <a:gd name="connsiteX65" fmla="*/ 164887 w 334963"/>
                <a:gd name="connsiteY65" fmla="*/ 36888 h 305176"/>
                <a:gd name="connsiteX66" fmla="*/ 171451 w 334963"/>
                <a:gd name="connsiteY66" fmla="*/ 43604 h 305176"/>
                <a:gd name="connsiteX67" fmla="*/ 164887 w 334963"/>
                <a:gd name="connsiteY67" fmla="*/ 48977 h 305176"/>
                <a:gd name="connsiteX68" fmla="*/ 115003 w 334963"/>
                <a:gd name="connsiteY68" fmla="*/ 100022 h 305176"/>
                <a:gd name="connsiteX69" fmla="*/ 109752 w 334963"/>
                <a:gd name="connsiteY69" fmla="*/ 106738 h 305176"/>
                <a:gd name="connsiteX70" fmla="*/ 103188 w 334963"/>
                <a:gd name="connsiteY70" fmla="*/ 100022 h 305176"/>
                <a:gd name="connsiteX71" fmla="*/ 164887 w 334963"/>
                <a:gd name="connsiteY71" fmla="*/ 36888 h 305176"/>
                <a:gd name="connsiteX72" fmla="*/ 169069 w 334963"/>
                <a:gd name="connsiteY72" fmla="*/ 9901 h 305176"/>
                <a:gd name="connsiteX73" fmla="*/ 258763 w 334963"/>
                <a:gd name="connsiteY73" fmla="*/ 99286 h 305176"/>
                <a:gd name="connsiteX74" fmla="*/ 240297 w 334963"/>
                <a:gd name="connsiteY74" fmla="*/ 154495 h 305176"/>
                <a:gd name="connsiteX75" fmla="*/ 221830 w 334963"/>
                <a:gd name="connsiteY75" fmla="*/ 208389 h 305176"/>
                <a:gd name="connsiteX76" fmla="*/ 217873 w 334963"/>
                <a:gd name="connsiteY76" fmla="*/ 214962 h 305176"/>
                <a:gd name="connsiteX77" fmla="*/ 211278 w 334963"/>
                <a:gd name="connsiteY77" fmla="*/ 212333 h 305176"/>
                <a:gd name="connsiteX78" fmla="*/ 231064 w 334963"/>
                <a:gd name="connsiteY78" fmla="*/ 147923 h 305176"/>
                <a:gd name="connsiteX79" fmla="*/ 248211 w 334963"/>
                <a:gd name="connsiteY79" fmla="*/ 99286 h 305176"/>
                <a:gd name="connsiteX80" fmla="*/ 169069 w 334963"/>
                <a:gd name="connsiteY80" fmla="*/ 21731 h 305176"/>
                <a:gd name="connsiteX81" fmla="*/ 89927 w 334963"/>
                <a:gd name="connsiteY81" fmla="*/ 99286 h 305176"/>
                <a:gd name="connsiteX82" fmla="*/ 107075 w 334963"/>
                <a:gd name="connsiteY82" fmla="*/ 146608 h 305176"/>
                <a:gd name="connsiteX83" fmla="*/ 107075 w 334963"/>
                <a:gd name="connsiteY83" fmla="*/ 147923 h 305176"/>
                <a:gd name="connsiteX84" fmla="*/ 128179 w 334963"/>
                <a:gd name="connsiteY84" fmla="*/ 212333 h 305176"/>
                <a:gd name="connsiteX85" fmla="*/ 122903 w 334963"/>
                <a:gd name="connsiteY85" fmla="*/ 216276 h 305176"/>
                <a:gd name="connsiteX86" fmla="*/ 120265 w 334963"/>
                <a:gd name="connsiteY86" fmla="*/ 214962 h 305176"/>
                <a:gd name="connsiteX87" fmla="*/ 117627 w 334963"/>
                <a:gd name="connsiteY87" fmla="*/ 207075 h 305176"/>
                <a:gd name="connsiteX88" fmla="*/ 97842 w 334963"/>
                <a:gd name="connsiteY88" fmla="*/ 154495 h 305176"/>
                <a:gd name="connsiteX89" fmla="*/ 79375 w 334963"/>
                <a:gd name="connsiteY89" fmla="*/ 99286 h 305176"/>
                <a:gd name="connsiteX90" fmla="*/ 169069 w 334963"/>
                <a:gd name="connsiteY90" fmla="*/ 9901 h 305176"/>
                <a:gd name="connsiteX91" fmla="*/ 39107 w 334963"/>
                <a:gd name="connsiteY91" fmla="*/ 1482 h 305176"/>
                <a:gd name="connsiteX92" fmla="*/ 79917 w 334963"/>
                <a:gd name="connsiteY92" fmla="*/ 31115 h 305176"/>
                <a:gd name="connsiteX93" fmla="*/ 81234 w 334963"/>
                <a:gd name="connsiteY93" fmla="*/ 40544 h 305176"/>
                <a:gd name="connsiteX94" fmla="*/ 75968 w 334963"/>
                <a:gd name="connsiteY94" fmla="*/ 43238 h 305176"/>
                <a:gd name="connsiteX95" fmla="*/ 72019 w 334963"/>
                <a:gd name="connsiteY95" fmla="*/ 41891 h 305176"/>
                <a:gd name="connsiteX96" fmla="*/ 32525 w 334963"/>
                <a:gd name="connsiteY96" fmla="*/ 10911 h 305176"/>
                <a:gd name="connsiteX97" fmla="*/ 31208 w 334963"/>
                <a:gd name="connsiteY97" fmla="*/ 2829 h 305176"/>
                <a:gd name="connsiteX98" fmla="*/ 39107 w 334963"/>
                <a:gd name="connsiteY98" fmla="*/ 1482 h 305176"/>
                <a:gd name="connsiteX99" fmla="*/ 299086 w 334963"/>
                <a:gd name="connsiteY99" fmla="*/ 1451 h 305176"/>
                <a:gd name="connsiteX100" fmla="*/ 306944 w 334963"/>
                <a:gd name="connsiteY100" fmla="*/ 2782 h 305176"/>
                <a:gd name="connsiteX101" fmla="*/ 305634 w 334963"/>
                <a:gd name="connsiteY101" fmla="*/ 10771 h 305176"/>
                <a:gd name="connsiteX102" fmla="*/ 267653 w 334963"/>
                <a:gd name="connsiteY102" fmla="*/ 38732 h 305176"/>
                <a:gd name="connsiteX103" fmla="*/ 265033 w 334963"/>
                <a:gd name="connsiteY103" fmla="*/ 40063 h 305176"/>
                <a:gd name="connsiteX104" fmla="*/ 259795 w 334963"/>
                <a:gd name="connsiteY104" fmla="*/ 37400 h 305176"/>
                <a:gd name="connsiteX105" fmla="*/ 261104 w 334963"/>
                <a:gd name="connsiteY105" fmla="*/ 29411 h 30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34963" h="305176">
                  <a:moveTo>
                    <a:pt x="138332" y="262313"/>
                  </a:moveTo>
                  <a:cubicBezTo>
                    <a:pt x="140960" y="262313"/>
                    <a:pt x="143587" y="264992"/>
                    <a:pt x="143587" y="267671"/>
                  </a:cubicBezTo>
                  <a:cubicBezTo>
                    <a:pt x="143587" y="267671"/>
                    <a:pt x="143587" y="267671"/>
                    <a:pt x="143587" y="279726"/>
                  </a:cubicBezTo>
                  <a:cubicBezTo>
                    <a:pt x="143587" y="279726"/>
                    <a:pt x="143587" y="279726"/>
                    <a:pt x="169863" y="291781"/>
                  </a:cubicBezTo>
                  <a:cubicBezTo>
                    <a:pt x="169863" y="291781"/>
                    <a:pt x="169863" y="291781"/>
                    <a:pt x="196139" y="279726"/>
                  </a:cubicBezTo>
                  <a:cubicBezTo>
                    <a:pt x="196139" y="279726"/>
                    <a:pt x="196139" y="279726"/>
                    <a:pt x="196139" y="267671"/>
                  </a:cubicBezTo>
                  <a:cubicBezTo>
                    <a:pt x="196139" y="264992"/>
                    <a:pt x="198767" y="262313"/>
                    <a:pt x="201394" y="262313"/>
                  </a:cubicBezTo>
                  <a:cubicBezTo>
                    <a:pt x="205336" y="262313"/>
                    <a:pt x="207963" y="264992"/>
                    <a:pt x="207963" y="267671"/>
                  </a:cubicBezTo>
                  <a:cubicBezTo>
                    <a:pt x="207963" y="267671"/>
                    <a:pt x="207963" y="267671"/>
                    <a:pt x="207963" y="283745"/>
                  </a:cubicBezTo>
                  <a:cubicBezTo>
                    <a:pt x="207963" y="285084"/>
                    <a:pt x="206649" y="287763"/>
                    <a:pt x="204022" y="289102"/>
                  </a:cubicBezTo>
                  <a:cubicBezTo>
                    <a:pt x="204022" y="289102"/>
                    <a:pt x="204022" y="289102"/>
                    <a:pt x="172491" y="303837"/>
                  </a:cubicBezTo>
                  <a:cubicBezTo>
                    <a:pt x="171177" y="303837"/>
                    <a:pt x="171177" y="305176"/>
                    <a:pt x="169863" y="305176"/>
                  </a:cubicBezTo>
                  <a:cubicBezTo>
                    <a:pt x="168549" y="305176"/>
                    <a:pt x="168549" y="303837"/>
                    <a:pt x="167236" y="303837"/>
                  </a:cubicBezTo>
                  <a:cubicBezTo>
                    <a:pt x="167236" y="303837"/>
                    <a:pt x="167236" y="303837"/>
                    <a:pt x="135705" y="289102"/>
                  </a:cubicBezTo>
                  <a:cubicBezTo>
                    <a:pt x="133077" y="287763"/>
                    <a:pt x="131763" y="286423"/>
                    <a:pt x="131763" y="283745"/>
                  </a:cubicBezTo>
                  <a:cubicBezTo>
                    <a:pt x="131763" y="283745"/>
                    <a:pt x="131763" y="283745"/>
                    <a:pt x="131763" y="267671"/>
                  </a:cubicBezTo>
                  <a:cubicBezTo>
                    <a:pt x="131763" y="264992"/>
                    <a:pt x="134391" y="262313"/>
                    <a:pt x="138332" y="262313"/>
                  </a:cubicBezTo>
                  <a:close/>
                  <a:moveTo>
                    <a:pt x="128043" y="230563"/>
                  </a:moveTo>
                  <a:cubicBezTo>
                    <a:pt x="126728" y="230563"/>
                    <a:pt x="125413" y="231952"/>
                    <a:pt x="125413" y="233341"/>
                  </a:cubicBezTo>
                  <a:cubicBezTo>
                    <a:pt x="125413" y="233341"/>
                    <a:pt x="125413" y="233341"/>
                    <a:pt x="125413" y="238898"/>
                  </a:cubicBezTo>
                  <a:cubicBezTo>
                    <a:pt x="125413" y="240287"/>
                    <a:pt x="126728" y="241676"/>
                    <a:pt x="128043" y="241676"/>
                  </a:cubicBezTo>
                  <a:cubicBezTo>
                    <a:pt x="128043" y="241676"/>
                    <a:pt x="128043" y="241676"/>
                    <a:pt x="206922" y="241676"/>
                  </a:cubicBezTo>
                  <a:cubicBezTo>
                    <a:pt x="208237" y="241676"/>
                    <a:pt x="209551" y="240287"/>
                    <a:pt x="209551" y="238898"/>
                  </a:cubicBezTo>
                  <a:cubicBezTo>
                    <a:pt x="209551" y="238898"/>
                    <a:pt x="209551" y="238898"/>
                    <a:pt x="209551" y="233341"/>
                  </a:cubicBezTo>
                  <a:cubicBezTo>
                    <a:pt x="209551" y="231952"/>
                    <a:pt x="208237" y="230563"/>
                    <a:pt x="206922" y="230563"/>
                  </a:cubicBezTo>
                  <a:cubicBezTo>
                    <a:pt x="206922" y="230563"/>
                    <a:pt x="206922" y="230563"/>
                    <a:pt x="128043" y="230563"/>
                  </a:cubicBezTo>
                  <a:close/>
                  <a:moveTo>
                    <a:pt x="128781" y="219451"/>
                  </a:moveTo>
                  <a:cubicBezTo>
                    <a:pt x="128781" y="219451"/>
                    <a:pt x="128781" y="219451"/>
                    <a:pt x="207769" y="219451"/>
                  </a:cubicBezTo>
                  <a:cubicBezTo>
                    <a:pt x="215668" y="219451"/>
                    <a:pt x="222250" y="225862"/>
                    <a:pt x="222250" y="233556"/>
                  </a:cubicBezTo>
                  <a:cubicBezTo>
                    <a:pt x="222250" y="233556"/>
                    <a:pt x="222250" y="233556"/>
                    <a:pt x="222250" y="238684"/>
                  </a:cubicBezTo>
                  <a:cubicBezTo>
                    <a:pt x="222250" y="246378"/>
                    <a:pt x="215668" y="252789"/>
                    <a:pt x="207769" y="252789"/>
                  </a:cubicBezTo>
                  <a:cubicBezTo>
                    <a:pt x="207769" y="252789"/>
                    <a:pt x="207769" y="252789"/>
                    <a:pt x="128781" y="252789"/>
                  </a:cubicBezTo>
                  <a:cubicBezTo>
                    <a:pt x="120883" y="252789"/>
                    <a:pt x="114300" y="246378"/>
                    <a:pt x="114300" y="238684"/>
                  </a:cubicBezTo>
                  <a:cubicBezTo>
                    <a:pt x="114300" y="238684"/>
                    <a:pt x="114300" y="238684"/>
                    <a:pt x="114300" y="233556"/>
                  </a:cubicBezTo>
                  <a:cubicBezTo>
                    <a:pt x="114300" y="225862"/>
                    <a:pt x="120883" y="219451"/>
                    <a:pt x="128781" y="219451"/>
                  </a:cubicBezTo>
                  <a:close/>
                  <a:moveTo>
                    <a:pt x="266120" y="168353"/>
                  </a:moveTo>
                  <a:cubicBezTo>
                    <a:pt x="266120" y="168353"/>
                    <a:pt x="266120" y="168353"/>
                    <a:pt x="305614" y="198019"/>
                  </a:cubicBezTo>
                  <a:cubicBezTo>
                    <a:pt x="308247" y="199309"/>
                    <a:pt x="309563" y="203179"/>
                    <a:pt x="306930" y="205758"/>
                  </a:cubicBezTo>
                  <a:cubicBezTo>
                    <a:pt x="305614" y="207048"/>
                    <a:pt x="304297" y="208338"/>
                    <a:pt x="301664" y="208338"/>
                  </a:cubicBezTo>
                  <a:cubicBezTo>
                    <a:pt x="301664" y="208338"/>
                    <a:pt x="300348" y="208338"/>
                    <a:pt x="299032" y="207048"/>
                  </a:cubicBezTo>
                  <a:cubicBezTo>
                    <a:pt x="299032" y="207048"/>
                    <a:pt x="299032" y="207048"/>
                    <a:pt x="259538" y="178672"/>
                  </a:cubicBezTo>
                  <a:cubicBezTo>
                    <a:pt x="256905" y="176092"/>
                    <a:pt x="255588" y="172222"/>
                    <a:pt x="258221" y="169643"/>
                  </a:cubicBezTo>
                  <a:cubicBezTo>
                    <a:pt x="259538" y="167063"/>
                    <a:pt x="263487" y="167063"/>
                    <a:pt x="266120" y="168353"/>
                  </a:cubicBezTo>
                  <a:close/>
                  <a:moveTo>
                    <a:pt x="75093" y="166503"/>
                  </a:moveTo>
                  <a:cubicBezTo>
                    <a:pt x="77751" y="163888"/>
                    <a:pt x="81738" y="165195"/>
                    <a:pt x="83067" y="167810"/>
                  </a:cubicBezTo>
                  <a:cubicBezTo>
                    <a:pt x="85725" y="170425"/>
                    <a:pt x="84396" y="174347"/>
                    <a:pt x="81738" y="175654"/>
                  </a:cubicBezTo>
                  <a:cubicBezTo>
                    <a:pt x="81738" y="175654"/>
                    <a:pt x="81738" y="175654"/>
                    <a:pt x="39208" y="207031"/>
                  </a:cubicBezTo>
                  <a:cubicBezTo>
                    <a:pt x="37879" y="208338"/>
                    <a:pt x="36550" y="208338"/>
                    <a:pt x="35221" y="208338"/>
                  </a:cubicBezTo>
                  <a:cubicBezTo>
                    <a:pt x="33892" y="208338"/>
                    <a:pt x="31233" y="207031"/>
                    <a:pt x="31233" y="205723"/>
                  </a:cubicBezTo>
                  <a:cubicBezTo>
                    <a:pt x="28575" y="203109"/>
                    <a:pt x="29904" y="199187"/>
                    <a:pt x="32562" y="197879"/>
                  </a:cubicBezTo>
                  <a:cubicBezTo>
                    <a:pt x="32562" y="197879"/>
                    <a:pt x="32562" y="197879"/>
                    <a:pt x="75093" y="166503"/>
                  </a:cubicBezTo>
                  <a:close/>
                  <a:moveTo>
                    <a:pt x="284569" y="98801"/>
                  </a:moveTo>
                  <a:cubicBezTo>
                    <a:pt x="284569" y="98801"/>
                    <a:pt x="284569" y="98801"/>
                    <a:pt x="329795" y="98801"/>
                  </a:cubicBezTo>
                  <a:cubicBezTo>
                    <a:pt x="332379" y="98801"/>
                    <a:pt x="334963" y="101271"/>
                    <a:pt x="334963" y="104975"/>
                  </a:cubicBezTo>
                  <a:cubicBezTo>
                    <a:pt x="334963" y="107444"/>
                    <a:pt x="332379" y="109914"/>
                    <a:pt x="329795" y="109914"/>
                  </a:cubicBezTo>
                  <a:cubicBezTo>
                    <a:pt x="329795" y="109914"/>
                    <a:pt x="329795" y="109914"/>
                    <a:pt x="284569" y="109914"/>
                  </a:cubicBezTo>
                  <a:cubicBezTo>
                    <a:pt x="281985" y="109914"/>
                    <a:pt x="279400" y="107444"/>
                    <a:pt x="279400" y="104975"/>
                  </a:cubicBezTo>
                  <a:cubicBezTo>
                    <a:pt x="279400" y="101271"/>
                    <a:pt x="281985" y="98801"/>
                    <a:pt x="284569" y="98801"/>
                  </a:cubicBezTo>
                  <a:close/>
                  <a:moveTo>
                    <a:pt x="5340" y="98801"/>
                  </a:moveTo>
                  <a:cubicBezTo>
                    <a:pt x="5340" y="98801"/>
                    <a:pt x="5340" y="98801"/>
                    <a:pt x="53398" y="98801"/>
                  </a:cubicBezTo>
                  <a:cubicBezTo>
                    <a:pt x="56068" y="98801"/>
                    <a:pt x="58738" y="101271"/>
                    <a:pt x="58738" y="104975"/>
                  </a:cubicBezTo>
                  <a:cubicBezTo>
                    <a:pt x="58738" y="107444"/>
                    <a:pt x="56068" y="109914"/>
                    <a:pt x="53398" y="109914"/>
                  </a:cubicBezTo>
                  <a:cubicBezTo>
                    <a:pt x="53398" y="109914"/>
                    <a:pt x="53398" y="109914"/>
                    <a:pt x="5340" y="109914"/>
                  </a:cubicBezTo>
                  <a:cubicBezTo>
                    <a:pt x="2670" y="109914"/>
                    <a:pt x="0" y="107444"/>
                    <a:pt x="0" y="104975"/>
                  </a:cubicBezTo>
                  <a:cubicBezTo>
                    <a:pt x="0" y="101271"/>
                    <a:pt x="2670" y="98801"/>
                    <a:pt x="5340" y="98801"/>
                  </a:cubicBezTo>
                  <a:close/>
                  <a:moveTo>
                    <a:pt x="164887" y="36888"/>
                  </a:moveTo>
                  <a:cubicBezTo>
                    <a:pt x="168826" y="36888"/>
                    <a:pt x="171451" y="40918"/>
                    <a:pt x="171451" y="43604"/>
                  </a:cubicBezTo>
                  <a:cubicBezTo>
                    <a:pt x="171451" y="46291"/>
                    <a:pt x="168826" y="48977"/>
                    <a:pt x="164887" y="48977"/>
                  </a:cubicBezTo>
                  <a:cubicBezTo>
                    <a:pt x="137320" y="48977"/>
                    <a:pt x="115003" y="71813"/>
                    <a:pt x="115003" y="100022"/>
                  </a:cubicBezTo>
                  <a:cubicBezTo>
                    <a:pt x="115003" y="104051"/>
                    <a:pt x="112377" y="106738"/>
                    <a:pt x="109752" y="106738"/>
                  </a:cubicBezTo>
                  <a:cubicBezTo>
                    <a:pt x="105814" y="106738"/>
                    <a:pt x="103188" y="104051"/>
                    <a:pt x="103188" y="100022"/>
                  </a:cubicBezTo>
                  <a:cubicBezTo>
                    <a:pt x="103188" y="65097"/>
                    <a:pt x="130756" y="36888"/>
                    <a:pt x="164887" y="36888"/>
                  </a:cubicBezTo>
                  <a:close/>
                  <a:moveTo>
                    <a:pt x="169069" y="9901"/>
                  </a:moveTo>
                  <a:cubicBezTo>
                    <a:pt x="219192" y="9901"/>
                    <a:pt x="258763" y="50650"/>
                    <a:pt x="258763" y="99286"/>
                  </a:cubicBezTo>
                  <a:cubicBezTo>
                    <a:pt x="258763" y="120318"/>
                    <a:pt x="253487" y="138721"/>
                    <a:pt x="240297" y="154495"/>
                  </a:cubicBezTo>
                  <a:cubicBezTo>
                    <a:pt x="215235" y="189986"/>
                    <a:pt x="221830" y="207075"/>
                    <a:pt x="221830" y="208389"/>
                  </a:cubicBezTo>
                  <a:cubicBezTo>
                    <a:pt x="223149" y="211018"/>
                    <a:pt x="221830" y="213647"/>
                    <a:pt x="217873" y="214962"/>
                  </a:cubicBezTo>
                  <a:cubicBezTo>
                    <a:pt x="215235" y="216276"/>
                    <a:pt x="212597" y="214962"/>
                    <a:pt x="211278" y="212333"/>
                  </a:cubicBezTo>
                  <a:cubicBezTo>
                    <a:pt x="209959" y="211018"/>
                    <a:pt x="200726" y="188672"/>
                    <a:pt x="231064" y="147923"/>
                  </a:cubicBezTo>
                  <a:cubicBezTo>
                    <a:pt x="241616" y="133463"/>
                    <a:pt x="248211" y="117689"/>
                    <a:pt x="248211" y="99286"/>
                  </a:cubicBezTo>
                  <a:cubicBezTo>
                    <a:pt x="248211" y="55908"/>
                    <a:pt x="212597" y="21731"/>
                    <a:pt x="169069" y="21731"/>
                  </a:cubicBezTo>
                  <a:cubicBezTo>
                    <a:pt x="125541" y="21731"/>
                    <a:pt x="89927" y="55908"/>
                    <a:pt x="89927" y="99286"/>
                  </a:cubicBezTo>
                  <a:cubicBezTo>
                    <a:pt x="89927" y="116375"/>
                    <a:pt x="96523" y="133463"/>
                    <a:pt x="107075" y="146608"/>
                  </a:cubicBezTo>
                  <a:cubicBezTo>
                    <a:pt x="107075" y="147923"/>
                    <a:pt x="107075" y="147923"/>
                    <a:pt x="107075" y="147923"/>
                  </a:cubicBezTo>
                  <a:cubicBezTo>
                    <a:pt x="137413" y="189986"/>
                    <a:pt x="129498" y="211018"/>
                    <a:pt x="128179" y="212333"/>
                  </a:cubicBezTo>
                  <a:cubicBezTo>
                    <a:pt x="126860" y="214962"/>
                    <a:pt x="124222" y="216276"/>
                    <a:pt x="122903" y="216276"/>
                  </a:cubicBezTo>
                  <a:cubicBezTo>
                    <a:pt x="121584" y="216276"/>
                    <a:pt x="120265" y="216276"/>
                    <a:pt x="120265" y="214962"/>
                  </a:cubicBezTo>
                  <a:cubicBezTo>
                    <a:pt x="117627" y="213647"/>
                    <a:pt x="116308" y="211018"/>
                    <a:pt x="117627" y="207075"/>
                  </a:cubicBezTo>
                  <a:cubicBezTo>
                    <a:pt x="117627" y="207075"/>
                    <a:pt x="124222" y="191301"/>
                    <a:pt x="97842" y="154495"/>
                  </a:cubicBezTo>
                  <a:cubicBezTo>
                    <a:pt x="84651" y="138721"/>
                    <a:pt x="79375" y="120318"/>
                    <a:pt x="79375" y="99286"/>
                  </a:cubicBezTo>
                  <a:cubicBezTo>
                    <a:pt x="79375" y="50650"/>
                    <a:pt x="118946" y="9901"/>
                    <a:pt x="169069" y="9901"/>
                  </a:cubicBezTo>
                  <a:close/>
                  <a:moveTo>
                    <a:pt x="39107" y="1482"/>
                  </a:moveTo>
                  <a:cubicBezTo>
                    <a:pt x="39107" y="1482"/>
                    <a:pt x="39107" y="1482"/>
                    <a:pt x="79917" y="31115"/>
                  </a:cubicBezTo>
                  <a:cubicBezTo>
                    <a:pt x="82550" y="33809"/>
                    <a:pt x="82550" y="37850"/>
                    <a:pt x="81234" y="40544"/>
                  </a:cubicBezTo>
                  <a:cubicBezTo>
                    <a:pt x="79917" y="41891"/>
                    <a:pt x="78601" y="43238"/>
                    <a:pt x="75968" y="43238"/>
                  </a:cubicBezTo>
                  <a:cubicBezTo>
                    <a:pt x="74651" y="43238"/>
                    <a:pt x="73335" y="41891"/>
                    <a:pt x="72019" y="41891"/>
                  </a:cubicBezTo>
                  <a:lnTo>
                    <a:pt x="32525" y="10911"/>
                  </a:lnTo>
                  <a:cubicBezTo>
                    <a:pt x="29892" y="8217"/>
                    <a:pt x="28575" y="5523"/>
                    <a:pt x="31208" y="2829"/>
                  </a:cubicBezTo>
                  <a:cubicBezTo>
                    <a:pt x="32525" y="135"/>
                    <a:pt x="36474" y="-1212"/>
                    <a:pt x="39107" y="1482"/>
                  </a:cubicBezTo>
                  <a:close/>
                  <a:moveTo>
                    <a:pt x="299086" y="1451"/>
                  </a:moveTo>
                  <a:cubicBezTo>
                    <a:pt x="301705" y="-1212"/>
                    <a:pt x="305634" y="119"/>
                    <a:pt x="306944" y="2782"/>
                  </a:cubicBezTo>
                  <a:cubicBezTo>
                    <a:pt x="309563" y="5445"/>
                    <a:pt x="308254" y="8108"/>
                    <a:pt x="305634" y="10771"/>
                  </a:cubicBezTo>
                  <a:cubicBezTo>
                    <a:pt x="305634" y="10771"/>
                    <a:pt x="305634" y="10771"/>
                    <a:pt x="267653" y="38732"/>
                  </a:cubicBezTo>
                  <a:cubicBezTo>
                    <a:pt x="266343" y="40063"/>
                    <a:pt x="265033" y="40063"/>
                    <a:pt x="265033" y="40063"/>
                  </a:cubicBezTo>
                  <a:cubicBezTo>
                    <a:pt x="262414" y="40063"/>
                    <a:pt x="261104" y="38732"/>
                    <a:pt x="259795" y="37400"/>
                  </a:cubicBezTo>
                  <a:cubicBezTo>
                    <a:pt x="257175" y="34737"/>
                    <a:pt x="258485" y="30743"/>
                    <a:pt x="261104" y="294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634066" y="2928553"/>
              <a:ext cx="2309534" cy="1051311"/>
              <a:chOff x="1273698" y="2191660"/>
              <a:chExt cx="2309534" cy="1051311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273698" y="2485841"/>
                <a:ext cx="230953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273698" y="2191660"/>
                <a:ext cx="1928572" cy="3877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添加文字标题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713901" y="1500414"/>
            <a:ext cx="2610644" cy="2610644"/>
            <a:chOff x="8706643" y="1841500"/>
            <a:chExt cx="2610644" cy="2610644"/>
          </a:xfrm>
        </p:grpSpPr>
        <p:sp>
          <p:nvSpPr>
            <p:cNvPr id="17" name="矩形 16"/>
            <p:cNvSpPr/>
            <p:nvPr/>
          </p:nvSpPr>
          <p:spPr>
            <a:xfrm>
              <a:off x="8706643" y="1841500"/>
              <a:ext cx="2610644" cy="2610644"/>
            </a:xfrm>
            <a:prstGeom prst="rect">
              <a:avLst/>
            </a:prstGeom>
            <a:solidFill>
              <a:srgbClr val="3F3F3F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52" tIns="288038" rIns="91452" bIns="45726" numCol="1" anchor="t" anchorCtr="0" compatLnSpc="1"/>
            <a:lstStyle/>
            <a:p>
              <a:pPr algn="ctr"/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2"/>
            <p:cNvSpPr/>
            <p:nvPr/>
          </p:nvSpPr>
          <p:spPr>
            <a:xfrm>
              <a:off x="9719865" y="2193597"/>
              <a:ext cx="584200" cy="43334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857198" y="2928553"/>
              <a:ext cx="2309534" cy="1051311"/>
              <a:chOff x="1273698" y="2191660"/>
              <a:chExt cx="2309534" cy="1051311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73698" y="2485841"/>
                <a:ext cx="230953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273698" y="2191660"/>
                <a:ext cx="1928572" cy="3877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添加文字标题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103258" y="4111058"/>
            <a:ext cx="2610644" cy="1320800"/>
            <a:chOff x="6096000" y="4452144"/>
            <a:chExt cx="2610644" cy="1320800"/>
          </a:xfrm>
        </p:grpSpPr>
        <p:sp>
          <p:nvSpPr>
            <p:cNvPr id="23" name="矩形 22"/>
            <p:cNvSpPr/>
            <p:nvPr/>
          </p:nvSpPr>
          <p:spPr>
            <a:xfrm>
              <a:off x="6096000" y="4452144"/>
              <a:ext cx="2610644" cy="1320800"/>
            </a:xfrm>
            <a:prstGeom prst="rect">
              <a:avLst/>
            </a:prstGeom>
            <a:solidFill>
              <a:srgbClr val="CE000D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246555" y="4586888"/>
              <a:ext cx="2309534" cy="1051311"/>
              <a:chOff x="1273698" y="2191660"/>
              <a:chExt cx="2309534" cy="1051311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273698" y="2485841"/>
                <a:ext cx="230953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273698" y="2191660"/>
                <a:ext cx="1928572" cy="3877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添加文字标题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81970" y="4111058"/>
            <a:ext cx="2610644" cy="1320800"/>
            <a:chOff x="874712" y="4452144"/>
            <a:chExt cx="2610644" cy="1320800"/>
          </a:xfrm>
        </p:grpSpPr>
        <p:sp>
          <p:nvSpPr>
            <p:cNvPr id="28" name="矩形 27"/>
            <p:cNvSpPr/>
            <p:nvPr/>
          </p:nvSpPr>
          <p:spPr>
            <a:xfrm>
              <a:off x="874712" y="4452144"/>
              <a:ext cx="2610644" cy="1320800"/>
            </a:xfrm>
            <a:prstGeom prst="rect">
              <a:avLst/>
            </a:prstGeom>
            <a:solidFill>
              <a:srgbClr val="CE000D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020645" y="4586888"/>
              <a:ext cx="2309534" cy="1051311"/>
              <a:chOff x="1273698" y="2191660"/>
              <a:chExt cx="2309534" cy="1051311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273698" y="2485841"/>
                <a:ext cx="2309534" cy="75713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273698" y="2191660"/>
                <a:ext cx="1928572" cy="3877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添加文字标题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7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4685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82" name="图片 81" descr="图片包含 黑暗, 桌子, 华美, 男人&#10;&#10;描述已自动生成">
            <a:extLst>
              <a:ext uri="{FF2B5EF4-FFF2-40B4-BE49-F238E27FC236}">
                <a16:creationId xmlns="" xmlns:a16="http://schemas.microsoft.com/office/drawing/2014/main" id="{2896104F-29C1-48ED-94DC-80D7981075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125029" cy="6125029"/>
          </a:xfrm>
          <a:prstGeom prst="rect">
            <a:avLst/>
          </a:prstGeom>
        </p:spPr>
      </p:pic>
      <p:pic>
        <p:nvPicPr>
          <p:cNvPr id="11" name="图片 10" descr="背景图案&#10;&#10;描述已自动生成">
            <a:extLst>
              <a:ext uri="{FF2B5EF4-FFF2-40B4-BE49-F238E27FC236}">
                <a16:creationId xmlns="" xmlns:a16="http://schemas.microsoft.com/office/drawing/2014/main" id="{0B715096-B1E5-490B-9419-A66DF7E847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r="1631" b="59428"/>
          <a:stretch/>
        </p:blipFill>
        <p:spPr>
          <a:xfrm>
            <a:off x="0" y="4075562"/>
            <a:ext cx="12192000" cy="2782438"/>
          </a:xfrm>
          <a:prstGeom prst="rect">
            <a:avLst/>
          </a:prstGeom>
        </p:spPr>
      </p:pic>
      <p:pic>
        <p:nvPicPr>
          <p:cNvPr id="53" name="图片 52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125" y="225004"/>
            <a:ext cx="2500875" cy="1776741"/>
          </a:xfrm>
          <a:prstGeom prst="rect">
            <a:avLst/>
          </a:prstGeom>
        </p:spPr>
      </p:pic>
      <p:pic>
        <p:nvPicPr>
          <p:cNvPr id="55" name="图片 54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18" y="4107695"/>
            <a:ext cx="2776255" cy="191012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362591" y="1398642"/>
            <a:ext cx="7772400" cy="2570344"/>
            <a:chOff x="2912648" y="1398642"/>
            <a:chExt cx="7772400" cy="2570344"/>
          </a:xfrm>
        </p:grpSpPr>
        <p:sp>
          <p:nvSpPr>
            <p:cNvPr id="13" name="任意多边形 12"/>
            <p:cNvSpPr/>
            <p:nvPr/>
          </p:nvSpPr>
          <p:spPr>
            <a:xfrm>
              <a:off x="3124046" y="2766961"/>
              <a:ext cx="6498924" cy="596714"/>
            </a:xfrm>
            <a:custGeom>
              <a:avLst/>
              <a:gdLst>
                <a:gd name="connsiteX0" fmla="*/ 0 w 6358927"/>
                <a:gd name="connsiteY0" fmla="*/ 0 h 369332"/>
                <a:gd name="connsiteX1" fmla="*/ 6358927 w 6358927"/>
                <a:gd name="connsiteY1" fmla="*/ 0 h 369332"/>
                <a:gd name="connsiteX2" fmla="*/ 6174261 w 6358927"/>
                <a:gd name="connsiteY2" fmla="*/ 184666 h 369332"/>
                <a:gd name="connsiteX3" fmla="*/ 6358927 w 6358927"/>
                <a:gd name="connsiteY3" fmla="*/ 369332 h 369332"/>
                <a:gd name="connsiteX4" fmla="*/ 0 w 6358927"/>
                <a:gd name="connsiteY4" fmla="*/ 369332 h 369332"/>
                <a:gd name="connsiteX5" fmla="*/ 184666 w 6358927"/>
                <a:gd name="connsiteY5" fmla="*/ 184666 h 369332"/>
                <a:gd name="connsiteX6" fmla="*/ 0 w 6358927"/>
                <a:gd name="connsiteY6" fmla="*/ 0 h 36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58927" h="369332">
                  <a:moveTo>
                    <a:pt x="0" y="0"/>
                  </a:moveTo>
                  <a:lnTo>
                    <a:pt x="6358927" y="0"/>
                  </a:lnTo>
                  <a:lnTo>
                    <a:pt x="6174261" y="184666"/>
                  </a:lnTo>
                  <a:lnTo>
                    <a:pt x="6358927" y="369332"/>
                  </a:lnTo>
                  <a:lnTo>
                    <a:pt x="0" y="369332"/>
                  </a:lnTo>
                  <a:lnTo>
                    <a:pt x="184666" y="18466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CE00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912648" y="1398642"/>
              <a:ext cx="77724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 smtClean="0">
                  <a:blipFill>
                    <a:blip r:embed="rId9"/>
                    <a:stretch>
                      <a:fillRect/>
                    </a:stretch>
                  </a:blip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</a:rPr>
                <a:t>感谢聆听！</a:t>
              </a:r>
              <a:endParaRPr lang="zh-CN" altLang="en-US" sz="8800" dirty="0">
                <a:blipFill>
                  <a:blip r:embed="rId9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07744" y="2895949"/>
              <a:ext cx="5240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E000D"/>
                  </a:solidFill>
                </a:rPr>
                <a:t>党课心得   </a:t>
              </a:r>
              <a:r>
                <a:rPr lang="en-US" altLang="zh-CN" dirty="0" smtClean="0">
                  <a:solidFill>
                    <a:srgbClr val="CE000D"/>
                  </a:solidFill>
                </a:rPr>
                <a:t>/   </a:t>
              </a:r>
              <a:r>
                <a:rPr lang="zh-CN" altLang="en-US" dirty="0" smtClean="0">
                  <a:solidFill>
                    <a:srgbClr val="CE000D"/>
                  </a:solidFill>
                </a:rPr>
                <a:t>工作汇报   </a:t>
              </a:r>
              <a:r>
                <a:rPr lang="en-US" altLang="zh-CN" dirty="0" smtClean="0">
                  <a:solidFill>
                    <a:srgbClr val="CE000D"/>
                  </a:solidFill>
                </a:rPr>
                <a:t>/   </a:t>
              </a:r>
              <a:r>
                <a:rPr lang="zh-CN" altLang="en-US" dirty="0" smtClean="0">
                  <a:solidFill>
                    <a:srgbClr val="CE000D"/>
                  </a:solidFill>
                </a:rPr>
                <a:t>工作总结   </a:t>
              </a:r>
              <a:r>
                <a:rPr lang="en-US" altLang="zh-CN" dirty="0" smtClean="0">
                  <a:solidFill>
                    <a:srgbClr val="CE000D"/>
                  </a:solidFill>
                </a:rPr>
                <a:t>/   </a:t>
              </a:r>
              <a:r>
                <a:rPr lang="zh-CN" altLang="en-US" dirty="0" smtClean="0">
                  <a:solidFill>
                    <a:srgbClr val="CE000D"/>
                  </a:solidFill>
                </a:rPr>
                <a:t>党课课件</a:t>
              </a:r>
              <a:endParaRPr lang="zh-CN" altLang="en-US" dirty="0">
                <a:solidFill>
                  <a:srgbClr val="CE000D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24406" y="3599654"/>
              <a:ext cx="30982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汇报人</a:t>
              </a:r>
              <a:r>
                <a:rPr lang="en-US" altLang="zh-CN" dirty="0" smtClean="0"/>
                <a:t>:51PPT</a:t>
              </a:r>
              <a:r>
                <a:rPr lang="zh-CN" altLang="en-US" dirty="0" smtClean="0"/>
                <a:t>模板网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0092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7670" y="2501153"/>
            <a:ext cx="6006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908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1893719" y="1381783"/>
            <a:ext cx="3928156" cy="596714"/>
          </a:xfrm>
          <a:custGeom>
            <a:avLst/>
            <a:gdLst>
              <a:gd name="connsiteX0" fmla="*/ 0 w 3928156"/>
              <a:gd name="connsiteY0" fmla="*/ 0 h 596714"/>
              <a:gd name="connsiteX1" fmla="*/ 3928156 w 3928156"/>
              <a:gd name="connsiteY1" fmla="*/ 0 h 596714"/>
              <a:gd name="connsiteX2" fmla="*/ 3928156 w 3928156"/>
              <a:gd name="connsiteY2" fmla="*/ 596714 h 596714"/>
              <a:gd name="connsiteX3" fmla="*/ 0 w 3928156"/>
              <a:gd name="connsiteY3" fmla="*/ 596714 h 596714"/>
              <a:gd name="connsiteX4" fmla="*/ 188732 w 3928156"/>
              <a:gd name="connsiteY4" fmla="*/ 298357 h 596714"/>
              <a:gd name="connsiteX5" fmla="*/ 0 w 3928156"/>
              <a:gd name="connsiteY5" fmla="*/ 0 h 596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28156" h="596714">
                <a:moveTo>
                  <a:pt x="0" y="0"/>
                </a:moveTo>
                <a:lnTo>
                  <a:pt x="3928156" y="0"/>
                </a:lnTo>
                <a:lnTo>
                  <a:pt x="3928156" y="596714"/>
                </a:lnTo>
                <a:lnTo>
                  <a:pt x="0" y="596714"/>
                </a:lnTo>
                <a:lnTo>
                  <a:pt x="188732" y="298357"/>
                </a:lnTo>
                <a:lnTo>
                  <a:pt x="0" y="0"/>
                </a:lnTo>
                <a:close/>
              </a:path>
            </a:pathLst>
          </a:custGeom>
          <a:solidFill>
            <a:srgbClr val="C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图片 69" descr="背景图案&#10;&#10;描述已自动生成">
            <a:extLst>
              <a:ext uri="{FF2B5EF4-FFF2-40B4-BE49-F238E27FC236}">
                <a16:creationId xmlns="" xmlns:a16="http://schemas.microsoft.com/office/drawing/2014/main" id="{0B715096-B1E5-490B-9419-A66DF7E847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r="1631" b="59428"/>
          <a:stretch/>
        </p:blipFill>
        <p:spPr>
          <a:xfrm>
            <a:off x="0" y="4075562"/>
            <a:ext cx="12192000" cy="2782438"/>
          </a:xfrm>
          <a:prstGeom prst="rect">
            <a:avLst/>
          </a:prstGeom>
        </p:spPr>
      </p:pic>
      <p:pic>
        <p:nvPicPr>
          <p:cNvPr id="53" name="图片 52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125" y="225004"/>
            <a:ext cx="2500875" cy="1776741"/>
          </a:xfrm>
          <a:prstGeom prst="rect">
            <a:avLst/>
          </a:prstGeom>
        </p:spPr>
      </p:pic>
      <p:pic>
        <p:nvPicPr>
          <p:cNvPr id="55" name="图片 54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18" y="4107695"/>
            <a:ext cx="2776255" cy="1910127"/>
          </a:xfrm>
          <a:prstGeom prst="rect">
            <a:avLst/>
          </a:prstGeom>
        </p:spPr>
      </p:pic>
      <p:sp>
        <p:nvSpPr>
          <p:cNvPr id="93" name="文本框 92"/>
          <p:cNvSpPr txBox="1"/>
          <p:nvPr/>
        </p:nvSpPr>
        <p:spPr>
          <a:xfrm>
            <a:off x="2490054" y="1510771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821876" y="1045028"/>
            <a:ext cx="174171" cy="4775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rgbClr val="CE000D"/>
              </a:gs>
              <a:gs pos="100000">
                <a:srgbClr val="F60D01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形状&#10;&#10;描述已自动生成">
            <a:extLst>
              <a:ext uri="{FF2B5EF4-FFF2-40B4-BE49-F238E27FC236}">
                <a16:creationId xmlns="" xmlns:a16="http://schemas.microsoft.com/office/drawing/2014/main" id="{D685ED7A-4CE2-4257-8B20-C7D8C82B1FF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594" y="642368"/>
            <a:ext cx="622734" cy="591142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>
            <a:off x="1893719" y="2575106"/>
            <a:ext cx="3928156" cy="596714"/>
          </a:xfrm>
          <a:custGeom>
            <a:avLst/>
            <a:gdLst>
              <a:gd name="connsiteX0" fmla="*/ 0 w 3928156"/>
              <a:gd name="connsiteY0" fmla="*/ 0 h 596714"/>
              <a:gd name="connsiteX1" fmla="*/ 3928156 w 3928156"/>
              <a:gd name="connsiteY1" fmla="*/ 0 h 596714"/>
              <a:gd name="connsiteX2" fmla="*/ 3928156 w 3928156"/>
              <a:gd name="connsiteY2" fmla="*/ 596714 h 596714"/>
              <a:gd name="connsiteX3" fmla="*/ 0 w 3928156"/>
              <a:gd name="connsiteY3" fmla="*/ 596714 h 596714"/>
              <a:gd name="connsiteX4" fmla="*/ 188732 w 3928156"/>
              <a:gd name="connsiteY4" fmla="*/ 298357 h 596714"/>
              <a:gd name="connsiteX5" fmla="*/ 0 w 3928156"/>
              <a:gd name="connsiteY5" fmla="*/ 0 h 596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28156" h="596714">
                <a:moveTo>
                  <a:pt x="0" y="0"/>
                </a:moveTo>
                <a:lnTo>
                  <a:pt x="3928156" y="0"/>
                </a:lnTo>
                <a:lnTo>
                  <a:pt x="3928156" y="596714"/>
                </a:lnTo>
                <a:lnTo>
                  <a:pt x="0" y="596714"/>
                </a:lnTo>
                <a:lnTo>
                  <a:pt x="188732" y="298357"/>
                </a:lnTo>
                <a:lnTo>
                  <a:pt x="0" y="0"/>
                </a:lnTo>
                <a:close/>
              </a:path>
            </a:pathLst>
          </a:custGeom>
          <a:solidFill>
            <a:srgbClr val="C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490054" y="2704094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1" name="任意多边形 20"/>
          <p:cNvSpPr/>
          <p:nvPr/>
        </p:nvSpPr>
        <p:spPr>
          <a:xfrm rot="10800000">
            <a:off x="5996047" y="1980641"/>
            <a:ext cx="3928156" cy="596714"/>
          </a:xfrm>
          <a:custGeom>
            <a:avLst/>
            <a:gdLst>
              <a:gd name="connsiteX0" fmla="*/ 0 w 3928156"/>
              <a:gd name="connsiteY0" fmla="*/ 0 h 596714"/>
              <a:gd name="connsiteX1" fmla="*/ 3928156 w 3928156"/>
              <a:gd name="connsiteY1" fmla="*/ 0 h 596714"/>
              <a:gd name="connsiteX2" fmla="*/ 3928156 w 3928156"/>
              <a:gd name="connsiteY2" fmla="*/ 596714 h 596714"/>
              <a:gd name="connsiteX3" fmla="*/ 0 w 3928156"/>
              <a:gd name="connsiteY3" fmla="*/ 596714 h 596714"/>
              <a:gd name="connsiteX4" fmla="*/ 188732 w 3928156"/>
              <a:gd name="connsiteY4" fmla="*/ 298357 h 596714"/>
              <a:gd name="connsiteX5" fmla="*/ 0 w 3928156"/>
              <a:gd name="connsiteY5" fmla="*/ 0 h 596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28156" h="596714">
                <a:moveTo>
                  <a:pt x="0" y="0"/>
                </a:moveTo>
                <a:lnTo>
                  <a:pt x="3928156" y="0"/>
                </a:lnTo>
                <a:lnTo>
                  <a:pt x="3928156" y="596714"/>
                </a:lnTo>
                <a:lnTo>
                  <a:pt x="0" y="596714"/>
                </a:lnTo>
                <a:lnTo>
                  <a:pt x="188732" y="298357"/>
                </a:lnTo>
                <a:lnTo>
                  <a:pt x="0" y="0"/>
                </a:lnTo>
                <a:close/>
              </a:path>
            </a:pathLst>
          </a:custGeom>
          <a:solidFill>
            <a:srgbClr val="C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0800000">
            <a:off x="5996047" y="3171820"/>
            <a:ext cx="3928156" cy="596714"/>
          </a:xfrm>
          <a:custGeom>
            <a:avLst/>
            <a:gdLst>
              <a:gd name="connsiteX0" fmla="*/ 0 w 3928156"/>
              <a:gd name="connsiteY0" fmla="*/ 0 h 596714"/>
              <a:gd name="connsiteX1" fmla="*/ 3928156 w 3928156"/>
              <a:gd name="connsiteY1" fmla="*/ 0 h 596714"/>
              <a:gd name="connsiteX2" fmla="*/ 3928156 w 3928156"/>
              <a:gd name="connsiteY2" fmla="*/ 596714 h 596714"/>
              <a:gd name="connsiteX3" fmla="*/ 0 w 3928156"/>
              <a:gd name="connsiteY3" fmla="*/ 596714 h 596714"/>
              <a:gd name="connsiteX4" fmla="*/ 188732 w 3928156"/>
              <a:gd name="connsiteY4" fmla="*/ 298357 h 596714"/>
              <a:gd name="connsiteX5" fmla="*/ 0 w 3928156"/>
              <a:gd name="connsiteY5" fmla="*/ 0 h 596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28156" h="596714">
                <a:moveTo>
                  <a:pt x="0" y="0"/>
                </a:moveTo>
                <a:lnTo>
                  <a:pt x="3928156" y="0"/>
                </a:lnTo>
                <a:lnTo>
                  <a:pt x="3928156" y="596714"/>
                </a:lnTo>
                <a:lnTo>
                  <a:pt x="0" y="596714"/>
                </a:lnTo>
                <a:lnTo>
                  <a:pt x="188732" y="298357"/>
                </a:lnTo>
                <a:lnTo>
                  <a:pt x="0" y="0"/>
                </a:lnTo>
                <a:close/>
              </a:path>
            </a:pathLst>
          </a:custGeom>
          <a:solidFill>
            <a:srgbClr val="CE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873580" y="2084845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873580" y="3278168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89052" y="1433827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89052" y="2611853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62301" y="2023965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62301" y="3201991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249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70" name="图片 69" descr="背景图案&#10;&#10;描述已自动生成">
            <a:extLst>
              <a:ext uri="{FF2B5EF4-FFF2-40B4-BE49-F238E27FC236}">
                <a16:creationId xmlns="" xmlns:a16="http://schemas.microsoft.com/office/drawing/2014/main" id="{0B715096-B1E5-490B-9419-A66DF7E847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r="1631" b="42778"/>
          <a:stretch/>
        </p:blipFill>
        <p:spPr>
          <a:xfrm>
            <a:off x="0" y="2933700"/>
            <a:ext cx="12192000" cy="3924300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209799" y="1885038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blipFill>
                  <a:blip r:embed="rId5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pic>
        <p:nvPicPr>
          <p:cNvPr id="53" name="图片 52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125" y="225004"/>
            <a:ext cx="2500875" cy="1776741"/>
          </a:xfrm>
          <a:prstGeom prst="rect">
            <a:avLst/>
          </a:prstGeom>
        </p:spPr>
      </p:pic>
      <p:pic>
        <p:nvPicPr>
          <p:cNvPr id="55" name="图片 54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18" y="4107695"/>
            <a:ext cx="2776255" cy="1910127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251200" y="2808368"/>
            <a:ext cx="5689600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5156197" y="555195"/>
            <a:ext cx="18796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blipFill>
                  <a:blip r:embed="rId5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8800" dirty="0">
              <a:blipFill>
                <a:blip r:embed="rId5"/>
                <a:stretch>
                  <a:fillRect/>
                </a:stretch>
              </a:blip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29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 descr="图片包含 游戏机, 刀&#10;&#10;描述已自动生成">
            <a:extLst>
              <a:ext uri="{FF2B5EF4-FFF2-40B4-BE49-F238E27FC236}">
                <a16:creationId xmlns="" xmlns:a16="http://schemas.microsoft.com/office/drawing/2014/main" id="{F1C073C2-CC25-45DA-8B12-57628C3223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9" t="10658" r="17618"/>
          <a:stretch/>
        </p:blipFill>
        <p:spPr>
          <a:xfrm>
            <a:off x="2786742" y="537029"/>
            <a:ext cx="7315201" cy="5961904"/>
          </a:xfrm>
          <a:prstGeom prst="rect">
            <a:avLst/>
          </a:prstGeom>
        </p:spPr>
      </p:pic>
      <p:grpSp>
        <p:nvGrpSpPr>
          <p:cNvPr id="15" name="Group 57">
            <a:extLst>
              <a:ext uri="{FF2B5EF4-FFF2-40B4-BE49-F238E27FC236}">
                <a16:creationId xmlns:a16="http://schemas.microsoft.com/office/drawing/2014/main" xmlns="" id="{46BB1CEE-3064-4813-A03B-6AF476C829DB}"/>
              </a:ext>
            </a:extLst>
          </p:cNvPr>
          <p:cNvGrpSpPr/>
          <p:nvPr/>
        </p:nvGrpSpPr>
        <p:grpSpPr>
          <a:xfrm>
            <a:off x="4390102" y="1401395"/>
            <a:ext cx="489858" cy="489858"/>
            <a:chOff x="1427243" y="1987229"/>
            <a:chExt cx="1016000" cy="1016000"/>
          </a:xfrm>
          <a:effectLst/>
        </p:grpSpPr>
        <p:sp>
          <p:nvSpPr>
            <p:cNvPr id="16" name="Oval 70">
              <a:extLst>
                <a:ext uri="{FF2B5EF4-FFF2-40B4-BE49-F238E27FC236}">
                  <a16:creationId xmlns:a16="http://schemas.microsoft.com/office/drawing/2014/main" xmlns="" id="{BE26CC72-EF8C-4F5B-A7B1-0ED7B7112360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71">
              <a:extLst>
                <a:ext uri="{FF2B5EF4-FFF2-40B4-BE49-F238E27FC236}">
                  <a16:creationId xmlns:a16="http://schemas.microsoft.com/office/drawing/2014/main" xmlns="" id="{BBFA688D-F3CC-4333-AE20-472409314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58">
            <a:extLst>
              <a:ext uri="{FF2B5EF4-FFF2-40B4-BE49-F238E27FC236}">
                <a16:creationId xmlns:a16="http://schemas.microsoft.com/office/drawing/2014/main" xmlns="" id="{98EB4CF0-86BE-40AE-98C6-DD73027DE1C2}"/>
              </a:ext>
            </a:extLst>
          </p:cNvPr>
          <p:cNvGrpSpPr/>
          <p:nvPr/>
        </p:nvGrpSpPr>
        <p:grpSpPr>
          <a:xfrm>
            <a:off x="4390102" y="4307341"/>
            <a:ext cx="489858" cy="489858"/>
            <a:chOff x="1427243" y="3314803"/>
            <a:chExt cx="1016000" cy="1016000"/>
          </a:xfrm>
          <a:effectLst/>
        </p:grpSpPr>
        <p:sp>
          <p:nvSpPr>
            <p:cNvPr id="19" name="Oval 68">
              <a:extLst>
                <a:ext uri="{FF2B5EF4-FFF2-40B4-BE49-F238E27FC236}">
                  <a16:creationId xmlns:a16="http://schemas.microsoft.com/office/drawing/2014/main" xmlns="" id="{1ECCF2D5-3FDE-4D09-9B87-4C333B9EA286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69">
              <a:extLst>
                <a:ext uri="{FF2B5EF4-FFF2-40B4-BE49-F238E27FC236}">
                  <a16:creationId xmlns:a16="http://schemas.microsoft.com/office/drawing/2014/main" xmlns="" id="{708663F7-5088-4CE6-8887-DF64F0FC4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Group 26">
            <a:extLst>
              <a:ext uri="{FF2B5EF4-FFF2-40B4-BE49-F238E27FC236}">
                <a16:creationId xmlns:a16="http://schemas.microsoft.com/office/drawing/2014/main" xmlns="" id="{673643E3-B9B6-4260-B245-6656FE04D81D}"/>
              </a:ext>
            </a:extLst>
          </p:cNvPr>
          <p:cNvGrpSpPr/>
          <p:nvPr/>
        </p:nvGrpSpPr>
        <p:grpSpPr>
          <a:xfrm>
            <a:off x="7274421" y="4307341"/>
            <a:ext cx="489858" cy="489858"/>
            <a:chOff x="6262908" y="3314803"/>
            <a:chExt cx="1016000" cy="1016000"/>
          </a:xfrm>
          <a:effectLst/>
        </p:grpSpPr>
        <p:sp>
          <p:nvSpPr>
            <p:cNvPr id="25" name="Oval 50">
              <a:extLst>
                <a:ext uri="{FF2B5EF4-FFF2-40B4-BE49-F238E27FC236}">
                  <a16:creationId xmlns:a16="http://schemas.microsoft.com/office/drawing/2014/main" xmlns="" id="{327BD511-9CDC-4992-B384-0EFBE2B412FF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Group 51">
              <a:extLst>
                <a:ext uri="{FF2B5EF4-FFF2-40B4-BE49-F238E27FC236}">
                  <a16:creationId xmlns:a16="http://schemas.microsoft.com/office/drawing/2014/main" xmlns="" id="{97F18ABC-BB48-4538-BA83-08F4E005C3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500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27" name="Freeform: Shape 52">
                <a:extLst>
                  <a:ext uri="{FF2B5EF4-FFF2-40B4-BE49-F238E27FC236}">
                    <a16:creationId xmlns:a16="http://schemas.microsoft.com/office/drawing/2014/main" xmlns="" id="{DE02295D-2111-4FA8-A7A9-87B0226A1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53">
                <a:extLst>
                  <a:ext uri="{FF2B5EF4-FFF2-40B4-BE49-F238E27FC236}">
                    <a16:creationId xmlns:a16="http://schemas.microsoft.com/office/drawing/2014/main" xmlns="" id="{9AEBE70C-C1A6-45CA-8126-81CBE0EC0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54">
                <a:extLst>
                  <a:ext uri="{FF2B5EF4-FFF2-40B4-BE49-F238E27FC236}">
                    <a16:creationId xmlns:a16="http://schemas.microsoft.com/office/drawing/2014/main" xmlns="" id="{9B31FBD8-737C-4791-83F8-C3B19377B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55">
                <a:extLst>
                  <a:ext uri="{FF2B5EF4-FFF2-40B4-BE49-F238E27FC236}">
                    <a16:creationId xmlns:a16="http://schemas.microsoft.com/office/drawing/2014/main" xmlns="" id="{1F09AC70-A47D-423C-AB16-CF2F464DB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56">
                <a:extLst>
                  <a:ext uri="{FF2B5EF4-FFF2-40B4-BE49-F238E27FC236}">
                    <a16:creationId xmlns:a16="http://schemas.microsoft.com/office/drawing/2014/main" xmlns="" id="{8B7519DA-E535-4918-9CD3-8AB800DBB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072CD5F-410C-46AB-B4E7-AB1C3B0D0CD9}"/>
              </a:ext>
            </a:extLst>
          </p:cNvPr>
          <p:cNvGrpSpPr/>
          <p:nvPr/>
        </p:nvGrpSpPr>
        <p:grpSpPr>
          <a:xfrm>
            <a:off x="1318465" y="1186587"/>
            <a:ext cx="2940037" cy="975969"/>
            <a:chOff x="-258142" y="3690075"/>
            <a:chExt cx="2940037" cy="975969"/>
          </a:xfrm>
        </p:grpSpPr>
        <p:sp>
          <p:nvSpPr>
            <p:cNvPr id="50" name="TextBox 14">
              <a:extLst>
                <a:ext uri="{FF2B5EF4-FFF2-40B4-BE49-F238E27FC236}">
                  <a16:creationId xmlns:a16="http://schemas.microsoft.com/office/drawing/2014/main" xmlns="" id="{562B6E5D-E0CD-4939-84CD-81F6D1B4C098}"/>
                </a:ext>
              </a:extLst>
            </p:cNvPr>
            <p:cNvSpPr txBox="1"/>
            <p:nvPr/>
          </p:nvSpPr>
          <p:spPr>
            <a:xfrm>
              <a:off x="-258142" y="4019713"/>
              <a:ext cx="2882604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8C359041-01CB-4A4A-9846-863E8471F99E}"/>
                </a:ext>
              </a:extLst>
            </p:cNvPr>
            <p:cNvSpPr txBox="1"/>
            <p:nvPr/>
          </p:nvSpPr>
          <p:spPr>
            <a:xfrm>
              <a:off x="1112235" y="369007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823E9D78-9132-4375-94FD-3682EE199E0E}"/>
              </a:ext>
            </a:extLst>
          </p:cNvPr>
          <p:cNvGrpSpPr/>
          <p:nvPr/>
        </p:nvGrpSpPr>
        <p:grpSpPr>
          <a:xfrm>
            <a:off x="1318465" y="4072824"/>
            <a:ext cx="2940037" cy="975969"/>
            <a:chOff x="-258142" y="3690075"/>
            <a:chExt cx="2940037" cy="975969"/>
          </a:xfrm>
        </p:grpSpPr>
        <p:sp>
          <p:nvSpPr>
            <p:cNvPr id="56" name="TextBox 14">
              <a:extLst>
                <a:ext uri="{FF2B5EF4-FFF2-40B4-BE49-F238E27FC236}">
                  <a16:creationId xmlns:a16="http://schemas.microsoft.com/office/drawing/2014/main" xmlns="" id="{F916C17D-5CA9-42A4-BC93-EBDC5E1A1E61}"/>
                </a:ext>
              </a:extLst>
            </p:cNvPr>
            <p:cNvSpPr txBox="1"/>
            <p:nvPr/>
          </p:nvSpPr>
          <p:spPr>
            <a:xfrm>
              <a:off x="-258142" y="4019713"/>
              <a:ext cx="2882604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1312B63A-3F06-47C0-90C9-FFD70EB1AE49}"/>
                </a:ext>
              </a:extLst>
            </p:cNvPr>
            <p:cNvSpPr txBox="1"/>
            <p:nvPr/>
          </p:nvSpPr>
          <p:spPr>
            <a:xfrm>
              <a:off x="1112235" y="369007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580A7A4D-B548-4BCD-8905-F9CA95D456E0}"/>
              </a:ext>
            </a:extLst>
          </p:cNvPr>
          <p:cNvGrpSpPr/>
          <p:nvPr/>
        </p:nvGrpSpPr>
        <p:grpSpPr>
          <a:xfrm>
            <a:off x="7833046" y="4069296"/>
            <a:ext cx="2953724" cy="983025"/>
            <a:chOff x="-329262" y="3683019"/>
            <a:chExt cx="2953724" cy="983025"/>
          </a:xfrm>
        </p:grpSpPr>
        <p:sp>
          <p:nvSpPr>
            <p:cNvPr id="59" name="TextBox 14">
              <a:extLst>
                <a:ext uri="{FF2B5EF4-FFF2-40B4-BE49-F238E27FC236}">
                  <a16:creationId xmlns:a16="http://schemas.microsoft.com/office/drawing/2014/main" xmlns="" id="{7B3FAA56-65C3-4625-B2BB-3BD72A2B2E32}"/>
                </a:ext>
              </a:extLst>
            </p:cNvPr>
            <p:cNvSpPr txBox="1"/>
            <p:nvPr/>
          </p:nvSpPr>
          <p:spPr>
            <a:xfrm>
              <a:off x="-258142" y="4019713"/>
              <a:ext cx="2882604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99060EAD-1D19-485F-91BE-D1CF13E5253A}"/>
                </a:ext>
              </a:extLst>
            </p:cNvPr>
            <p:cNvSpPr txBox="1"/>
            <p:nvPr/>
          </p:nvSpPr>
          <p:spPr>
            <a:xfrm>
              <a:off x="-329262" y="368301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4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3306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B35E1F1-7A88-4CD1-9604-C8CFCAC2CCB5}"/>
              </a:ext>
            </a:extLst>
          </p:cNvPr>
          <p:cNvGrpSpPr/>
          <p:nvPr/>
        </p:nvGrpSpPr>
        <p:grpSpPr>
          <a:xfrm>
            <a:off x="5230451" y="1636562"/>
            <a:ext cx="1748759" cy="2028561"/>
            <a:chOff x="3995936" y="1038814"/>
            <a:chExt cx="1179441" cy="1368152"/>
          </a:xfrm>
        </p:grpSpPr>
        <p:sp>
          <p:nvSpPr>
            <p:cNvPr id="7" name="六边形 6">
              <a:extLst>
                <a:ext uri="{FF2B5EF4-FFF2-40B4-BE49-F238E27FC236}">
                  <a16:creationId xmlns:a16="http://schemas.microsoft.com/office/drawing/2014/main" xmlns="" id="{3D395089-F2E5-438F-B5D4-F91AC2CBB583}"/>
                </a:ext>
              </a:extLst>
            </p:cNvPr>
            <p:cNvSpPr/>
            <p:nvPr/>
          </p:nvSpPr>
          <p:spPr>
            <a:xfrm rot="5400000">
              <a:off x="3901581" y="1133169"/>
              <a:ext cx="1368152" cy="1179441"/>
            </a:xfrm>
            <a:prstGeom prst="hexagon">
              <a:avLst/>
            </a:prstGeom>
            <a:solidFill>
              <a:srgbClr val="3F3F3F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A8C0F83-F85B-496C-8A69-549A4D227D3D}"/>
                </a:ext>
              </a:extLst>
            </p:cNvPr>
            <p:cNvGrpSpPr/>
            <p:nvPr/>
          </p:nvGrpSpPr>
          <p:grpSpPr>
            <a:xfrm>
              <a:off x="4315782" y="1508577"/>
              <a:ext cx="539750" cy="428626"/>
              <a:chOff x="1895475" y="3244850"/>
              <a:chExt cx="539750" cy="428626"/>
            </a:xfrm>
          </p:grpSpPr>
          <p:sp>
            <p:nvSpPr>
              <p:cNvPr id="9" name="Freeform 37">
                <a:extLst>
                  <a:ext uri="{FF2B5EF4-FFF2-40B4-BE49-F238E27FC236}">
                    <a16:creationId xmlns:a16="http://schemas.microsoft.com/office/drawing/2014/main" xmlns="" id="{F354FAF4-A0AC-473C-91A8-B1E7CFF2F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9025" y="3492500"/>
                <a:ext cx="76200" cy="157163"/>
              </a:xfrm>
              <a:custGeom>
                <a:avLst/>
                <a:gdLst>
                  <a:gd name="T0" fmla="*/ 0 w 27"/>
                  <a:gd name="T1" fmla="*/ 56 h 56"/>
                  <a:gd name="T2" fmla="*/ 23 w 27"/>
                  <a:gd name="T3" fmla="*/ 56 h 56"/>
                  <a:gd name="T4" fmla="*/ 27 w 27"/>
                  <a:gd name="T5" fmla="*/ 52 h 56"/>
                  <a:gd name="T6" fmla="*/ 27 w 27"/>
                  <a:gd name="T7" fmla="*/ 0 h 56"/>
                  <a:gd name="T8" fmla="*/ 0 w 2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6">
                    <a:moveTo>
                      <a:pt x="0" y="56"/>
                    </a:moveTo>
                    <a:cubicBezTo>
                      <a:pt x="23" y="56"/>
                      <a:pt x="23" y="56"/>
                      <a:pt x="23" y="56"/>
                    </a:cubicBezTo>
                    <a:cubicBezTo>
                      <a:pt x="25" y="56"/>
                      <a:pt x="27" y="54"/>
                      <a:pt x="27" y="5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2"/>
                      <a:pt x="17" y="43"/>
                      <a:pt x="0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38">
                <a:extLst>
                  <a:ext uri="{FF2B5EF4-FFF2-40B4-BE49-F238E27FC236}">
                    <a16:creationId xmlns:a16="http://schemas.microsoft.com/office/drawing/2014/main" xmlns="" id="{8A749FD9-FBF7-4875-9C50-F8BBF172DC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95475" y="3244850"/>
                <a:ext cx="539750" cy="404813"/>
              </a:xfrm>
              <a:custGeom>
                <a:avLst/>
                <a:gdLst>
                  <a:gd name="T0" fmla="*/ 188 w 192"/>
                  <a:gd name="T1" fmla="*/ 24 h 144"/>
                  <a:gd name="T2" fmla="*/ 167 w 192"/>
                  <a:gd name="T3" fmla="*/ 24 h 144"/>
                  <a:gd name="T4" fmla="*/ 156 w 192"/>
                  <a:gd name="T5" fmla="*/ 2 h 144"/>
                  <a:gd name="T6" fmla="*/ 152 w 192"/>
                  <a:gd name="T7" fmla="*/ 0 h 144"/>
                  <a:gd name="T8" fmla="*/ 88 w 192"/>
                  <a:gd name="T9" fmla="*/ 0 h 144"/>
                  <a:gd name="T10" fmla="*/ 85 w 192"/>
                  <a:gd name="T11" fmla="*/ 2 h 144"/>
                  <a:gd name="T12" fmla="*/ 74 w 192"/>
                  <a:gd name="T13" fmla="*/ 24 h 144"/>
                  <a:gd name="T14" fmla="*/ 64 w 192"/>
                  <a:gd name="T15" fmla="*/ 24 h 144"/>
                  <a:gd name="T16" fmla="*/ 64 w 192"/>
                  <a:gd name="T17" fmla="*/ 24 h 144"/>
                  <a:gd name="T18" fmla="*/ 56 w 192"/>
                  <a:gd name="T19" fmla="*/ 24 h 144"/>
                  <a:gd name="T20" fmla="*/ 56 w 192"/>
                  <a:gd name="T21" fmla="*/ 24 h 144"/>
                  <a:gd name="T22" fmla="*/ 24 w 192"/>
                  <a:gd name="T23" fmla="*/ 24 h 144"/>
                  <a:gd name="T24" fmla="*/ 24 w 192"/>
                  <a:gd name="T25" fmla="*/ 24 h 144"/>
                  <a:gd name="T26" fmla="*/ 16 w 192"/>
                  <a:gd name="T27" fmla="*/ 24 h 144"/>
                  <a:gd name="T28" fmla="*/ 16 w 192"/>
                  <a:gd name="T29" fmla="*/ 24 h 144"/>
                  <a:gd name="T30" fmla="*/ 4 w 192"/>
                  <a:gd name="T31" fmla="*/ 24 h 144"/>
                  <a:gd name="T32" fmla="*/ 0 w 192"/>
                  <a:gd name="T33" fmla="*/ 28 h 144"/>
                  <a:gd name="T34" fmla="*/ 0 w 192"/>
                  <a:gd name="T35" fmla="*/ 140 h 144"/>
                  <a:gd name="T36" fmla="*/ 4 w 192"/>
                  <a:gd name="T37" fmla="*/ 144 h 144"/>
                  <a:gd name="T38" fmla="*/ 75 w 192"/>
                  <a:gd name="T39" fmla="*/ 144 h 144"/>
                  <a:gd name="T40" fmla="*/ 48 w 192"/>
                  <a:gd name="T41" fmla="*/ 88 h 144"/>
                  <a:gd name="T42" fmla="*/ 120 w 192"/>
                  <a:gd name="T43" fmla="*/ 16 h 144"/>
                  <a:gd name="T44" fmla="*/ 192 w 192"/>
                  <a:gd name="T45" fmla="*/ 88 h 144"/>
                  <a:gd name="T46" fmla="*/ 192 w 192"/>
                  <a:gd name="T47" fmla="*/ 28 h 144"/>
                  <a:gd name="T48" fmla="*/ 188 w 192"/>
                  <a:gd name="T49" fmla="*/ 24 h 144"/>
                  <a:gd name="T50" fmla="*/ 36 w 192"/>
                  <a:gd name="T51" fmla="*/ 56 h 144"/>
                  <a:gd name="T52" fmla="*/ 20 w 192"/>
                  <a:gd name="T53" fmla="*/ 56 h 144"/>
                  <a:gd name="T54" fmla="*/ 16 w 192"/>
                  <a:gd name="T55" fmla="*/ 52 h 144"/>
                  <a:gd name="T56" fmla="*/ 20 w 192"/>
                  <a:gd name="T57" fmla="*/ 48 h 144"/>
                  <a:gd name="T58" fmla="*/ 36 w 192"/>
                  <a:gd name="T59" fmla="*/ 48 h 144"/>
                  <a:gd name="T60" fmla="*/ 40 w 192"/>
                  <a:gd name="T61" fmla="*/ 52 h 144"/>
                  <a:gd name="T62" fmla="*/ 36 w 192"/>
                  <a:gd name="T63" fmla="*/ 5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44">
                    <a:moveTo>
                      <a:pt x="188" y="24"/>
                    </a:moveTo>
                    <a:cubicBezTo>
                      <a:pt x="167" y="24"/>
                      <a:pt x="167" y="24"/>
                      <a:pt x="167" y="2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5" y="1"/>
                      <a:pt x="154" y="0"/>
                      <a:pt x="152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7" y="0"/>
                      <a:pt x="85" y="1"/>
                      <a:pt x="85" y="2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2"/>
                      <a:pt x="2" y="144"/>
                      <a:pt x="4" y="144"/>
                    </a:cubicBezTo>
                    <a:cubicBezTo>
                      <a:pt x="75" y="144"/>
                      <a:pt x="75" y="144"/>
                      <a:pt x="75" y="144"/>
                    </a:cubicBezTo>
                    <a:cubicBezTo>
                      <a:pt x="59" y="131"/>
                      <a:pt x="48" y="110"/>
                      <a:pt x="48" y="88"/>
                    </a:cubicBezTo>
                    <a:cubicBezTo>
                      <a:pt x="48" y="48"/>
                      <a:pt x="80" y="16"/>
                      <a:pt x="120" y="16"/>
                    </a:cubicBezTo>
                    <a:cubicBezTo>
                      <a:pt x="160" y="16"/>
                      <a:pt x="192" y="48"/>
                      <a:pt x="192" y="88"/>
                    </a:cubicBezTo>
                    <a:cubicBezTo>
                      <a:pt x="192" y="28"/>
                      <a:pt x="192" y="28"/>
                      <a:pt x="192" y="28"/>
                    </a:cubicBezTo>
                    <a:cubicBezTo>
                      <a:pt x="192" y="26"/>
                      <a:pt x="190" y="24"/>
                      <a:pt x="188" y="24"/>
                    </a:cubicBezTo>
                    <a:close/>
                    <a:moveTo>
                      <a:pt x="36" y="56"/>
                    </a:moveTo>
                    <a:cubicBezTo>
                      <a:pt x="20" y="56"/>
                      <a:pt x="20" y="56"/>
                      <a:pt x="20" y="56"/>
                    </a:cubicBezTo>
                    <a:cubicBezTo>
                      <a:pt x="18" y="56"/>
                      <a:pt x="16" y="54"/>
                      <a:pt x="16" y="52"/>
                    </a:cubicBezTo>
                    <a:cubicBezTo>
                      <a:pt x="16" y="50"/>
                      <a:pt x="18" y="48"/>
                      <a:pt x="20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8" y="48"/>
                      <a:pt x="40" y="50"/>
                      <a:pt x="40" y="52"/>
                    </a:cubicBezTo>
                    <a:cubicBezTo>
                      <a:pt x="40" y="54"/>
                      <a:pt x="38" y="56"/>
                      <a:pt x="36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39">
                <a:extLst>
                  <a:ext uri="{FF2B5EF4-FFF2-40B4-BE49-F238E27FC236}">
                    <a16:creationId xmlns:a16="http://schemas.microsoft.com/office/drawing/2014/main" xmlns="" id="{96E97C01-DD36-4FF7-B1A0-EECF7E89D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9925" y="3268663"/>
                <a:ext cx="134938" cy="22225"/>
              </a:xfrm>
              <a:custGeom>
                <a:avLst/>
                <a:gdLst>
                  <a:gd name="T0" fmla="*/ 48 w 48"/>
                  <a:gd name="T1" fmla="*/ 4 h 8"/>
                  <a:gd name="T2" fmla="*/ 44 w 48"/>
                  <a:gd name="T3" fmla="*/ 0 h 8"/>
                  <a:gd name="T4" fmla="*/ 4 w 48"/>
                  <a:gd name="T5" fmla="*/ 0 h 8"/>
                  <a:gd name="T6" fmla="*/ 0 w 48"/>
                  <a:gd name="T7" fmla="*/ 4 h 8"/>
                  <a:gd name="T8" fmla="*/ 0 w 48"/>
                  <a:gd name="T9" fmla="*/ 8 h 8"/>
                  <a:gd name="T10" fmla="*/ 48 w 48"/>
                  <a:gd name="T11" fmla="*/ 8 h 8"/>
                  <a:gd name="T12" fmla="*/ 48 w 48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8">
                    <a:moveTo>
                      <a:pt x="48" y="4"/>
                    </a:moveTo>
                    <a:cubicBezTo>
                      <a:pt x="48" y="2"/>
                      <a:pt x="46" y="0"/>
                      <a:pt x="4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8" y="8"/>
                      <a:pt x="48" y="8"/>
                      <a:pt x="48" y="8"/>
                    </a:cubicBezTo>
                    <a:lnTo>
                      <a:pt x="48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40">
                <a:extLst>
                  <a:ext uri="{FF2B5EF4-FFF2-40B4-BE49-F238E27FC236}">
                    <a16:creationId xmlns:a16="http://schemas.microsoft.com/office/drawing/2014/main" xmlns="" id="{3B0B6C33-A5EA-4F13-8111-CF154733D2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20900" y="3379788"/>
                <a:ext cx="225425" cy="225425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37 w 80"/>
                  <a:gd name="T11" fmla="*/ 24 h 80"/>
                  <a:gd name="T12" fmla="*/ 24 w 80"/>
                  <a:gd name="T13" fmla="*/ 37 h 80"/>
                  <a:gd name="T14" fmla="*/ 21 w 80"/>
                  <a:gd name="T15" fmla="*/ 40 h 80"/>
                  <a:gd name="T16" fmla="*/ 20 w 80"/>
                  <a:gd name="T17" fmla="*/ 40 h 80"/>
                  <a:gd name="T18" fmla="*/ 17 w 80"/>
                  <a:gd name="T19" fmla="*/ 35 h 80"/>
                  <a:gd name="T20" fmla="*/ 35 w 80"/>
                  <a:gd name="T21" fmla="*/ 16 h 80"/>
                  <a:gd name="T22" fmla="*/ 40 w 80"/>
                  <a:gd name="T23" fmla="*/ 19 h 80"/>
                  <a:gd name="T24" fmla="*/ 37 w 80"/>
                  <a:gd name="T25" fmla="*/ 2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37" y="24"/>
                    </a:moveTo>
                    <a:cubicBezTo>
                      <a:pt x="31" y="25"/>
                      <a:pt x="26" y="30"/>
                      <a:pt x="24" y="37"/>
                    </a:cubicBezTo>
                    <a:cubicBezTo>
                      <a:pt x="24" y="39"/>
                      <a:pt x="22" y="40"/>
                      <a:pt x="21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18" y="39"/>
                      <a:pt x="16" y="37"/>
                      <a:pt x="17" y="35"/>
                    </a:cubicBezTo>
                    <a:cubicBezTo>
                      <a:pt x="19" y="26"/>
                      <a:pt x="26" y="18"/>
                      <a:pt x="35" y="16"/>
                    </a:cubicBezTo>
                    <a:cubicBezTo>
                      <a:pt x="37" y="16"/>
                      <a:pt x="40" y="17"/>
                      <a:pt x="40" y="19"/>
                    </a:cubicBezTo>
                    <a:cubicBezTo>
                      <a:pt x="40" y="22"/>
                      <a:pt x="39" y="24"/>
                      <a:pt x="37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41">
                <a:extLst>
                  <a:ext uri="{FF2B5EF4-FFF2-40B4-BE49-F238E27FC236}">
                    <a16:creationId xmlns:a16="http://schemas.microsoft.com/office/drawing/2014/main" xmlns="" id="{164F889B-C1DE-472D-BA7F-89D4DC9CAA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52638" y="3313113"/>
                <a:ext cx="360363" cy="360363"/>
              </a:xfrm>
              <a:custGeom>
                <a:avLst/>
                <a:gdLst>
                  <a:gd name="T0" fmla="*/ 114 w 128"/>
                  <a:gd name="T1" fmla="*/ 104 h 128"/>
                  <a:gd name="T2" fmla="*/ 117 w 128"/>
                  <a:gd name="T3" fmla="*/ 100 h 128"/>
                  <a:gd name="T4" fmla="*/ 119 w 128"/>
                  <a:gd name="T5" fmla="*/ 97 h 128"/>
                  <a:gd name="T6" fmla="*/ 121 w 128"/>
                  <a:gd name="T7" fmla="*/ 93 h 128"/>
                  <a:gd name="T8" fmla="*/ 123 w 128"/>
                  <a:gd name="T9" fmla="*/ 89 h 128"/>
                  <a:gd name="T10" fmla="*/ 124 w 128"/>
                  <a:gd name="T11" fmla="*/ 85 h 128"/>
                  <a:gd name="T12" fmla="*/ 126 w 128"/>
                  <a:gd name="T13" fmla="*/ 82 h 128"/>
                  <a:gd name="T14" fmla="*/ 126 w 128"/>
                  <a:gd name="T15" fmla="*/ 80 h 128"/>
                  <a:gd name="T16" fmla="*/ 126 w 128"/>
                  <a:gd name="T17" fmla="*/ 79 h 128"/>
                  <a:gd name="T18" fmla="*/ 127 w 128"/>
                  <a:gd name="T19" fmla="*/ 77 h 128"/>
                  <a:gd name="T20" fmla="*/ 127 w 128"/>
                  <a:gd name="T21" fmla="*/ 74 h 128"/>
                  <a:gd name="T22" fmla="*/ 128 w 128"/>
                  <a:gd name="T23" fmla="*/ 72 h 128"/>
                  <a:gd name="T24" fmla="*/ 128 w 128"/>
                  <a:gd name="T25" fmla="*/ 69 h 128"/>
                  <a:gd name="T26" fmla="*/ 128 w 128"/>
                  <a:gd name="T27" fmla="*/ 68 h 128"/>
                  <a:gd name="T28" fmla="*/ 128 w 128"/>
                  <a:gd name="T29" fmla="*/ 64 h 128"/>
                  <a:gd name="T30" fmla="*/ 64 w 128"/>
                  <a:gd name="T31" fmla="*/ 0 h 128"/>
                  <a:gd name="T32" fmla="*/ 0 w 128"/>
                  <a:gd name="T33" fmla="*/ 64 h 128"/>
                  <a:gd name="T34" fmla="*/ 0 w 128"/>
                  <a:gd name="T35" fmla="*/ 68 h 128"/>
                  <a:gd name="T36" fmla="*/ 0 w 128"/>
                  <a:gd name="T37" fmla="*/ 69 h 128"/>
                  <a:gd name="T38" fmla="*/ 1 w 128"/>
                  <a:gd name="T39" fmla="*/ 72 h 128"/>
                  <a:gd name="T40" fmla="*/ 1 w 128"/>
                  <a:gd name="T41" fmla="*/ 74 h 128"/>
                  <a:gd name="T42" fmla="*/ 1 w 128"/>
                  <a:gd name="T43" fmla="*/ 77 h 128"/>
                  <a:gd name="T44" fmla="*/ 2 w 128"/>
                  <a:gd name="T45" fmla="*/ 79 h 128"/>
                  <a:gd name="T46" fmla="*/ 2 w 128"/>
                  <a:gd name="T47" fmla="*/ 80 h 128"/>
                  <a:gd name="T48" fmla="*/ 3 w 128"/>
                  <a:gd name="T49" fmla="*/ 82 h 128"/>
                  <a:gd name="T50" fmla="*/ 4 w 128"/>
                  <a:gd name="T51" fmla="*/ 85 h 128"/>
                  <a:gd name="T52" fmla="*/ 5 w 128"/>
                  <a:gd name="T53" fmla="*/ 89 h 128"/>
                  <a:gd name="T54" fmla="*/ 7 w 128"/>
                  <a:gd name="T55" fmla="*/ 93 h 128"/>
                  <a:gd name="T56" fmla="*/ 9 w 128"/>
                  <a:gd name="T57" fmla="*/ 97 h 128"/>
                  <a:gd name="T58" fmla="*/ 12 w 128"/>
                  <a:gd name="T59" fmla="*/ 100 h 128"/>
                  <a:gd name="T60" fmla="*/ 14 w 128"/>
                  <a:gd name="T61" fmla="*/ 104 h 128"/>
                  <a:gd name="T62" fmla="*/ 17 w 128"/>
                  <a:gd name="T63" fmla="*/ 107 h 128"/>
                  <a:gd name="T64" fmla="*/ 20 w 128"/>
                  <a:gd name="T65" fmla="*/ 110 h 128"/>
                  <a:gd name="T66" fmla="*/ 20 w 128"/>
                  <a:gd name="T67" fmla="*/ 110 h 128"/>
                  <a:gd name="T68" fmla="*/ 22 w 128"/>
                  <a:gd name="T69" fmla="*/ 112 h 128"/>
                  <a:gd name="T70" fmla="*/ 23 w 128"/>
                  <a:gd name="T71" fmla="*/ 113 h 128"/>
                  <a:gd name="T72" fmla="*/ 29 w 128"/>
                  <a:gd name="T73" fmla="*/ 117 h 128"/>
                  <a:gd name="T74" fmla="*/ 30 w 128"/>
                  <a:gd name="T75" fmla="*/ 118 h 128"/>
                  <a:gd name="T76" fmla="*/ 33 w 128"/>
                  <a:gd name="T77" fmla="*/ 120 h 128"/>
                  <a:gd name="T78" fmla="*/ 33 w 128"/>
                  <a:gd name="T79" fmla="*/ 120 h 128"/>
                  <a:gd name="T80" fmla="*/ 64 w 128"/>
                  <a:gd name="T81" fmla="*/ 128 h 128"/>
                  <a:gd name="T82" fmla="*/ 95 w 128"/>
                  <a:gd name="T83" fmla="*/ 120 h 128"/>
                  <a:gd name="T84" fmla="*/ 95 w 128"/>
                  <a:gd name="T85" fmla="*/ 120 h 128"/>
                  <a:gd name="T86" fmla="*/ 98 w 128"/>
                  <a:gd name="T87" fmla="*/ 118 h 128"/>
                  <a:gd name="T88" fmla="*/ 99 w 128"/>
                  <a:gd name="T89" fmla="*/ 117 h 128"/>
                  <a:gd name="T90" fmla="*/ 105 w 128"/>
                  <a:gd name="T91" fmla="*/ 113 h 128"/>
                  <a:gd name="T92" fmla="*/ 106 w 128"/>
                  <a:gd name="T93" fmla="*/ 112 h 128"/>
                  <a:gd name="T94" fmla="*/ 108 w 128"/>
                  <a:gd name="T95" fmla="*/ 110 h 128"/>
                  <a:gd name="T96" fmla="*/ 109 w 128"/>
                  <a:gd name="T97" fmla="*/ 110 h 128"/>
                  <a:gd name="T98" fmla="*/ 111 w 128"/>
                  <a:gd name="T99" fmla="*/ 107 h 128"/>
                  <a:gd name="T100" fmla="*/ 114 w 128"/>
                  <a:gd name="T101" fmla="*/ 104 h 128"/>
                  <a:gd name="T102" fmla="*/ 64 w 128"/>
                  <a:gd name="T103" fmla="*/ 112 h 128"/>
                  <a:gd name="T104" fmla="*/ 16 w 128"/>
                  <a:gd name="T105" fmla="*/ 64 h 128"/>
                  <a:gd name="T106" fmla="*/ 64 w 128"/>
                  <a:gd name="T107" fmla="*/ 16 h 128"/>
                  <a:gd name="T108" fmla="*/ 112 w 128"/>
                  <a:gd name="T109" fmla="*/ 64 h 128"/>
                  <a:gd name="T110" fmla="*/ 64 w 128"/>
                  <a:gd name="T111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8" h="128">
                    <a:moveTo>
                      <a:pt x="114" y="104"/>
                    </a:moveTo>
                    <a:cubicBezTo>
                      <a:pt x="115" y="103"/>
                      <a:pt x="116" y="101"/>
                      <a:pt x="117" y="100"/>
                    </a:cubicBezTo>
                    <a:cubicBezTo>
                      <a:pt x="118" y="99"/>
                      <a:pt x="118" y="98"/>
                      <a:pt x="119" y="97"/>
                    </a:cubicBezTo>
                    <a:cubicBezTo>
                      <a:pt x="120" y="96"/>
                      <a:pt x="120" y="94"/>
                      <a:pt x="121" y="93"/>
                    </a:cubicBezTo>
                    <a:cubicBezTo>
                      <a:pt x="122" y="92"/>
                      <a:pt x="122" y="91"/>
                      <a:pt x="123" y="89"/>
                    </a:cubicBezTo>
                    <a:cubicBezTo>
                      <a:pt x="123" y="88"/>
                      <a:pt x="124" y="87"/>
                      <a:pt x="124" y="85"/>
                    </a:cubicBezTo>
                    <a:cubicBezTo>
                      <a:pt x="125" y="84"/>
                      <a:pt x="125" y="83"/>
                      <a:pt x="126" y="82"/>
                    </a:cubicBezTo>
                    <a:cubicBezTo>
                      <a:pt x="126" y="81"/>
                      <a:pt x="126" y="81"/>
                      <a:pt x="126" y="80"/>
                    </a:cubicBezTo>
                    <a:cubicBezTo>
                      <a:pt x="126" y="80"/>
                      <a:pt x="126" y="79"/>
                      <a:pt x="126" y="79"/>
                    </a:cubicBezTo>
                    <a:cubicBezTo>
                      <a:pt x="127" y="78"/>
                      <a:pt x="127" y="77"/>
                      <a:pt x="127" y="77"/>
                    </a:cubicBezTo>
                    <a:cubicBezTo>
                      <a:pt x="127" y="76"/>
                      <a:pt x="127" y="75"/>
                      <a:pt x="127" y="74"/>
                    </a:cubicBezTo>
                    <a:cubicBezTo>
                      <a:pt x="128" y="73"/>
                      <a:pt x="128" y="72"/>
                      <a:pt x="128" y="72"/>
                    </a:cubicBezTo>
                    <a:cubicBezTo>
                      <a:pt x="128" y="71"/>
                      <a:pt x="128" y="70"/>
                      <a:pt x="128" y="69"/>
                    </a:cubicBezTo>
                    <a:cubicBezTo>
                      <a:pt x="128" y="69"/>
                      <a:pt x="128" y="68"/>
                      <a:pt x="128" y="68"/>
                    </a:cubicBezTo>
                    <a:cubicBezTo>
                      <a:pt x="128" y="67"/>
                      <a:pt x="128" y="65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0" y="67"/>
                      <a:pt x="0" y="68"/>
                    </a:cubicBezTo>
                    <a:cubicBezTo>
                      <a:pt x="0" y="68"/>
                      <a:pt x="0" y="69"/>
                      <a:pt x="0" y="69"/>
                    </a:cubicBezTo>
                    <a:cubicBezTo>
                      <a:pt x="0" y="70"/>
                      <a:pt x="1" y="71"/>
                      <a:pt x="1" y="72"/>
                    </a:cubicBezTo>
                    <a:cubicBezTo>
                      <a:pt x="1" y="72"/>
                      <a:pt x="1" y="73"/>
                      <a:pt x="1" y="74"/>
                    </a:cubicBezTo>
                    <a:cubicBezTo>
                      <a:pt x="1" y="75"/>
                      <a:pt x="1" y="76"/>
                      <a:pt x="1" y="77"/>
                    </a:cubicBezTo>
                    <a:cubicBezTo>
                      <a:pt x="2" y="77"/>
                      <a:pt x="2" y="78"/>
                      <a:pt x="2" y="79"/>
                    </a:cubicBezTo>
                    <a:cubicBezTo>
                      <a:pt x="2" y="79"/>
                      <a:pt x="2" y="80"/>
                      <a:pt x="2" y="80"/>
                    </a:cubicBezTo>
                    <a:cubicBezTo>
                      <a:pt x="2" y="81"/>
                      <a:pt x="3" y="81"/>
                      <a:pt x="3" y="82"/>
                    </a:cubicBezTo>
                    <a:cubicBezTo>
                      <a:pt x="3" y="83"/>
                      <a:pt x="3" y="84"/>
                      <a:pt x="4" y="85"/>
                    </a:cubicBezTo>
                    <a:cubicBezTo>
                      <a:pt x="4" y="87"/>
                      <a:pt x="5" y="88"/>
                      <a:pt x="5" y="89"/>
                    </a:cubicBezTo>
                    <a:cubicBezTo>
                      <a:pt x="6" y="91"/>
                      <a:pt x="7" y="92"/>
                      <a:pt x="7" y="93"/>
                    </a:cubicBezTo>
                    <a:cubicBezTo>
                      <a:pt x="8" y="94"/>
                      <a:pt x="9" y="96"/>
                      <a:pt x="9" y="97"/>
                    </a:cubicBezTo>
                    <a:cubicBezTo>
                      <a:pt x="10" y="98"/>
                      <a:pt x="11" y="99"/>
                      <a:pt x="12" y="100"/>
                    </a:cubicBezTo>
                    <a:cubicBezTo>
                      <a:pt x="12" y="101"/>
                      <a:pt x="13" y="103"/>
                      <a:pt x="14" y="104"/>
                    </a:cubicBezTo>
                    <a:cubicBezTo>
                      <a:pt x="15" y="105"/>
                      <a:pt x="16" y="106"/>
                      <a:pt x="17" y="107"/>
                    </a:cubicBezTo>
                    <a:cubicBezTo>
                      <a:pt x="18" y="108"/>
                      <a:pt x="19" y="109"/>
                      <a:pt x="20" y="110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21" y="111"/>
                      <a:pt x="21" y="111"/>
                      <a:pt x="22" y="112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5" y="115"/>
                      <a:pt x="27" y="116"/>
                      <a:pt x="29" y="117"/>
                    </a:cubicBezTo>
                    <a:cubicBezTo>
                      <a:pt x="29" y="118"/>
                      <a:pt x="30" y="118"/>
                      <a:pt x="30" y="118"/>
                    </a:cubicBezTo>
                    <a:cubicBezTo>
                      <a:pt x="31" y="119"/>
                      <a:pt x="32" y="119"/>
                      <a:pt x="33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42" y="125"/>
                      <a:pt x="53" y="128"/>
                      <a:pt x="64" y="128"/>
                    </a:cubicBezTo>
                    <a:cubicBezTo>
                      <a:pt x="75" y="128"/>
                      <a:pt x="86" y="125"/>
                      <a:pt x="95" y="120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96" y="119"/>
                      <a:pt x="97" y="119"/>
                      <a:pt x="98" y="118"/>
                    </a:cubicBezTo>
                    <a:cubicBezTo>
                      <a:pt x="99" y="118"/>
                      <a:pt x="99" y="118"/>
                      <a:pt x="99" y="117"/>
                    </a:cubicBezTo>
                    <a:cubicBezTo>
                      <a:pt x="101" y="116"/>
                      <a:pt x="103" y="115"/>
                      <a:pt x="105" y="113"/>
                    </a:cubicBezTo>
                    <a:cubicBezTo>
                      <a:pt x="105" y="113"/>
                      <a:pt x="106" y="113"/>
                      <a:pt x="106" y="112"/>
                    </a:cubicBezTo>
                    <a:cubicBezTo>
                      <a:pt x="107" y="111"/>
                      <a:pt x="108" y="111"/>
                      <a:pt x="108" y="110"/>
                    </a:cubicBez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10" y="109"/>
                      <a:pt x="111" y="108"/>
                      <a:pt x="111" y="107"/>
                    </a:cubicBezTo>
                    <a:cubicBezTo>
                      <a:pt x="112" y="106"/>
                      <a:pt x="113" y="105"/>
                      <a:pt x="114" y="104"/>
                    </a:cubicBezTo>
                    <a:close/>
                    <a:moveTo>
                      <a:pt x="64" y="112"/>
                    </a:moveTo>
                    <a:cubicBezTo>
                      <a:pt x="38" y="112"/>
                      <a:pt x="16" y="90"/>
                      <a:pt x="16" y="64"/>
                    </a:cubicBezTo>
                    <a:cubicBezTo>
                      <a:pt x="16" y="37"/>
                      <a:pt x="38" y="16"/>
                      <a:pt x="64" y="16"/>
                    </a:cubicBezTo>
                    <a:cubicBezTo>
                      <a:pt x="91" y="16"/>
                      <a:pt x="112" y="37"/>
                      <a:pt x="112" y="64"/>
                    </a:cubicBezTo>
                    <a:cubicBezTo>
                      <a:pt x="112" y="90"/>
                      <a:pt x="91" y="112"/>
                      <a:pt x="64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8FCFD13-0E7C-4D7A-A00F-91293EA7D654}"/>
              </a:ext>
            </a:extLst>
          </p:cNvPr>
          <p:cNvGrpSpPr/>
          <p:nvPr/>
        </p:nvGrpSpPr>
        <p:grpSpPr>
          <a:xfrm>
            <a:off x="8318078" y="1636564"/>
            <a:ext cx="1748759" cy="2028561"/>
            <a:chOff x="6410720" y="1038815"/>
            <a:chExt cx="1179441" cy="1368152"/>
          </a:xfrm>
        </p:grpSpPr>
        <p:sp>
          <p:nvSpPr>
            <p:cNvPr id="15" name="六边形 14">
              <a:extLst>
                <a:ext uri="{FF2B5EF4-FFF2-40B4-BE49-F238E27FC236}">
                  <a16:creationId xmlns:a16="http://schemas.microsoft.com/office/drawing/2014/main" xmlns="" id="{79C45FD4-97D9-4BDC-AD41-893536E9CC29}"/>
                </a:ext>
              </a:extLst>
            </p:cNvPr>
            <p:cNvSpPr/>
            <p:nvPr/>
          </p:nvSpPr>
          <p:spPr>
            <a:xfrm rot="5400000">
              <a:off x="6316365" y="1133170"/>
              <a:ext cx="1368152" cy="1179441"/>
            </a:xfrm>
            <a:prstGeom prst="hexagon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051AB41-54C5-4C71-90B3-B98BC343C540}"/>
                </a:ext>
              </a:extLst>
            </p:cNvPr>
            <p:cNvGrpSpPr/>
            <p:nvPr/>
          </p:nvGrpSpPr>
          <p:grpSpPr>
            <a:xfrm>
              <a:off x="6730566" y="1476139"/>
              <a:ext cx="539750" cy="493713"/>
              <a:chOff x="568325" y="4538663"/>
              <a:chExt cx="539750" cy="493713"/>
            </a:xfrm>
          </p:grpSpPr>
          <p:sp>
            <p:nvSpPr>
              <p:cNvPr id="17" name="Freeform 49">
                <a:extLst>
                  <a:ext uri="{FF2B5EF4-FFF2-40B4-BE49-F238E27FC236}">
                    <a16:creationId xmlns:a16="http://schemas.microsoft.com/office/drawing/2014/main" xmlns="" id="{0E862E93-6BB4-4E68-BC40-070FDCC05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525" y="4718050"/>
                <a:ext cx="134938" cy="134938"/>
              </a:xfrm>
              <a:custGeom>
                <a:avLst/>
                <a:gdLst>
                  <a:gd name="T0" fmla="*/ 46 w 48"/>
                  <a:gd name="T1" fmla="*/ 20 h 48"/>
                  <a:gd name="T2" fmla="*/ 6 w 48"/>
                  <a:gd name="T3" fmla="*/ 0 h 48"/>
                  <a:gd name="T4" fmla="*/ 2 w 48"/>
                  <a:gd name="T5" fmla="*/ 0 h 48"/>
                  <a:gd name="T6" fmla="*/ 0 w 48"/>
                  <a:gd name="T7" fmla="*/ 4 h 48"/>
                  <a:gd name="T8" fmla="*/ 0 w 48"/>
                  <a:gd name="T9" fmla="*/ 44 h 48"/>
                  <a:gd name="T10" fmla="*/ 2 w 48"/>
                  <a:gd name="T11" fmla="*/ 47 h 48"/>
                  <a:gd name="T12" fmla="*/ 4 w 48"/>
                  <a:gd name="T13" fmla="*/ 48 h 48"/>
                  <a:gd name="T14" fmla="*/ 6 w 48"/>
                  <a:gd name="T15" fmla="*/ 47 h 48"/>
                  <a:gd name="T16" fmla="*/ 46 w 48"/>
                  <a:gd name="T17" fmla="*/ 27 h 48"/>
                  <a:gd name="T18" fmla="*/ 48 w 48"/>
                  <a:gd name="T19" fmla="*/ 24 h 48"/>
                  <a:gd name="T20" fmla="*/ 46 w 48"/>
                  <a:gd name="T21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8">
                    <a:moveTo>
                      <a:pt x="46" y="2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1" y="47"/>
                      <a:pt x="2" y="47"/>
                    </a:cubicBezTo>
                    <a:cubicBezTo>
                      <a:pt x="3" y="48"/>
                      <a:pt x="3" y="48"/>
                      <a:pt x="4" y="48"/>
                    </a:cubicBezTo>
                    <a:cubicBezTo>
                      <a:pt x="5" y="48"/>
                      <a:pt x="5" y="48"/>
                      <a:pt x="6" y="4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7" y="27"/>
                      <a:pt x="48" y="25"/>
                      <a:pt x="48" y="24"/>
                    </a:cubicBezTo>
                    <a:cubicBezTo>
                      <a:pt x="48" y="22"/>
                      <a:pt x="47" y="21"/>
                      <a:pt x="4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50">
                <a:extLst>
                  <a:ext uri="{FF2B5EF4-FFF2-40B4-BE49-F238E27FC236}">
                    <a16:creationId xmlns:a16="http://schemas.microsoft.com/office/drawing/2014/main" xmlns="" id="{37CB3C72-C755-4A43-86C8-3496582FD3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325" y="4538663"/>
                <a:ext cx="539750" cy="493713"/>
              </a:xfrm>
              <a:custGeom>
                <a:avLst/>
                <a:gdLst>
                  <a:gd name="T0" fmla="*/ 160 w 192"/>
                  <a:gd name="T1" fmla="*/ 0 h 176"/>
                  <a:gd name="T2" fmla="*/ 120 w 192"/>
                  <a:gd name="T3" fmla="*/ 0 h 176"/>
                  <a:gd name="T4" fmla="*/ 80 w 192"/>
                  <a:gd name="T5" fmla="*/ 0 h 176"/>
                  <a:gd name="T6" fmla="*/ 40 w 192"/>
                  <a:gd name="T7" fmla="*/ 0 h 176"/>
                  <a:gd name="T8" fmla="*/ 4 w 192"/>
                  <a:gd name="T9" fmla="*/ 0 h 176"/>
                  <a:gd name="T10" fmla="*/ 0 w 192"/>
                  <a:gd name="T11" fmla="*/ 36 h 176"/>
                  <a:gd name="T12" fmla="*/ 0 w 192"/>
                  <a:gd name="T13" fmla="*/ 136 h 176"/>
                  <a:gd name="T14" fmla="*/ 0 w 192"/>
                  <a:gd name="T15" fmla="*/ 172 h 176"/>
                  <a:gd name="T16" fmla="*/ 32 w 192"/>
                  <a:gd name="T17" fmla="*/ 176 h 176"/>
                  <a:gd name="T18" fmla="*/ 72 w 192"/>
                  <a:gd name="T19" fmla="*/ 176 h 176"/>
                  <a:gd name="T20" fmla="*/ 112 w 192"/>
                  <a:gd name="T21" fmla="*/ 176 h 176"/>
                  <a:gd name="T22" fmla="*/ 152 w 192"/>
                  <a:gd name="T23" fmla="*/ 176 h 176"/>
                  <a:gd name="T24" fmla="*/ 188 w 192"/>
                  <a:gd name="T25" fmla="*/ 176 h 176"/>
                  <a:gd name="T26" fmla="*/ 192 w 192"/>
                  <a:gd name="T27" fmla="*/ 140 h 176"/>
                  <a:gd name="T28" fmla="*/ 192 w 192"/>
                  <a:gd name="T29" fmla="*/ 40 h 176"/>
                  <a:gd name="T30" fmla="*/ 192 w 192"/>
                  <a:gd name="T31" fmla="*/ 4 h 176"/>
                  <a:gd name="T32" fmla="*/ 152 w 192"/>
                  <a:gd name="T33" fmla="*/ 8 h 176"/>
                  <a:gd name="T34" fmla="*/ 160 w 192"/>
                  <a:gd name="T35" fmla="*/ 32 h 176"/>
                  <a:gd name="T36" fmla="*/ 152 w 192"/>
                  <a:gd name="T37" fmla="*/ 8 h 176"/>
                  <a:gd name="T38" fmla="*/ 120 w 192"/>
                  <a:gd name="T39" fmla="*/ 8 h 176"/>
                  <a:gd name="T40" fmla="*/ 112 w 192"/>
                  <a:gd name="T41" fmla="*/ 32 h 176"/>
                  <a:gd name="T42" fmla="*/ 72 w 192"/>
                  <a:gd name="T43" fmla="*/ 8 h 176"/>
                  <a:gd name="T44" fmla="*/ 80 w 192"/>
                  <a:gd name="T45" fmla="*/ 32 h 176"/>
                  <a:gd name="T46" fmla="*/ 72 w 192"/>
                  <a:gd name="T47" fmla="*/ 8 h 176"/>
                  <a:gd name="T48" fmla="*/ 40 w 192"/>
                  <a:gd name="T49" fmla="*/ 8 h 176"/>
                  <a:gd name="T50" fmla="*/ 32 w 192"/>
                  <a:gd name="T51" fmla="*/ 32 h 176"/>
                  <a:gd name="T52" fmla="*/ 40 w 192"/>
                  <a:gd name="T53" fmla="*/ 168 h 176"/>
                  <a:gd name="T54" fmla="*/ 32 w 192"/>
                  <a:gd name="T55" fmla="*/ 144 h 176"/>
                  <a:gd name="T56" fmla="*/ 40 w 192"/>
                  <a:gd name="T57" fmla="*/ 168 h 176"/>
                  <a:gd name="T58" fmla="*/ 72 w 192"/>
                  <a:gd name="T59" fmla="*/ 168 h 176"/>
                  <a:gd name="T60" fmla="*/ 80 w 192"/>
                  <a:gd name="T61" fmla="*/ 144 h 176"/>
                  <a:gd name="T62" fmla="*/ 120 w 192"/>
                  <a:gd name="T63" fmla="*/ 168 h 176"/>
                  <a:gd name="T64" fmla="*/ 112 w 192"/>
                  <a:gd name="T65" fmla="*/ 144 h 176"/>
                  <a:gd name="T66" fmla="*/ 120 w 192"/>
                  <a:gd name="T67" fmla="*/ 168 h 176"/>
                  <a:gd name="T68" fmla="*/ 152 w 192"/>
                  <a:gd name="T69" fmla="*/ 168 h 176"/>
                  <a:gd name="T70" fmla="*/ 160 w 192"/>
                  <a:gd name="T71" fmla="*/ 144 h 176"/>
                  <a:gd name="T72" fmla="*/ 184 w 192"/>
                  <a:gd name="T73" fmla="*/ 136 h 176"/>
                  <a:gd name="T74" fmla="*/ 32 w 192"/>
                  <a:gd name="T75" fmla="*/ 136 h 176"/>
                  <a:gd name="T76" fmla="*/ 8 w 192"/>
                  <a:gd name="T77" fmla="*/ 40 h 176"/>
                  <a:gd name="T78" fmla="*/ 160 w 192"/>
                  <a:gd name="T79" fmla="*/ 40 h 176"/>
                  <a:gd name="T80" fmla="*/ 184 w 192"/>
                  <a:gd name="T81" fmla="*/ 1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2" h="176">
                    <a:moveTo>
                      <a:pt x="188" y="0"/>
                    </a:moveTo>
                    <a:cubicBezTo>
                      <a:pt x="160" y="0"/>
                      <a:pt x="160" y="0"/>
                      <a:pt x="160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4"/>
                      <a:pt x="2" y="176"/>
                      <a:pt x="4" y="176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40" y="176"/>
                      <a:pt x="40" y="176"/>
                      <a:pt x="40" y="176"/>
                    </a:cubicBezTo>
                    <a:cubicBezTo>
                      <a:pt x="72" y="176"/>
                      <a:pt x="72" y="176"/>
                      <a:pt x="72" y="176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20" y="176"/>
                      <a:pt x="120" y="176"/>
                      <a:pt x="120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88" y="176"/>
                      <a:pt x="188" y="176"/>
                      <a:pt x="188" y="176"/>
                    </a:cubicBezTo>
                    <a:cubicBezTo>
                      <a:pt x="190" y="176"/>
                      <a:pt x="192" y="174"/>
                      <a:pt x="192" y="172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36"/>
                      <a:pt x="192" y="136"/>
                      <a:pt x="192" y="136"/>
                    </a:cubicBezTo>
                    <a:cubicBezTo>
                      <a:pt x="192" y="40"/>
                      <a:pt x="192" y="40"/>
                      <a:pt x="192" y="40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  <a:moveTo>
                      <a:pt x="152" y="8"/>
                    </a:move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32"/>
                      <a:pt x="160" y="32"/>
                      <a:pt x="160" y="32"/>
                    </a:cubicBezTo>
                    <a:cubicBezTo>
                      <a:pt x="152" y="32"/>
                      <a:pt x="152" y="32"/>
                      <a:pt x="152" y="32"/>
                    </a:cubicBezTo>
                    <a:lnTo>
                      <a:pt x="152" y="8"/>
                    </a:lnTo>
                    <a:close/>
                    <a:moveTo>
                      <a:pt x="112" y="8"/>
                    </a:move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112" y="32"/>
                      <a:pt x="112" y="32"/>
                      <a:pt x="112" y="32"/>
                    </a:cubicBezTo>
                    <a:lnTo>
                      <a:pt x="112" y="8"/>
                    </a:lnTo>
                    <a:close/>
                    <a:moveTo>
                      <a:pt x="72" y="8"/>
                    </a:moveTo>
                    <a:cubicBezTo>
                      <a:pt x="80" y="8"/>
                      <a:pt x="80" y="8"/>
                      <a:pt x="80" y="8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72" y="32"/>
                      <a:pt x="72" y="32"/>
                      <a:pt x="72" y="32"/>
                    </a:cubicBezTo>
                    <a:lnTo>
                      <a:pt x="72" y="8"/>
                    </a:lnTo>
                    <a:close/>
                    <a:moveTo>
                      <a:pt x="32" y="8"/>
                    </a:moveTo>
                    <a:cubicBezTo>
                      <a:pt x="40" y="8"/>
                      <a:pt x="40" y="8"/>
                      <a:pt x="40" y="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8"/>
                    </a:lnTo>
                    <a:close/>
                    <a:moveTo>
                      <a:pt x="40" y="168"/>
                    </a:moveTo>
                    <a:cubicBezTo>
                      <a:pt x="32" y="168"/>
                      <a:pt x="32" y="168"/>
                      <a:pt x="32" y="168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40" y="144"/>
                      <a:pt x="40" y="144"/>
                      <a:pt x="40" y="144"/>
                    </a:cubicBezTo>
                    <a:lnTo>
                      <a:pt x="40" y="168"/>
                    </a:lnTo>
                    <a:close/>
                    <a:moveTo>
                      <a:pt x="80" y="168"/>
                    </a:move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80" y="144"/>
                      <a:pt x="80" y="144"/>
                      <a:pt x="80" y="144"/>
                    </a:cubicBezTo>
                    <a:lnTo>
                      <a:pt x="80" y="168"/>
                    </a:lnTo>
                    <a:close/>
                    <a:moveTo>
                      <a:pt x="120" y="168"/>
                    </a:moveTo>
                    <a:cubicBezTo>
                      <a:pt x="112" y="168"/>
                      <a:pt x="112" y="168"/>
                      <a:pt x="112" y="168"/>
                    </a:cubicBezTo>
                    <a:cubicBezTo>
                      <a:pt x="112" y="144"/>
                      <a:pt x="112" y="144"/>
                      <a:pt x="112" y="144"/>
                    </a:cubicBezTo>
                    <a:cubicBezTo>
                      <a:pt x="120" y="144"/>
                      <a:pt x="120" y="144"/>
                      <a:pt x="120" y="144"/>
                    </a:cubicBezTo>
                    <a:lnTo>
                      <a:pt x="120" y="168"/>
                    </a:lnTo>
                    <a:close/>
                    <a:moveTo>
                      <a:pt x="160" y="168"/>
                    </a:moveTo>
                    <a:cubicBezTo>
                      <a:pt x="152" y="168"/>
                      <a:pt x="152" y="168"/>
                      <a:pt x="152" y="168"/>
                    </a:cubicBezTo>
                    <a:cubicBezTo>
                      <a:pt x="152" y="144"/>
                      <a:pt x="152" y="144"/>
                      <a:pt x="152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lnTo>
                      <a:pt x="160" y="168"/>
                    </a:lnTo>
                    <a:close/>
                    <a:moveTo>
                      <a:pt x="184" y="136"/>
                    </a:moveTo>
                    <a:cubicBezTo>
                      <a:pt x="160" y="136"/>
                      <a:pt x="160" y="136"/>
                      <a:pt x="160" y="136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8" y="136"/>
                      <a:pt x="8" y="136"/>
                      <a:pt x="8" y="136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84" y="40"/>
                      <a:pt x="184" y="40"/>
                      <a:pt x="184" y="40"/>
                    </a:cubicBezTo>
                    <a:lnTo>
                      <a:pt x="184" y="1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74999F6-ABE1-4CAC-A601-965797C5B5B2}"/>
              </a:ext>
            </a:extLst>
          </p:cNvPr>
          <p:cNvGrpSpPr/>
          <p:nvPr/>
        </p:nvGrpSpPr>
        <p:grpSpPr>
          <a:xfrm>
            <a:off x="2225792" y="1636561"/>
            <a:ext cx="1748759" cy="2028561"/>
            <a:chOff x="1498003" y="1038813"/>
            <a:chExt cx="1179441" cy="1368152"/>
          </a:xfrm>
        </p:grpSpPr>
        <p:sp>
          <p:nvSpPr>
            <p:cNvPr id="20" name="六边形 19">
              <a:extLst>
                <a:ext uri="{FF2B5EF4-FFF2-40B4-BE49-F238E27FC236}">
                  <a16:creationId xmlns:a16="http://schemas.microsoft.com/office/drawing/2014/main" xmlns="" id="{6BF60078-CA58-4E45-97AA-0F3041C24FB7}"/>
                </a:ext>
              </a:extLst>
            </p:cNvPr>
            <p:cNvSpPr/>
            <p:nvPr/>
          </p:nvSpPr>
          <p:spPr>
            <a:xfrm rot="5400000">
              <a:off x="1403648" y="1133168"/>
              <a:ext cx="1368152" cy="1179441"/>
            </a:xfrm>
            <a:prstGeom prst="hexagon">
              <a:avLst/>
            </a:pr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74F5DFF1-BA34-4B1F-AB64-AFFC93E49694}"/>
                </a:ext>
              </a:extLst>
            </p:cNvPr>
            <p:cNvGrpSpPr/>
            <p:nvPr/>
          </p:nvGrpSpPr>
          <p:grpSpPr>
            <a:xfrm>
              <a:off x="1817849" y="1441108"/>
              <a:ext cx="539750" cy="539750"/>
              <a:chOff x="1895475" y="4516438"/>
              <a:chExt cx="539750" cy="539750"/>
            </a:xfrm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xmlns="" id="{AEECC31F-52C6-4D69-BC8C-F2B4566771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95475" y="4516438"/>
                <a:ext cx="539750" cy="269875"/>
              </a:xfrm>
              <a:custGeom>
                <a:avLst/>
                <a:gdLst>
                  <a:gd name="T0" fmla="*/ 189 w 192"/>
                  <a:gd name="T1" fmla="*/ 39 h 96"/>
                  <a:gd name="T2" fmla="*/ 191 w 192"/>
                  <a:gd name="T3" fmla="*/ 38 h 96"/>
                  <a:gd name="T4" fmla="*/ 192 w 192"/>
                  <a:gd name="T5" fmla="*/ 36 h 96"/>
                  <a:gd name="T6" fmla="*/ 189 w 192"/>
                  <a:gd name="T7" fmla="*/ 4 h 96"/>
                  <a:gd name="T8" fmla="*/ 185 w 192"/>
                  <a:gd name="T9" fmla="*/ 0 h 96"/>
                  <a:gd name="T10" fmla="*/ 102 w 192"/>
                  <a:gd name="T11" fmla="*/ 7 h 96"/>
                  <a:gd name="T12" fmla="*/ 55 w 192"/>
                  <a:gd name="T13" fmla="*/ 12 h 96"/>
                  <a:gd name="T14" fmla="*/ 4 w 192"/>
                  <a:gd name="T15" fmla="*/ 16 h 96"/>
                  <a:gd name="T16" fmla="*/ 2 w 192"/>
                  <a:gd name="T17" fmla="*/ 17 h 96"/>
                  <a:gd name="T18" fmla="*/ 1 w 192"/>
                  <a:gd name="T19" fmla="*/ 18 h 96"/>
                  <a:gd name="T20" fmla="*/ 0 w 192"/>
                  <a:gd name="T21" fmla="*/ 19 h 96"/>
                  <a:gd name="T22" fmla="*/ 0 w 192"/>
                  <a:gd name="T23" fmla="*/ 19 h 96"/>
                  <a:gd name="T24" fmla="*/ 0 w 192"/>
                  <a:gd name="T25" fmla="*/ 21 h 96"/>
                  <a:gd name="T26" fmla="*/ 4 w 192"/>
                  <a:gd name="T27" fmla="*/ 55 h 96"/>
                  <a:gd name="T28" fmla="*/ 4 w 192"/>
                  <a:gd name="T29" fmla="*/ 56 h 96"/>
                  <a:gd name="T30" fmla="*/ 3 w 192"/>
                  <a:gd name="T31" fmla="*/ 56 h 96"/>
                  <a:gd name="T32" fmla="*/ 0 w 192"/>
                  <a:gd name="T33" fmla="*/ 58 h 96"/>
                  <a:gd name="T34" fmla="*/ 0 w 192"/>
                  <a:gd name="T35" fmla="*/ 60 h 96"/>
                  <a:gd name="T36" fmla="*/ 0 w 192"/>
                  <a:gd name="T37" fmla="*/ 96 h 96"/>
                  <a:gd name="T38" fmla="*/ 8 w 192"/>
                  <a:gd name="T39" fmla="*/ 96 h 96"/>
                  <a:gd name="T40" fmla="*/ 188 w 192"/>
                  <a:gd name="T41" fmla="*/ 96 h 96"/>
                  <a:gd name="T42" fmla="*/ 192 w 192"/>
                  <a:gd name="T43" fmla="*/ 92 h 96"/>
                  <a:gd name="T44" fmla="*/ 188 w 192"/>
                  <a:gd name="T45" fmla="*/ 56 h 96"/>
                  <a:gd name="T46" fmla="*/ 188 w 192"/>
                  <a:gd name="T47" fmla="*/ 40 h 96"/>
                  <a:gd name="T48" fmla="*/ 184 w 192"/>
                  <a:gd name="T49" fmla="*/ 82 h 96"/>
                  <a:gd name="T50" fmla="*/ 178 w 192"/>
                  <a:gd name="T51" fmla="*/ 88 h 96"/>
                  <a:gd name="T52" fmla="*/ 166 w 192"/>
                  <a:gd name="T53" fmla="*/ 64 h 96"/>
                  <a:gd name="T54" fmla="*/ 138 w 192"/>
                  <a:gd name="T55" fmla="*/ 88 h 96"/>
                  <a:gd name="T56" fmla="*/ 102 w 192"/>
                  <a:gd name="T57" fmla="*/ 64 h 96"/>
                  <a:gd name="T58" fmla="*/ 66 w 192"/>
                  <a:gd name="T59" fmla="*/ 64 h 96"/>
                  <a:gd name="T60" fmla="*/ 78 w 192"/>
                  <a:gd name="T61" fmla="*/ 88 h 96"/>
                  <a:gd name="T62" fmla="*/ 66 w 192"/>
                  <a:gd name="T63" fmla="*/ 64 h 96"/>
                  <a:gd name="T64" fmla="*/ 26 w 192"/>
                  <a:gd name="T65" fmla="*/ 88 h 96"/>
                  <a:gd name="T66" fmla="*/ 8 w 192"/>
                  <a:gd name="T67" fmla="*/ 64 h 96"/>
                  <a:gd name="T68" fmla="*/ 38 w 192"/>
                  <a:gd name="T69" fmla="*/ 88 h 96"/>
                  <a:gd name="T70" fmla="*/ 9 w 192"/>
                  <a:gd name="T71" fmla="*/ 24 h 96"/>
                  <a:gd name="T72" fmla="*/ 40 w 192"/>
                  <a:gd name="T73" fmla="*/ 45 h 96"/>
                  <a:gd name="T74" fmla="*/ 9 w 192"/>
                  <a:gd name="T75" fmla="*/ 30 h 96"/>
                  <a:gd name="T76" fmla="*/ 65 w 192"/>
                  <a:gd name="T77" fmla="*/ 19 h 96"/>
                  <a:gd name="T78" fmla="*/ 80 w 192"/>
                  <a:gd name="T79" fmla="*/ 41 h 96"/>
                  <a:gd name="T80" fmla="*/ 101 w 192"/>
                  <a:gd name="T81" fmla="*/ 15 h 96"/>
                  <a:gd name="T82" fmla="*/ 138 w 192"/>
                  <a:gd name="T83" fmla="*/ 36 h 96"/>
                  <a:gd name="T84" fmla="*/ 101 w 192"/>
                  <a:gd name="T85" fmla="*/ 15 h 96"/>
                  <a:gd name="T86" fmla="*/ 164 w 192"/>
                  <a:gd name="T87" fmla="*/ 10 h 96"/>
                  <a:gd name="T88" fmla="*/ 184 w 192"/>
                  <a:gd name="T89" fmla="*/ 32 h 96"/>
                  <a:gd name="T90" fmla="*/ 153 w 192"/>
                  <a:gd name="T91" fmla="*/ 1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2" h="96">
                    <a:moveTo>
                      <a:pt x="188" y="40"/>
                    </a:moveTo>
                    <a:cubicBezTo>
                      <a:pt x="188" y="40"/>
                      <a:pt x="188" y="40"/>
                      <a:pt x="189" y="39"/>
                    </a:cubicBezTo>
                    <a:cubicBezTo>
                      <a:pt x="189" y="39"/>
                      <a:pt x="190" y="39"/>
                      <a:pt x="190" y="39"/>
                    </a:cubicBezTo>
                    <a:cubicBezTo>
                      <a:pt x="190" y="39"/>
                      <a:pt x="191" y="39"/>
                      <a:pt x="191" y="38"/>
                    </a:cubicBezTo>
                    <a:cubicBezTo>
                      <a:pt x="192" y="38"/>
                      <a:pt x="192" y="37"/>
                      <a:pt x="192" y="3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5"/>
                      <a:pt x="192" y="35"/>
                      <a:pt x="192" y="35"/>
                    </a:cubicBezTo>
                    <a:cubicBezTo>
                      <a:pt x="189" y="4"/>
                      <a:pt x="189" y="4"/>
                      <a:pt x="189" y="4"/>
                    </a:cubicBezTo>
                    <a:cubicBezTo>
                      <a:pt x="189" y="2"/>
                      <a:pt x="189" y="1"/>
                      <a:pt x="188" y="1"/>
                    </a:cubicBezTo>
                    <a:cubicBezTo>
                      <a:pt x="187" y="0"/>
                      <a:pt x="186" y="0"/>
                      <a:pt x="185" y="0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7"/>
                      <a:pt x="2" y="17"/>
                    </a:cubicBezTo>
                    <a:cubicBezTo>
                      <a:pt x="2" y="17"/>
                      <a:pt x="2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3"/>
                      <a:pt x="4" y="54"/>
                      <a:pt x="4" y="55"/>
                    </a:cubicBezTo>
                    <a:cubicBezTo>
                      <a:pt x="5" y="56"/>
                      <a:pt x="6" y="56"/>
                      <a:pt x="7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56"/>
                      <a:pt x="3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" y="56"/>
                      <a:pt x="2" y="57"/>
                      <a:pt x="1" y="57"/>
                    </a:cubicBezTo>
                    <a:cubicBezTo>
                      <a:pt x="1" y="57"/>
                      <a:pt x="1" y="58"/>
                      <a:pt x="0" y="5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60"/>
                      <a:pt x="0" y="6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8" y="96"/>
                      <a:pt x="188" y="96"/>
                      <a:pt x="188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2"/>
                      <a:pt x="192" y="92"/>
                      <a:pt x="192" y="92"/>
                    </a:cubicBezTo>
                    <a:cubicBezTo>
                      <a:pt x="192" y="60"/>
                      <a:pt x="192" y="60"/>
                      <a:pt x="192" y="60"/>
                    </a:cubicBezTo>
                    <a:cubicBezTo>
                      <a:pt x="192" y="58"/>
                      <a:pt x="190" y="56"/>
                      <a:pt x="188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88" y="40"/>
                      <a:pt x="188" y="40"/>
                      <a:pt x="188" y="40"/>
                    </a:cubicBezTo>
                    <a:close/>
                    <a:moveTo>
                      <a:pt x="166" y="64"/>
                    </a:move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8"/>
                      <a:pt x="184" y="88"/>
                      <a:pt x="184" y="88"/>
                    </a:cubicBezTo>
                    <a:cubicBezTo>
                      <a:pt x="178" y="88"/>
                      <a:pt x="178" y="88"/>
                      <a:pt x="178" y="88"/>
                    </a:cubicBezTo>
                    <a:cubicBezTo>
                      <a:pt x="154" y="64"/>
                      <a:pt x="154" y="64"/>
                      <a:pt x="154" y="64"/>
                    </a:cubicBezTo>
                    <a:lnTo>
                      <a:pt x="166" y="64"/>
                    </a:lnTo>
                    <a:close/>
                    <a:moveTo>
                      <a:pt x="114" y="64"/>
                    </a:moveTo>
                    <a:cubicBezTo>
                      <a:pt x="138" y="88"/>
                      <a:pt x="138" y="88"/>
                      <a:pt x="138" y="88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02" y="64"/>
                      <a:pt x="102" y="64"/>
                      <a:pt x="102" y="64"/>
                    </a:cubicBezTo>
                    <a:lnTo>
                      <a:pt x="114" y="64"/>
                    </a:lnTo>
                    <a:close/>
                    <a:moveTo>
                      <a:pt x="66" y="64"/>
                    </a:moveTo>
                    <a:cubicBezTo>
                      <a:pt x="90" y="88"/>
                      <a:pt x="90" y="88"/>
                      <a:pt x="90" y="88"/>
                    </a:cubicBezTo>
                    <a:cubicBezTo>
                      <a:pt x="78" y="88"/>
                      <a:pt x="78" y="88"/>
                      <a:pt x="78" y="88"/>
                    </a:cubicBezTo>
                    <a:cubicBezTo>
                      <a:pt x="54" y="64"/>
                      <a:pt x="54" y="64"/>
                      <a:pt x="54" y="64"/>
                    </a:cubicBezTo>
                    <a:lnTo>
                      <a:pt x="66" y="64"/>
                    </a:lnTo>
                    <a:close/>
                    <a:moveTo>
                      <a:pt x="38" y="88"/>
                    </a:moveTo>
                    <a:cubicBezTo>
                      <a:pt x="26" y="88"/>
                      <a:pt x="26" y="88"/>
                      <a:pt x="26" y="88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4" y="64"/>
                      <a:pt x="14" y="64"/>
                      <a:pt x="14" y="64"/>
                    </a:cubicBezTo>
                    <a:lnTo>
                      <a:pt x="38" y="88"/>
                    </a:lnTo>
                    <a:close/>
                    <a:moveTo>
                      <a:pt x="9" y="30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29" y="46"/>
                      <a:pt x="29" y="46"/>
                      <a:pt x="29" y="46"/>
                    </a:cubicBezTo>
                    <a:lnTo>
                      <a:pt x="9" y="30"/>
                    </a:lnTo>
                    <a:close/>
                    <a:moveTo>
                      <a:pt x="54" y="20"/>
                    </a:moveTo>
                    <a:cubicBezTo>
                      <a:pt x="65" y="19"/>
                      <a:pt x="65" y="19"/>
                      <a:pt x="65" y="19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80" y="41"/>
                      <a:pt x="80" y="41"/>
                      <a:pt x="80" y="41"/>
                    </a:cubicBezTo>
                    <a:lnTo>
                      <a:pt x="54" y="20"/>
                    </a:lnTo>
                    <a:close/>
                    <a:moveTo>
                      <a:pt x="101" y="15"/>
                    </a:moveTo>
                    <a:cubicBezTo>
                      <a:pt x="113" y="14"/>
                      <a:pt x="113" y="14"/>
                      <a:pt x="113" y="14"/>
                    </a:cubicBezTo>
                    <a:cubicBezTo>
                      <a:pt x="138" y="36"/>
                      <a:pt x="138" y="36"/>
                      <a:pt x="138" y="36"/>
                    </a:cubicBezTo>
                    <a:cubicBezTo>
                      <a:pt x="127" y="37"/>
                      <a:pt x="127" y="37"/>
                      <a:pt x="127" y="37"/>
                    </a:cubicBezTo>
                    <a:lnTo>
                      <a:pt x="101" y="15"/>
                    </a:lnTo>
                    <a:close/>
                    <a:moveTo>
                      <a:pt x="153" y="11"/>
                    </a:moveTo>
                    <a:cubicBezTo>
                      <a:pt x="164" y="10"/>
                      <a:pt x="164" y="10"/>
                      <a:pt x="164" y="1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78" y="32"/>
                      <a:pt x="178" y="32"/>
                      <a:pt x="178" y="32"/>
                    </a:cubicBezTo>
                    <a:lnTo>
                      <a:pt x="15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xmlns="" id="{DA4D02BF-9541-469F-B0B0-9A7987E18E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95475" y="4808538"/>
                <a:ext cx="539750" cy="247650"/>
              </a:xfrm>
              <a:custGeom>
                <a:avLst/>
                <a:gdLst>
                  <a:gd name="T0" fmla="*/ 0 w 192"/>
                  <a:gd name="T1" fmla="*/ 68 h 88"/>
                  <a:gd name="T2" fmla="*/ 20 w 192"/>
                  <a:gd name="T3" fmla="*/ 88 h 88"/>
                  <a:gd name="T4" fmla="*/ 172 w 192"/>
                  <a:gd name="T5" fmla="*/ 88 h 88"/>
                  <a:gd name="T6" fmla="*/ 192 w 192"/>
                  <a:gd name="T7" fmla="*/ 68 h 88"/>
                  <a:gd name="T8" fmla="*/ 192 w 192"/>
                  <a:gd name="T9" fmla="*/ 0 h 88"/>
                  <a:gd name="T10" fmla="*/ 0 w 192"/>
                  <a:gd name="T11" fmla="*/ 0 h 88"/>
                  <a:gd name="T12" fmla="*/ 0 w 192"/>
                  <a:gd name="T13" fmla="*/ 68 h 88"/>
                  <a:gd name="T14" fmla="*/ 36 w 192"/>
                  <a:gd name="T15" fmla="*/ 16 h 88"/>
                  <a:gd name="T16" fmla="*/ 156 w 192"/>
                  <a:gd name="T17" fmla="*/ 16 h 88"/>
                  <a:gd name="T18" fmla="*/ 160 w 192"/>
                  <a:gd name="T19" fmla="*/ 20 h 88"/>
                  <a:gd name="T20" fmla="*/ 156 w 192"/>
                  <a:gd name="T21" fmla="*/ 24 h 88"/>
                  <a:gd name="T22" fmla="*/ 36 w 192"/>
                  <a:gd name="T23" fmla="*/ 24 h 88"/>
                  <a:gd name="T24" fmla="*/ 32 w 192"/>
                  <a:gd name="T25" fmla="*/ 20 h 88"/>
                  <a:gd name="T26" fmla="*/ 36 w 192"/>
                  <a:gd name="T27" fmla="*/ 16 h 88"/>
                  <a:gd name="T28" fmla="*/ 36 w 192"/>
                  <a:gd name="T29" fmla="*/ 40 h 88"/>
                  <a:gd name="T30" fmla="*/ 156 w 192"/>
                  <a:gd name="T31" fmla="*/ 40 h 88"/>
                  <a:gd name="T32" fmla="*/ 160 w 192"/>
                  <a:gd name="T33" fmla="*/ 44 h 88"/>
                  <a:gd name="T34" fmla="*/ 156 w 192"/>
                  <a:gd name="T35" fmla="*/ 48 h 88"/>
                  <a:gd name="T36" fmla="*/ 36 w 192"/>
                  <a:gd name="T37" fmla="*/ 48 h 88"/>
                  <a:gd name="T38" fmla="*/ 32 w 192"/>
                  <a:gd name="T39" fmla="*/ 44 h 88"/>
                  <a:gd name="T40" fmla="*/ 36 w 192"/>
                  <a:gd name="T41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88">
                    <a:moveTo>
                      <a:pt x="0" y="68"/>
                    </a:moveTo>
                    <a:cubicBezTo>
                      <a:pt x="0" y="79"/>
                      <a:pt x="9" y="88"/>
                      <a:pt x="20" y="88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83" y="88"/>
                      <a:pt x="192" y="79"/>
                      <a:pt x="192" y="6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8"/>
                    </a:lnTo>
                    <a:close/>
                    <a:moveTo>
                      <a:pt x="36" y="16"/>
                    </a:moveTo>
                    <a:cubicBezTo>
                      <a:pt x="156" y="16"/>
                      <a:pt x="156" y="16"/>
                      <a:pt x="156" y="16"/>
                    </a:cubicBezTo>
                    <a:cubicBezTo>
                      <a:pt x="158" y="16"/>
                      <a:pt x="160" y="18"/>
                      <a:pt x="160" y="20"/>
                    </a:cubicBezTo>
                    <a:cubicBezTo>
                      <a:pt x="160" y="22"/>
                      <a:pt x="158" y="24"/>
                      <a:pt x="15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4" y="24"/>
                      <a:pt x="32" y="22"/>
                      <a:pt x="32" y="20"/>
                    </a:cubicBezTo>
                    <a:cubicBezTo>
                      <a:pt x="32" y="18"/>
                      <a:pt x="34" y="16"/>
                      <a:pt x="36" y="16"/>
                    </a:cubicBezTo>
                    <a:close/>
                    <a:moveTo>
                      <a:pt x="36" y="40"/>
                    </a:moveTo>
                    <a:cubicBezTo>
                      <a:pt x="156" y="40"/>
                      <a:pt x="156" y="40"/>
                      <a:pt x="156" y="40"/>
                    </a:cubicBezTo>
                    <a:cubicBezTo>
                      <a:pt x="158" y="40"/>
                      <a:pt x="160" y="42"/>
                      <a:pt x="160" y="44"/>
                    </a:cubicBezTo>
                    <a:cubicBezTo>
                      <a:pt x="160" y="46"/>
                      <a:pt x="158" y="48"/>
                      <a:pt x="15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46"/>
                      <a:pt x="32" y="44"/>
                    </a:cubicBezTo>
                    <a:cubicBezTo>
                      <a:pt x="32" y="42"/>
                      <a:pt x="34" y="40"/>
                      <a:pt x="36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01AC519-2A21-4BE1-A610-051CBA910447}"/>
              </a:ext>
            </a:extLst>
          </p:cNvPr>
          <p:cNvSpPr txBox="1"/>
          <p:nvPr/>
        </p:nvSpPr>
        <p:spPr>
          <a:xfrm>
            <a:off x="1847257" y="4395910"/>
            <a:ext cx="250583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F603169-D884-4B92-BE32-A793CCC9B2B8}"/>
              </a:ext>
            </a:extLst>
          </p:cNvPr>
          <p:cNvSpPr txBox="1"/>
          <p:nvPr/>
        </p:nvSpPr>
        <p:spPr>
          <a:xfrm>
            <a:off x="2209543" y="3975346"/>
            <a:ext cx="1781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01AC519-2A21-4BE1-A610-051CBA910447}"/>
              </a:ext>
            </a:extLst>
          </p:cNvPr>
          <p:cNvSpPr txBox="1"/>
          <p:nvPr/>
        </p:nvSpPr>
        <p:spPr>
          <a:xfrm>
            <a:off x="4786010" y="4395910"/>
            <a:ext cx="250583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F603169-D884-4B92-BE32-A793CCC9B2B8}"/>
              </a:ext>
            </a:extLst>
          </p:cNvPr>
          <p:cNvSpPr txBox="1"/>
          <p:nvPr/>
        </p:nvSpPr>
        <p:spPr>
          <a:xfrm>
            <a:off x="5148296" y="3975346"/>
            <a:ext cx="1781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01AC519-2A21-4BE1-A610-051CBA910447}"/>
              </a:ext>
            </a:extLst>
          </p:cNvPr>
          <p:cNvSpPr txBox="1"/>
          <p:nvPr/>
        </p:nvSpPr>
        <p:spPr>
          <a:xfrm>
            <a:off x="7955793" y="4395910"/>
            <a:ext cx="250583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F603169-D884-4B92-BE32-A793CCC9B2B8}"/>
              </a:ext>
            </a:extLst>
          </p:cNvPr>
          <p:cNvSpPr txBox="1"/>
          <p:nvPr/>
        </p:nvSpPr>
        <p:spPr>
          <a:xfrm>
            <a:off x="8318079" y="3975346"/>
            <a:ext cx="1781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399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0D4194D-55D6-429F-B2A5-2E17BF71E58C}"/>
              </a:ext>
            </a:extLst>
          </p:cNvPr>
          <p:cNvGrpSpPr/>
          <p:nvPr/>
        </p:nvGrpSpPr>
        <p:grpSpPr>
          <a:xfrm>
            <a:off x="1435102" y="1700320"/>
            <a:ext cx="2800231" cy="3800313"/>
            <a:chOff x="1435102" y="1903702"/>
            <a:chExt cx="2800231" cy="3800313"/>
          </a:xfrm>
        </p:grpSpPr>
        <p:sp>
          <p:nvSpPr>
            <p:cNvPr id="7" name="Arrow: Pentagon 2">
              <a:extLst>
                <a:ext uri="{FF2B5EF4-FFF2-40B4-BE49-F238E27FC236}">
                  <a16:creationId xmlns:a16="http://schemas.microsoft.com/office/drawing/2014/main" xmlns="" id="{583EBAA2-A970-4007-9979-07668292F326}"/>
                </a:ext>
              </a:extLst>
            </p:cNvPr>
            <p:cNvSpPr/>
            <p:nvPr/>
          </p:nvSpPr>
          <p:spPr>
            <a:xfrm rot="5400000">
              <a:off x="1755128" y="1583677"/>
              <a:ext cx="2160180" cy="2800231"/>
            </a:xfrm>
            <a:prstGeom prst="homePlate">
              <a:avLst/>
            </a:prstGeom>
            <a:solidFill>
              <a:srgbClr val="CE000D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: Shape 20">
              <a:extLst>
                <a:ext uri="{FF2B5EF4-FFF2-40B4-BE49-F238E27FC236}">
                  <a16:creationId xmlns:a16="http://schemas.microsoft.com/office/drawing/2014/main" xmlns="" id="{C6554586-5B1C-4A1F-A302-CA454C0D5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702" y="2869693"/>
              <a:ext cx="565032" cy="565032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 1">
              <a:extLst>
                <a:ext uri="{FF2B5EF4-FFF2-40B4-BE49-F238E27FC236}">
                  <a16:creationId xmlns:a16="http://schemas.microsoft.com/office/drawing/2014/main" xmlns="" id="{EDF202D5-2A2A-48C3-BB85-5C7A34BF01F3}"/>
                </a:ext>
              </a:extLst>
            </p:cNvPr>
            <p:cNvSpPr/>
            <p:nvPr/>
          </p:nvSpPr>
          <p:spPr>
            <a:xfrm>
              <a:off x="1435102" y="1903702"/>
              <a:ext cx="2800231" cy="3800313"/>
            </a:xfrm>
            <a:prstGeom prst="rect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7BD3FDA-5BC6-44C0-9FA6-33C39024CB02}"/>
                </a:ext>
              </a:extLst>
            </p:cNvPr>
            <p:cNvSpPr/>
            <p:nvPr/>
          </p:nvSpPr>
          <p:spPr>
            <a:xfrm>
              <a:off x="1713183" y="4372199"/>
              <a:ext cx="2243021" cy="7719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75D23F2B-B9E4-48A5-8423-639C8C94A762}"/>
                </a:ext>
              </a:extLst>
            </p:cNvPr>
            <p:cNvSpPr/>
            <p:nvPr/>
          </p:nvSpPr>
          <p:spPr>
            <a:xfrm>
              <a:off x="1714230" y="2121896"/>
              <a:ext cx="2241974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添加文字标题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Arrow: Pentagon 7">
            <a:extLst>
              <a:ext uri="{FF2B5EF4-FFF2-40B4-BE49-F238E27FC236}">
                <a16:creationId xmlns:a16="http://schemas.microsoft.com/office/drawing/2014/main" xmlns="" id="{7A0DF837-332E-4D28-B497-BEF464C519D0}"/>
              </a:ext>
            </a:extLst>
          </p:cNvPr>
          <p:cNvSpPr/>
          <p:nvPr/>
        </p:nvSpPr>
        <p:spPr>
          <a:xfrm rot="5400000">
            <a:off x="5015911" y="1380295"/>
            <a:ext cx="2160180" cy="2800231"/>
          </a:xfrm>
          <a:prstGeom prst="homePlate">
            <a:avLst/>
          </a:prstGeom>
          <a:solidFill>
            <a:srgbClr val="3F3F3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lIns="216000" anchor="t" anchorCtr="1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xmlns="" id="{2CA982A5-95F2-4909-BAD1-10061A78CE7C}"/>
              </a:ext>
            </a:extLst>
          </p:cNvPr>
          <p:cNvSpPr/>
          <p:nvPr/>
        </p:nvSpPr>
        <p:spPr>
          <a:xfrm>
            <a:off x="4695885" y="1700320"/>
            <a:ext cx="2800231" cy="3800313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tIns="216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6279211-E5C0-4DE8-A224-79BAC3F8A250}"/>
              </a:ext>
            </a:extLst>
          </p:cNvPr>
          <p:cNvSpPr/>
          <p:nvPr/>
        </p:nvSpPr>
        <p:spPr>
          <a:xfrm>
            <a:off x="4975011" y="1918514"/>
            <a:ext cx="2241974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A83300A-1502-42E7-B1A1-1EBD865CAB58}"/>
              </a:ext>
            </a:extLst>
          </p:cNvPr>
          <p:cNvSpPr/>
          <p:nvPr/>
        </p:nvSpPr>
        <p:spPr>
          <a:xfrm>
            <a:off x="4975011" y="4168817"/>
            <a:ext cx="2243021" cy="7719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Arrow: Pentagon 12">
            <a:extLst>
              <a:ext uri="{FF2B5EF4-FFF2-40B4-BE49-F238E27FC236}">
                <a16:creationId xmlns:a16="http://schemas.microsoft.com/office/drawing/2014/main" xmlns="" id="{57B4E312-5480-4402-B575-F19F6268753F}"/>
              </a:ext>
            </a:extLst>
          </p:cNvPr>
          <p:cNvSpPr/>
          <p:nvPr/>
        </p:nvSpPr>
        <p:spPr>
          <a:xfrm rot="5400000">
            <a:off x="8276695" y="1380295"/>
            <a:ext cx="2160180" cy="2800231"/>
          </a:xfrm>
          <a:prstGeom prst="homePlate">
            <a:avLst/>
          </a:prstGeom>
          <a:solidFill>
            <a:srgbClr val="CE000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xmlns="" id="{45EE121B-E90C-4756-A497-FBC47D2F8375}"/>
              </a:ext>
            </a:extLst>
          </p:cNvPr>
          <p:cNvSpPr/>
          <p:nvPr/>
        </p:nvSpPr>
        <p:spPr>
          <a:xfrm>
            <a:off x="7956669" y="1700320"/>
            <a:ext cx="2800231" cy="3800313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tIns="216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4F2F247-BE5B-41CF-AE82-D594601C7712}"/>
              </a:ext>
            </a:extLst>
          </p:cNvPr>
          <p:cNvSpPr/>
          <p:nvPr/>
        </p:nvSpPr>
        <p:spPr>
          <a:xfrm>
            <a:off x="8235797" y="1918514"/>
            <a:ext cx="2241974" cy="4247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添加文字标题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7089267-B475-4AC4-AC2D-EDECBE8FE407}"/>
              </a:ext>
            </a:extLst>
          </p:cNvPr>
          <p:cNvSpPr/>
          <p:nvPr/>
        </p:nvSpPr>
        <p:spPr>
          <a:xfrm>
            <a:off x="8273761" y="4168817"/>
            <a:ext cx="2243021" cy="77194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5" name="Freeform: Shape 21">
            <a:extLst>
              <a:ext uri="{FF2B5EF4-FFF2-40B4-BE49-F238E27FC236}">
                <a16:creationId xmlns:a16="http://schemas.microsoft.com/office/drawing/2014/main" xmlns="" id="{BA6A6587-5A12-4C85-A229-B5F40304C9FB}"/>
              </a:ext>
            </a:extLst>
          </p:cNvPr>
          <p:cNvSpPr>
            <a:spLocks/>
          </p:cNvSpPr>
          <p:nvPr/>
        </p:nvSpPr>
        <p:spPr bwMode="auto">
          <a:xfrm>
            <a:off x="9074268" y="2666519"/>
            <a:ext cx="565032" cy="565032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791155" y="2780410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66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0D10DDF-83F3-476A-927B-5B5148A2A07D}"/>
              </a:ext>
            </a:extLst>
          </p:cNvPr>
          <p:cNvGrpSpPr/>
          <p:nvPr/>
        </p:nvGrpSpPr>
        <p:grpSpPr>
          <a:xfrm>
            <a:off x="1230631" y="2081814"/>
            <a:ext cx="2959100" cy="2636016"/>
            <a:chOff x="1250951" y="2464991"/>
            <a:chExt cx="2959100" cy="2636016"/>
          </a:xfrm>
        </p:grpSpPr>
        <p:sp>
          <p:nvSpPr>
            <p:cNvPr id="26" name="任意多边形 33">
              <a:extLst>
                <a:ext uri="{FF2B5EF4-FFF2-40B4-BE49-F238E27FC236}">
                  <a16:creationId xmlns:a16="http://schemas.microsoft.com/office/drawing/2014/main" xmlns="" id="{91B415E1-398E-4C2D-9EB8-22AE07C9CE3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0800000">
              <a:off x="1762126" y="2464991"/>
              <a:ext cx="2447925" cy="2636016"/>
            </a:xfrm>
            <a:custGeom>
              <a:avLst/>
              <a:gdLst>
                <a:gd name="T0" fmla="*/ 2315345 w 2836097"/>
                <a:gd name="T1" fmla="*/ 2647950 h 3067706"/>
                <a:gd name="T2" fmla="*/ 756142 w 2836097"/>
                <a:gd name="T3" fmla="*/ 2647950 h 3067706"/>
                <a:gd name="T4" fmla="*/ 0 w 2836097"/>
                <a:gd name="T5" fmla="*/ 1323975 h 3067706"/>
                <a:gd name="T6" fmla="*/ 756142 w 2836097"/>
                <a:gd name="T7" fmla="*/ 0 h 3067706"/>
                <a:gd name="T8" fmla="*/ 2315345 w 2836097"/>
                <a:gd name="T9" fmla="*/ 0 h 3067706"/>
                <a:gd name="T10" fmla="*/ 2447925 w 2836097"/>
                <a:gd name="T11" fmla="*/ 232142 h 3067706"/>
                <a:gd name="T12" fmla="*/ 1271724 w 2836097"/>
                <a:gd name="T13" fmla="*/ 232142 h 3067706"/>
                <a:gd name="T14" fmla="*/ 645067 w 2836097"/>
                <a:gd name="T15" fmla="*/ 1329395 h 3067706"/>
                <a:gd name="T16" fmla="*/ 1271724 w 2836097"/>
                <a:gd name="T17" fmla="*/ 2426647 h 3067706"/>
                <a:gd name="T18" fmla="*/ 2441735 w 2836097"/>
                <a:gd name="T19" fmla="*/ 2426647 h 30677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36097"/>
                <a:gd name="T31" fmla="*/ 0 h 3067706"/>
                <a:gd name="T32" fmla="*/ 2836097 w 2836097"/>
                <a:gd name="T33" fmla="*/ 3067706 h 30677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36097" h="3067706">
                  <a:moveTo>
                    <a:pt x="2682494" y="3067706"/>
                  </a:moveTo>
                  <a:lnTo>
                    <a:pt x="876045" y="3067706"/>
                  </a:lnTo>
                  <a:lnTo>
                    <a:pt x="0" y="1533853"/>
                  </a:lnTo>
                  <a:lnTo>
                    <a:pt x="876045" y="0"/>
                  </a:lnTo>
                  <a:lnTo>
                    <a:pt x="2682494" y="0"/>
                  </a:lnTo>
                  <a:lnTo>
                    <a:pt x="2836097" y="268941"/>
                  </a:lnTo>
                  <a:lnTo>
                    <a:pt x="1473384" y="268941"/>
                  </a:lnTo>
                  <a:lnTo>
                    <a:pt x="747356" y="1540132"/>
                  </a:lnTo>
                  <a:lnTo>
                    <a:pt x="1473384" y="2811322"/>
                  </a:lnTo>
                  <a:lnTo>
                    <a:pt x="2828925" y="2811322"/>
                  </a:lnTo>
                  <a:lnTo>
                    <a:pt x="2682494" y="3067706"/>
                  </a:lnTo>
                  <a:close/>
                </a:path>
              </a:pathLst>
            </a:cu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文本框 36">
              <a:extLst>
                <a:ext uri="{FF2B5EF4-FFF2-40B4-BE49-F238E27FC236}">
                  <a16:creationId xmlns:a16="http://schemas.microsoft.com/office/drawing/2014/main" xmlns="" id="{F72601EA-1B1E-4911-8B3F-5F1EE73F8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8003" y="3485894"/>
              <a:ext cx="543417" cy="467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281" tIns="45641" rIns="91281" bIns="45641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38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438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文本框 39">
              <a:extLst>
                <a:ext uri="{FF2B5EF4-FFF2-40B4-BE49-F238E27FC236}">
                  <a16:creationId xmlns:a16="http://schemas.microsoft.com/office/drawing/2014/main" xmlns="" id="{8390532D-15D9-4E9B-A42F-4304F46B3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951" y="3302574"/>
              <a:ext cx="1962783" cy="1212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281" tIns="45641" rIns="91281" bIns="45641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7C41F23-9441-445A-981D-FDD2742A2986}"/>
              </a:ext>
            </a:extLst>
          </p:cNvPr>
          <p:cNvGrpSpPr/>
          <p:nvPr/>
        </p:nvGrpSpPr>
        <p:grpSpPr>
          <a:xfrm>
            <a:off x="4754882" y="2081814"/>
            <a:ext cx="2957513" cy="2636016"/>
            <a:chOff x="4775202" y="2464991"/>
            <a:chExt cx="2957513" cy="2636016"/>
          </a:xfrm>
        </p:grpSpPr>
        <p:sp>
          <p:nvSpPr>
            <p:cNvPr id="30" name="任意多边形 34">
              <a:extLst>
                <a:ext uri="{FF2B5EF4-FFF2-40B4-BE49-F238E27FC236}">
                  <a16:creationId xmlns:a16="http://schemas.microsoft.com/office/drawing/2014/main" xmlns="" id="{F270762E-C470-4D3B-BCEA-7007F7476E4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0800000">
              <a:off x="5283201" y="2464991"/>
              <a:ext cx="2449514" cy="2636016"/>
            </a:xfrm>
            <a:custGeom>
              <a:avLst/>
              <a:gdLst>
                <a:gd name="T0" fmla="*/ 2316847 w 2836097"/>
                <a:gd name="T1" fmla="*/ 2647950 h 3067706"/>
                <a:gd name="T2" fmla="*/ 756633 w 2836097"/>
                <a:gd name="T3" fmla="*/ 2647950 h 3067706"/>
                <a:gd name="T4" fmla="*/ 0 w 2836097"/>
                <a:gd name="T5" fmla="*/ 1323975 h 3067706"/>
                <a:gd name="T6" fmla="*/ 756633 w 2836097"/>
                <a:gd name="T7" fmla="*/ 0 h 3067706"/>
                <a:gd name="T8" fmla="*/ 2316847 w 2836097"/>
                <a:gd name="T9" fmla="*/ 0 h 3067706"/>
                <a:gd name="T10" fmla="*/ 2449513 w 2836097"/>
                <a:gd name="T11" fmla="*/ 232142 h 3067706"/>
                <a:gd name="T12" fmla="*/ 1272549 w 2836097"/>
                <a:gd name="T13" fmla="*/ 232142 h 3067706"/>
                <a:gd name="T14" fmla="*/ 645485 w 2836097"/>
                <a:gd name="T15" fmla="*/ 1329395 h 3067706"/>
                <a:gd name="T16" fmla="*/ 1272549 w 2836097"/>
                <a:gd name="T17" fmla="*/ 2426647 h 3067706"/>
                <a:gd name="T18" fmla="*/ 2443319 w 2836097"/>
                <a:gd name="T19" fmla="*/ 2426647 h 30677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36097"/>
                <a:gd name="T31" fmla="*/ 0 h 3067706"/>
                <a:gd name="T32" fmla="*/ 2836097 w 2836097"/>
                <a:gd name="T33" fmla="*/ 3067706 h 30677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36097" h="3067706">
                  <a:moveTo>
                    <a:pt x="2682494" y="3067706"/>
                  </a:moveTo>
                  <a:lnTo>
                    <a:pt x="876045" y="3067706"/>
                  </a:lnTo>
                  <a:lnTo>
                    <a:pt x="0" y="1533853"/>
                  </a:lnTo>
                  <a:lnTo>
                    <a:pt x="876045" y="0"/>
                  </a:lnTo>
                  <a:lnTo>
                    <a:pt x="2682494" y="0"/>
                  </a:lnTo>
                  <a:lnTo>
                    <a:pt x="2836097" y="268941"/>
                  </a:lnTo>
                  <a:lnTo>
                    <a:pt x="1473384" y="268941"/>
                  </a:lnTo>
                  <a:lnTo>
                    <a:pt x="747356" y="1540132"/>
                  </a:lnTo>
                  <a:lnTo>
                    <a:pt x="1473384" y="2811322"/>
                  </a:lnTo>
                  <a:lnTo>
                    <a:pt x="2828925" y="2811322"/>
                  </a:lnTo>
                  <a:lnTo>
                    <a:pt x="2682494" y="3067706"/>
                  </a:lnTo>
                  <a:close/>
                </a:path>
              </a:pathLst>
            </a:custGeom>
            <a:solidFill>
              <a:srgbClr val="3F3F3F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文本框 37">
              <a:extLst>
                <a:ext uri="{FF2B5EF4-FFF2-40B4-BE49-F238E27FC236}">
                  <a16:creationId xmlns:a16="http://schemas.microsoft.com/office/drawing/2014/main" xmlns="" id="{B96BB4AE-F8C4-414E-A46C-7C901824A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440" y="3485894"/>
              <a:ext cx="543417" cy="467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281" tIns="45641" rIns="91281" bIns="45641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38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438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40">
              <a:extLst>
                <a:ext uri="{FF2B5EF4-FFF2-40B4-BE49-F238E27FC236}">
                  <a16:creationId xmlns:a16="http://schemas.microsoft.com/office/drawing/2014/main" xmlns="" id="{8423DE29-7AA4-4832-A07D-1E0692D57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5202" y="3302574"/>
              <a:ext cx="1962783" cy="1212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281" tIns="45641" rIns="91281" bIns="45641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4D99AA13-134A-42CA-9FBD-C7049A57E1EF}"/>
              </a:ext>
            </a:extLst>
          </p:cNvPr>
          <p:cNvGrpSpPr/>
          <p:nvPr/>
        </p:nvGrpSpPr>
        <p:grpSpPr>
          <a:xfrm>
            <a:off x="8288657" y="2081814"/>
            <a:ext cx="2946399" cy="2636016"/>
            <a:chOff x="8308977" y="2464991"/>
            <a:chExt cx="2946399" cy="2636016"/>
          </a:xfrm>
        </p:grpSpPr>
        <p:sp>
          <p:nvSpPr>
            <p:cNvPr id="34" name="任意多边形 35">
              <a:extLst>
                <a:ext uri="{FF2B5EF4-FFF2-40B4-BE49-F238E27FC236}">
                  <a16:creationId xmlns:a16="http://schemas.microsoft.com/office/drawing/2014/main" xmlns="" id="{DC16F510-D9E4-44DE-88B5-47CB55EEFBA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0800000">
              <a:off x="8805864" y="2464991"/>
              <a:ext cx="2449512" cy="2636016"/>
            </a:xfrm>
            <a:custGeom>
              <a:avLst/>
              <a:gdLst>
                <a:gd name="T0" fmla="*/ 2316846 w 2836097"/>
                <a:gd name="T1" fmla="*/ 2647950 h 3067706"/>
                <a:gd name="T2" fmla="*/ 756632 w 2836097"/>
                <a:gd name="T3" fmla="*/ 2647950 h 3067706"/>
                <a:gd name="T4" fmla="*/ 0 w 2836097"/>
                <a:gd name="T5" fmla="*/ 1323975 h 3067706"/>
                <a:gd name="T6" fmla="*/ 756632 w 2836097"/>
                <a:gd name="T7" fmla="*/ 0 h 3067706"/>
                <a:gd name="T8" fmla="*/ 2316846 w 2836097"/>
                <a:gd name="T9" fmla="*/ 0 h 3067706"/>
                <a:gd name="T10" fmla="*/ 2449512 w 2836097"/>
                <a:gd name="T11" fmla="*/ 232142 h 3067706"/>
                <a:gd name="T12" fmla="*/ 1272549 w 2836097"/>
                <a:gd name="T13" fmla="*/ 232142 h 3067706"/>
                <a:gd name="T14" fmla="*/ 645485 w 2836097"/>
                <a:gd name="T15" fmla="*/ 1329395 h 3067706"/>
                <a:gd name="T16" fmla="*/ 1272549 w 2836097"/>
                <a:gd name="T17" fmla="*/ 2426647 h 3067706"/>
                <a:gd name="T18" fmla="*/ 2443318 w 2836097"/>
                <a:gd name="T19" fmla="*/ 2426647 h 30677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36097"/>
                <a:gd name="T31" fmla="*/ 0 h 3067706"/>
                <a:gd name="T32" fmla="*/ 2836097 w 2836097"/>
                <a:gd name="T33" fmla="*/ 3067706 h 30677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36097" h="3067706">
                  <a:moveTo>
                    <a:pt x="2682494" y="3067706"/>
                  </a:moveTo>
                  <a:lnTo>
                    <a:pt x="876045" y="3067706"/>
                  </a:lnTo>
                  <a:lnTo>
                    <a:pt x="0" y="1533853"/>
                  </a:lnTo>
                  <a:lnTo>
                    <a:pt x="876045" y="0"/>
                  </a:lnTo>
                  <a:lnTo>
                    <a:pt x="2682494" y="0"/>
                  </a:lnTo>
                  <a:lnTo>
                    <a:pt x="2836097" y="268941"/>
                  </a:lnTo>
                  <a:lnTo>
                    <a:pt x="1473384" y="268941"/>
                  </a:lnTo>
                  <a:lnTo>
                    <a:pt x="747356" y="1540132"/>
                  </a:lnTo>
                  <a:lnTo>
                    <a:pt x="1473384" y="2811322"/>
                  </a:lnTo>
                  <a:lnTo>
                    <a:pt x="2828925" y="2811322"/>
                  </a:lnTo>
                  <a:lnTo>
                    <a:pt x="2682494" y="3067706"/>
                  </a:lnTo>
                  <a:close/>
                </a:path>
              </a:pathLst>
            </a:custGeom>
            <a:solidFill>
              <a:srgbClr val="E82B11"/>
            </a:solidFill>
            <a:ln w="38100"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文本框 38">
              <a:extLst>
                <a:ext uri="{FF2B5EF4-FFF2-40B4-BE49-F238E27FC236}">
                  <a16:creationId xmlns:a16="http://schemas.microsoft.com/office/drawing/2014/main" xmlns="" id="{D6BC517A-A9DA-468E-BA1E-956078453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2216" y="3501698"/>
              <a:ext cx="543417" cy="467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281" tIns="45641" rIns="91281" bIns="45641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38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438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41">
              <a:extLst>
                <a:ext uri="{FF2B5EF4-FFF2-40B4-BE49-F238E27FC236}">
                  <a16:creationId xmlns:a16="http://schemas.microsoft.com/office/drawing/2014/main" xmlns="" id="{8B452710-E698-411E-B2E7-D2EF97D4F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8977" y="3315217"/>
              <a:ext cx="1962783" cy="1212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281" tIns="45641" rIns="91281" bIns="45641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77684" y="259440"/>
            <a:ext cx="5018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blipFill>
                  <a:blip r:embed="rId3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4986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70" name="图片 69" descr="背景图案&#10;&#10;描述已自动生成">
            <a:extLst>
              <a:ext uri="{FF2B5EF4-FFF2-40B4-BE49-F238E27FC236}">
                <a16:creationId xmlns="" xmlns:a16="http://schemas.microsoft.com/office/drawing/2014/main" id="{0B715096-B1E5-490B-9419-A66DF7E847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r="1631" b="42778"/>
          <a:stretch/>
        </p:blipFill>
        <p:spPr>
          <a:xfrm>
            <a:off x="0" y="2933700"/>
            <a:ext cx="12192000" cy="3924300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209799" y="1885038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blipFill>
                  <a:blip r:embed="rId5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pic>
        <p:nvPicPr>
          <p:cNvPr id="53" name="图片 52" descr="卡通人物&#10;&#10;低可信度描述已自动生成">
            <a:extLst>
              <a:ext uri="{FF2B5EF4-FFF2-40B4-BE49-F238E27FC236}">
                <a16:creationId xmlns=""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125" y="225004"/>
            <a:ext cx="2500875" cy="1776741"/>
          </a:xfrm>
          <a:prstGeom prst="rect">
            <a:avLst/>
          </a:prstGeom>
        </p:spPr>
      </p:pic>
      <p:pic>
        <p:nvPicPr>
          <p:cNvPr id="55" name="图片 54" descr="徽标&#10;&#10;描述已自动生成">
            <a:extLst>
              <a:ext uri="{FF2B5EF4-FFF2-40B4-BE49-F238E27FC236}">
                <a16:creationId xmlns="" xmlns:a16="http://schemas.microsoft.com/office/drawing/2014/main" id="{ADCF0AF2-5959-438C-B4C9-BCFC8ED691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18" y="4107695"/>
            <a:ext cx="2776255" cy="1910127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251200" y="2808368"/>
            <a:ext cx="5689600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5156197" y="555195"/>
            <a:ext cx="18796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blipFill>
                  <a:blip r:embed="rId5"/>
                  <a:stretch>
                    <a:fillRect/>
                  </a:stretch>
                </a:blip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8800" dirty="0">
              <a:blipFill>
                <a:blip r:embed="rId5"/>
                <a:stretch>
                  <a:fillRect/>
                </a:stretch>
              </a:blip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86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v0e1yuc">
      <a:majorFont>
        <a:latin typeface="阿里巴巴普惠体 2.0 55 Regular" panose="020F0302020204030204"/>
        <a:ea typeface="阿里巴巴普惠体 2.0 55 Regular"/>
        <a:cs typeface=""/>
      </a:majorFont>
      <a:minorFont>
        <a:latin typeface="阿里巴巴普惠体 2.0 55 Regular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3017</Words>
  <Application>Microsoft Office PowerPoint</Application>
  <PresentationFormat>宽屏</PresentationFormat>
  <Paragraphs>219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阿里巴巴普惠体 2.0 115 Black</vt:lpstr>
      <vt:lpstr>阿里巴巴普惠体 2.0 55 Regular</vt:lpstr>
      <vt:lpstr>等线</vt:lpstr>
      <vt:lpstr>思源宋体 CN Heavy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</dc:title>
  <dc:subject>党建</dc:subject>
  <dc:creator>51PPT模板网</dc:creator>
  <cp:keywords>www.51pptmoban.com</cp:keywords>
  <dc:description>www.51pptmoban.com</dc:description>
  <cp:lastModifiedBy>YANGs</cp:lastModifiedBy>
  <cp:revision>69</cp:revision>
  <dcterms:created xsi:type="dcterms:W3CDTF">2019-03-15T03:36:26Z</dcterms:created>
  <dcterms:modified xsi:type="dcterms:W3CDTF">2021-06-22T13:46:22Z</dcterms:modified>
</cp:coreProperties>
</file>