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62" r:id="rId2"/>
    <p:sldId id="256" r:id="rId3"/>
    <p:sldId id="257" r:id="rId4"/>
    <p:sldId id="258" r:id="rId5"/>
    <p:sldId id="259" r:id="rId6"/>
    <p:sldId id="260" r:id="rId7"/>
    <p:sldId id="26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3D0E6"/>
    <a:srgbClr val="15FF8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412" autoAdjust="0"/>
  </p:normalViewPr>
  <p:slideViewPr>
    <p:cSldViewPr snapToGrid="0" showGuides="1">
      <p:cViewPr varScale="1">
        <p:scale>
          <a:sx n="108" d="100"/>
          <a:sy n="108" d="100"/>
        </p:scale>
        <p:origin x="138" y="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DF768-3880-41FE-A7DF-3B2407F3C2B3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3956F-EE3D-49C6-964F-6E6174A66E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91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.bilibili.com/225543640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.bilibili.com/225543640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.bilibili.com/225543640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.bilibili.com/225543640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.bilibili.com/225543640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.bilibili.com/225543640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QQ</a:t>
            </a:r>
            <a:r>
              <a:rPr lang="zh-CN" altLang="en-US"/>
              <a:t>群：</a:t>
            </a:r>
            <a:r>
              <a:rPr lang="en-US" altLang="zh-CN"/>
              <a:t>559336744</a:t>
            </a:r>
          </a:p>
          <a:p>
            <a:r>
              <a:rPr lang="zh-CN" altLang="en-US"/>
              <a:t>公众号：安逸</a:t>
            </a:r>
            <a:r>
              <a:rPr lang="en-US" altLang="zh-CN"/>
              <a:t>PPT</a:t>
            </a:r>
          </a:p>
          <a:p>
            <a:r>
              <a:rPr lang="en-US" altLang="zh-CN"/>
              <a:t>B</a:t>
            </a:r>
            <a:r>
              <a:rPr lang="zh-CN" altLang="en-US"/>
              <a:t>站：</a:t>
            </a:r>
            <a:r>
              <a:rPr lang="en-US" altLang="zh-CN">
                <a:hlinkClick r:id="rId3"/>
              </a:rPr>
              <a:t>https://space.bilibili.com/225543640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D3956F-EE3D-49C6-964F-6E6174A66E5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611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QQ</a:t>
            </a:r>
            <a:r>
              <a:rPr lang="zh-CN" altLang="en-US"/>
              <a:t>群：</a:t>
            </a:r>
            <a:r>
              <a:rPr lang="en-US" altLang="zh-CN"/>
              <a:t>559336744</a:t>
            </a:r>
          </a:p>
          <a:p>
            <a:r>
              <a:rPr lang="zh-CN" altLang="en-US"/>
              <a:t>公众号：安逸</a:t>
            </a:r>
            <a:r>
              <a:rPr lang="en-US" altLang="zh-CN"/>
              <a:t>PPT</a:t>
            </a:r>
          </a:p>
          <a:p>
            <a:r>
              <a:rPr lang="en-US" altLang="zh-CN"/>
              <a:t>B</a:t>
            </a:r>
            <a:r>
              <a:rPr lang="zh-CN" altLang="en-US"/>
              <a:t>站：</a:t>
            </a:r>
            <a:r>
              <a:rPr lang="en-US" altLang="zh-CN">
                <a:hlinkClick r:id="rId3"/>
              </a:rPr>
              <a:t>https://space.bilibili.com/225543640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D3956F-EE3D-49C6-964F-6E6174A66E5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997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QQ</a:t>
            </a:r>
            <a:r>
              <a:rPr lang="zh-CN" altLang="en-US"/>
              <a:t>群：</a:t>
            </a:r>
            <a:r>
              <a:rPr lang="en-US" altLang="zh-CN"/>
              <a:t>559336744</a:t>
            </a:r>
          </a:p>
          <a:p>
            <a:r>
              <a:rPr lang="zh-CN" altLang="en-US"/>
              <a:t>公众号：安逸</a:t>
            </a:r>
            <a:r>
              <a:rPr lang="en-US" altLang="zh-CN"/>
              <a:t>PPT</a:t>
            </a:r>
          </a:p>
          <a:p>
            <a:r>
              <a:rPr lang="en-US" altLang="zh-CN"/>
              <a:t>B</a:t>
            </a:r>
            <a:r>
              <a:rPr lang="zh-CN" altLang="en-US"/>
              <a:t>站：</a:t>
            </a:r>
            <a:r>
              <a:rPr lang="en-US" altLang="zh-CN">
                <a:hlinkClick r:id="rId3"/>
              </a:rPr>
              <a:t>https://space.bilibili.com/225543640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D3956F-EE3D-49C6-964F-6E6174A66E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006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QQ</a:t>
            </a:r>
            <a:r>
              <a:rPr lang="zh-CN" altLang="en-US"/>
              <a:t>群：</a:t>
            </a:r>
            <a:r>
              <a:rPr lang="en-US" altLang="zh-CN"/>
              <a:t>559336744</a:t>
            </a:r>
          </a:p>
          <a:p>
            <a:r>
              <a:rPr lang="zh-CN" altLang="en-US"/>
              <a:t>公众号：安逸</a:t>
            </a:r>
            <a:r>
              <a:rPr lang="en-US" altLang="zh-CN"/>
              <a:t>PPT</a:t>
            </a:r>
          </a:p>
          <a:p>
            <a:r>
              <a:rPr lang="en-US" altLang="zh-CN"/>
              <a:t>B</a:t>
            </a:r>
            <a:r>
              <a:rPr lang="zh-CN" altLang="en-US"/>
              <a:t>站：</a:t>
            </a:r>
            <a:r>
              <a:rPr lang="en-US" altLang="zh-CN">
                <a:hlinkClick r:id="rId3"/>
              </a:rPr>
              <a:t>https://space.bilibili.com/225543640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D3956F-EE3D-49C6-964F-6E6174A66E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527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QQ</a:t>
            </a:r>
            <a:r>
              <a:rPr lang="zh-CN" altLang="en-US"/>
              <a:t>群：</a:t>
            </a:r>
            <a:r>
              <a:rPr lang="en-US" altLang="zh-CN"/>
              <a:t>559336744</a:t>
            </a:r>
          </a:p>
          <a:p>
            <a:r>
              <a:rPr lang="zh-CN" altLang="en-US"/>
              <a:t>公众号：安逸</a:t>
            </a:r>
            <a:r>
              <a:rPr lang="en-US" altLang="zh-CN"/>
              <a:t>PPT</a:t>
            </a:r>
          </a:p>
          <a:p>
            <a:r>
              <a:rPr lang="en-US" altLang="zh-CN"/>
              <a:t>B</a:t>
            </a:r>
            <a:r>
              <a:rPr lang="zh-CN" altLang="en-US"/>
              <a:t>站：</a:t>
            </a:r>
            <a:r>
              <a:rPr lang="en-US" altLang="zh-CN">
                <a:hlinkClick r:id="rId3"/>
              </a:rPr>
              <a:t>https://space.bilibili.com/225543640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D3956F-EE3D-49C6-964F-6E6174A66E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531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QQ</a:t>
            </a:r>
            <a:r>
              <a:rPr lang="zh-CN" altLang="en-US"/>
              <a:t>群：</a:t>
            </a:r>
            <a:r>
              <a:rPr lang="en-US" altLang="zh-CN"/>
              <a:t>559336744</a:t>
            </a:r>
          </a:p>
          <a:p>
            <a:r>
              <a:rPr lang="zh-CN" altLang="en-US"/>
              <a:t>公众号：安逸</a:t>
            </a:r>
            <a:r>
              <a:rPr lang="en-US" altLang="zh-CN"/>
              <a:t>PPT</a:t>
            </a:r>
          </a:p>
          <a:p>
            <a:r>
              <a:rPr lang="en-US" altLang="zh-CN"/>
              <a:t>B</a:t>
            </a:r>
            <a:r>
              <a:rPr lang="zh-CN" altLang="en-US"/>
              <a:t>站：</a:t>
            </a:r>
            <a:r>
              <a:rPr lang="en-US" altLang="zh-CN">
                <a:hlinkClick r:id="rId3"/>
              </a:rPr>
              <a:t>https://space.bilibili.com/225543640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D3956F-EE3D-49C6-964F-6E6174A66E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268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D8352DF-7AF1-447A-94DD-57616D719C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993BB133-95EB-4E64-AEC0-5EED7FFC9F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6859618-060E-48D9-9C63-32DC141B0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9C19B47-A677-4ED5-923A-821677D2E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2B06CC8-92A8-495C-9E8B-3AEBD2DE2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741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709B459-9693-4570-92F5-FF501754E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515042B7-1EF3-41A4-B664-B0BD370567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82F9700-D2E1-4B30-9FD2-E7DBB8C64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A9084E3-380A-4121-BF69-CAD2CD016D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8C98661-6CF2-46E5-A7BE-C9946789D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450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8BC1C05A-13FE-4D73-B677-FF45F7B351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ECB303B-3248-40A4-A287-F2EB472B96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CB54DB8-E0BD-41CE-86CD-BC5CCC879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1EEA44C-6340-4D80-92C2-0EF76B0FE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BF8B180-B888-40DA-ABB3-2683F60D8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728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8AFB646-E8B7-458B-BD48-12025F8BD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7F03FE0-7F01-4A05-9956-4E568F4073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4C6E9DF-99F9-4604-9CD9-1BC90023C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E6915D0-07D2-4443-A4D8-40DBF8FED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26B38D9-E031-49F2-9DA2-0520F8A22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821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439E057-3C94-4E9C-B525-5FF4FB3CD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2739ABF-6D50-4E00-A5BD-C058D4629B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BC9283D-E5C2-4360-8128-355367162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1C28D8D-999E-4DEE-8244-B0AC8B427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F23FAE5-FD50-49B0-9B08-C2C14FE60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031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FE9A679-4BDC-4420-B83E-690808A58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12EB49F-1335-4B9F-B084-9E7D32ECF1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F58E3AE-C524-4C59-9DEC-4D54C470FE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50D0A82C-0EB6-453A-8793-23618B3DD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E11DB7B9-7596-4ADC-9A84-A6C36E469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A4E8647-25C3-4512-BE4E-FBAC82199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563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22F0D07-7FE7-4A99-A7BA-17D298976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FCFB27C-5FFE-4F5A-B72E-1C5A90F5A3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B00C0DA8-8E91-4DAF-BD84-79FDAFD128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993F4B8C-196B-4BC3-A9AE-E470DA4F84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446BBEE0-F654-4316-81B2-5631BFBE61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B64249D1-2571-4A5E-B50C-9679BE68A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7F483E72-CEB6-4AC1-8413-5525B2648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00313BE5-B96B-40BA-890D-3FA1D5D3D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24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874B3E2-0691-469E-A6A5-7FA5609D9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D22B8743-4E07-4DC8-AFD6-7EE21AA9BC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E206E030-C0C1-4319-996A-9DB0CCA78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7EB0FDBE-5314-45CC-8996-FF44D1E3F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770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E033BFC3-8682-408D-A8CA-93E3367DC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83AC08A-150D-4E49-915B-70C91DF19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7B4107B-3DD0-4026-8709-86A0CA5D2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471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891E88E-4CBE-4EC5-9A64-F73C34C2E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DEC4276-A616-476C-9B74-14DE5C6AFE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3EFC61B-CD9E-4DD0-90C9-6AD43E2E7E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BE0A256-197D-435F-8641-ABD8B79E3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0A66115-EA7E-44EC-B832-9145D042B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9D09DD03-C54F-485C-96B6-A09891D75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483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F66E677-BAB7-4C68-929C-0635DBBB0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FB7424C6-7931-4CA8-8E3F-6435284312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FC02FFD-BF9E-43B3-B504-868C31E937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6FFC013-E968-4B5A-A1E7-2984CD04B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C64E4-0614-43E0-83BA-EE336BF98A13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BB29A060-091C-46CB-A231-F6758AA1A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11D1E4D-99A8-4AF6-A1C9-A2CFB6280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688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F2124C4C-8835-49D8-B8F7-E6BC353E2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636EA5A-3E77-4E5F-8046-27EA5A612C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791F9D7-5B37-492D-833A-530D65E790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C64E4-0614-43E0-83BA-EE336BF98A13}" type="datetimeFigureOut">
              <a:rPr lang="zh-CN" altLang="en-US" smtClean="0"/>
              <a:t>2021/6/22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F02AE4E-0554-4E80-9BE4-520C6619C6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4719031-D2E3-4207-93FA-8A7D15F447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3C351-3BAC-45B9-9B99-36FCAC5CE5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292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.bilibili.com/22554364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hyperlink" Target="https://space.bilibili.com/225543640" TargetMode="Externa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7" Type="http://schemas.microsoft.com/office/2007/relationships/hdphoto" Target="../media/hdphoto1.wdp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tags" Target="../tags/tag27.xml"/><Relationship Id="rId21" Type="http://schemas.openxmlformats.org/officeDocument/2006/relationships/tags" Target="../tags/tag22.xml"/><Relationship Id="rId42" Type="http://schemas.openxmlformats.org/officeDocument/2006/relationships/tags" Target="../tags/tag43.xml"/><Relationship Id="rId47" Type="http://schemas.openxmlformats.org/officeDocument/2006/relationships/tags" Target="../tags/tag48.xml"/><Relationship Id="rId63" Type="http://schemas.openxmlformats.org/officeDocument/2006/relationships/tags" Target="../tags/tag64.xml"/><Relationship Id="rId68" Type="http://schemas.microsoft.com/office/2007/relationships/media" Target="../media/media1.m4a"/><Relationship Id="rId16" Type="http://schemas.openxmlformats.org/officeDocument/2006/relationships/tags" Target="../tags/tag17.xml"/><Relationship Id="rId11" Type="http://schemas.openxmlformats.org/officeDocument/2006/relationships/tags" Target="../tags/tag12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53" Type="http://schemas.openxmlformats.org/officeDocument/2006/relationships/tags" Target="../tags/tag54.xml"/><Relationship Id="rId58" Type="http://schemas.openxmlformats.org/officeDocument/2006/relationships/tags" Target="../tags/tag59.xml"/><Relationship Id="rId74" Type="http://schemas.openxmlformats.org/officeDocument/2006/relationships/tags" Target="../tags/tag73.xml"/><Relationship Id="rId79" Type="http://schemas.openxmlformats.org/officeDocument/2006/relationships/tags" Target="../tags/tag78.xml"/><Relationship Id="rId5" Type="http://schemas.openxmlformats.org/officeDocument/2006/relationships/tags" Target="../tags/tag6.xml"/><Relationship Id="rId61" Type="http://schemas.openxmlformats.org/officeDocument/2006/relationships/tags" Target="../tags/tag62.xml"/><Relationship Id="rId82" Type="http://schemas.openxmlformats.org/officeDocument/2006/relationships/image" Target="../media/image1.png"/><Relationship Id="rId19" Type="http://schemas.openxmlformats.org/officeDocument/2006/relationships/tags" Target="../tags/tag2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tags" Target="../tags/tag44.xml"/><Relationship Id="rId48" Type="http://schemas.openxmlformats.org/officeDocument/2006/relationships/tags" Target="../tags/tag49.xml"/><Relationship Id="rId56" Type="http://schemas.openxmlformats.org/officeDocument/2006/relationships/tags" Target="../tags/tag57.xml"/><Relationship Id="rId64" Type="http://schemas.openxmlformats.org/officeDocument/2006/relationships/tags" Target="../tags/tag65.xml"/><Relationship Id="rId69" Type="http://schemas.openxmlformats.org/officeDocument/2006/relationships/audio" Target="../media/media1.m4a"/><Relationship Id="rId77" Type="http://schemas.openxmlformats.org/officeDocument/2006/relationships/tags" Target="../tags/tag76.xml"/><Relationship Id="rId8" Type="http://schemas.openxmlformats.org/officeDocument/2006/relationships/tags" Target="../tags/tag9.xml"/><Relationship Id="rId51" Type="http://schemas.openxmlformats.org/officeDocument/2006/relationships/tags" Target="../tags/tag52.xml"/><Relationship Id="rId72" Type="http://schemas.openxmlformats.org/officeDocument/2006/relationships/tags" Target="../tags/tag71.xml"/><Relationship Id="rId80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46" Type="http://schemas.openxmlformats.org/officeDocument/2006/relationships/tags" Target="../tags/tag47.xml"/><Relationship Id="rId59" Type="http://schemas.openxmlformats.org/officeDocument/2006/relationships/tags" Target="../tags/tag60.xml"/><Relationship Id="rId67" Type="http://schemas.openxmlformats.org/officeDocument/2006/relationships/tags" Target="../tags/tag68.xml"/><Relationship Id="rId20" Type="http://schemas.openxmlformats.org/officeDocument/2006/relationships/tags" Target="../tags/tag21.xml"/><Relationship Id="rId41" Type="http://schemas.openxmlformats.org/officeDocument/2006/relationships/tags" Target="../tags/tag42.xml"/><Relationship Id="rId54" Type="http://schemas.openxmlformats.org/officeDocument/2006/relationships/tags" Target="../tags/tag55.xml"/><Relationship Id="rId62" Type="http://schemas.openxmlformats.org/officeDocument/2006/relationships/tags" Target="../tags/tag63.xml"/><Relationship Id="rId70" Type="http://schemas.openxmlformats.org/officeDocument/2006/relationships/tags" Target="../tags/tag69.xml"/><Relationship Id="rId75" Type="http://schemas.openxmlformats.org/officeDocument/2006/relationships/tags" Target="../tags/tag74.xml"/><Relationship Id="rId83" Type="http://schemas.microsoft.com/office/2007/relationships/hdphoto" Target="../media/hdphoto1.wdp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49" Type="http://schemas.openxmlformats.org/officeDocument/2006/relationships/tags" Target="../tags/tag50.xml"/><Relationship Id="rId57" Type="http://schemas.openxmlformats.org/officeDocument/2006/relationships/tags" Target="../tags/tag58.xml"/><Relationship Id="rId10" Type="http://schemas.openxmlformats.org/officeDocument/2006/relationships/tags" Target="../tags/tag11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52" Type="http://schemas.openxmlformats.org/officeDocument/2006/relationships/tags" Target="../tags/tag53.xml"/><Relationship Id="rId60" Type="http://schemas.openxmlformats.org/officeDocument/2006/relationships/tags" Target="../tags/tag61.xml"/><Relationship Id="rId65" Type="http://schemas.openxmlformats.org/officeDocument/2006/relationships/tags" Target="../tags/tag66.xml"/><Relationship Id="rId73" Type="http://schemas.openxmlformats.org/officeDocument/2006/relationships/tags" Target="../tags/tag72.xml"/><Relationship Id="rId78" Type="http://schemas.openxmlformats.org/officeDocument/2006/relationships/tags" Target="../tags/tag77.xml"/><Relationship Id="rId81" Type="http://schemas.openxmlformats.org/officeDocument/2006/relationships/notesSlide" Target="../notesSlides/notesSlide5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9" Type="http://schemas.openxmlformats.org/officeDocument/2006/relationships/tags" Target="../tags/tag40.xml"/><Relationship Id="rId34" Type="http://schemas.openxmlformats.org/officeDocument/2006/relationships/tags" Target="../tags/tag35.xml"/><Relationship Id="rId50" Type="http://schemas.openxmlformats.org/officeDocument/2006/relationships/tags" Target="../tags/tag51.xml"/><Relationship Id="rId55" Type="http://schemas.openxmlformats.org/officeDocument/2006/relationships/tags" Target="../tags/tag56.xml"/><Relationship Id="rId76" Type="http://schemas.openxmlformats.org/officeDocument/2006/relationships/tags" Target="../tags/tag75.xml"/><Relationship Id="rId7" Type="http://schemas.openxmlformats.org/officeDocument/2006/relationships/tags" Target="../tags/tag8.xml"/><Relationship Id="rId71" Type="http://schemas.openxmlformats.org/officeDocument/2006/relationships/tags" Target="../tags/tag70.xml"/><Relationship Id="rId2" Type="http://schemas.openxmlformats.org/officeDocument/2006/relationships/tags" Target="../tags/tag3.xml"/><Relationship Id="rId29" Type="http://schemas.openxmlformats.org/officeDocument/2006/relationships/tags" Target="../tags/tag30.xml"/><Relationship Id="rId24" Type="http://schemas.openxmlformats.org/officeDocument/2006/relationships/tags" Target="../tags/tag25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66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4a"/><Relationship Id="rId13" Type="http://schemas.openxmlformats.org/officeDocument/2006/relationships/image" Target="../media/image1.png"/><Relationship Id="rId3" Type="http://schemas.microsoft.com/office/2007/relationships/media" Target="../media/media3.m4a"/><Relationship Id="rId7" Type="http://schemas.microsoft.com/office/2007/relationships/media" Target="../media/media5.m4a"/><Relationship Id="rId12" Type="http://schemas.openxmlformats.org/officeDocument/2006/relationships/notesSlide" Target="../notesSlides/notesSlide6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audio" Target="../media/media4.m4a"/><Relationship Id="rId11" Type="http://schemas.openxmlformats.org/officeDocument/2006/relationships/slideLayout" Target="../slideLayouts/slideLayout1.xml"/><Relationship Id="rId5" Type="http://schemas.microsoft.com/office/2007/relationships/media" Target="../media/media4.m4a"/><Relationship Id="rId10" Type="http://schemas.openxmlformats.org/officeDocument/2006/relationships/audio" Target="../media/media6.m4a"/><Relationship Id="rId4" Type="http://schemas.openxmlformats.org/officeDocument/2006/relationships/audio" Target="../media/media3.m4a"/><Relationship Id="rId9" Type="http://schemas.microsoft.com/office/2007/relationships/media" Target="../media/media6.m4a"/><Relationship Id="rId1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pace.bilibili.com/225543640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4ACB812-FB34-436A-AE43-E8FA371AA93F}"/>
              </a:ext>
            </a:extLst>
          </p:cNvPr>
          <p:cNvSpPr txBox="1"/>
          <p:nvPr/>
        </p:nvSpPr>
        <p:spPr>
          <a:xfrm>
            <a:off x="3769081" y="3175018"/>
            <a:ext cx="46538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>
                <a:gradFill>
                  <a:gsLst>
                    <a:gs pos="0">
                      <a:srgbClr val="23D0E6"/>
                    </a:gs>
                    <a:gs pos="100000">
                      <a:srgbClr val="15FF80"/>
                    </a:gs>
                  </a:gsLst>
                  <a:lin ang="2700000" scaled="0"/>
                </a:gradFill>
                <a:effectLst>
                  <a:outerShdw blurRad="25400" dist="38100" dir="2700000" algn="tl" rotWithShape="0">
                    <a:schemeClr val="bg1">
                      <a:lumMod val="65000"/>
                      <a:alpha val="30000"/>
                    </a:scheme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在此向您展示全新的</a:t>
            </a:r>
            <a:r>
              <a:rPr lang="en-US" altLang="zh-CN" sz="2400">
                <a:gradFill>
                  <a:gsLst>
                    <a:gs pos="0">
                      <a:srgbClr val="23D0E6"/>
                    </a:gs>
                    <a:gs pos="100000">
                      <a:srgbClr val="15FF80"/>
                    </a:gs>
                  </a:gsLst>
                  <a:lin ang="2700000" scaled="0"/>
                </a:gradFill>
                <a:effectLst>
                  <a:outerShdw blurRad="25400" dist="38100" dir="2700000" algn="tl" rotWithShape="0">
                    <a:schemeClr val="bg1">
                      <a:lumMod val="65000"/>
                      <a:alpha val="30000"/>
                    </a:scheme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PPT</a:t>
            </a:r>
            <a:r>
              <a:rPr lang="zh-CN" altLang="en-US" sz="2400">
                <a:gradFill>
                  <a:gsLst>
                    <a:gs pos="0">
                      <a:srgbClr val="23D0E6"/>
                    </a:gs>
                    <a:gs pos="100000">
                      <a:srgbClr val="15FF80"/>
                    </a:gs>
                  </a:gsLst>
                  <a:lin ang="2700000" scaled="0"/>
                </a:gradFill>
                <a:effectLst>
                  <a:outerShdw blurRad="25400" dist="38100" dir="2700000" algn="tl" rotWithShape="0">
                    <a:schemeClr val="bg1">
                      <a:lumMod val="65000"/>
                      <a:alpha val="30000"/>
                    </a:scheme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触发玩法</a:t>
            </a:r>
          </a:p>
        </p:txBody>
      </p:sp>
      <p:sp>
        <p:nvSpPr>
          <p:cNvPr id="3" name="平行四边形 2">
            <a:extLst>
              <a:ext uri="{FF2B5EF4-FFF2-40B4-BE49-F238E27FC236}">
                <a16:creationId xmlns="" xmlns:a16="http://schemas.microsoft.com/office/drawing/2014/main" id="{1861AD4E-EF78-4D6A-9162-92331F94A9C7}"/>
              </a:ext>
            </a:extLst>
          </p:cNvPr>
          <p:cNvSpPr/>
          <p:nvPr/>
        </p:nvSpPr>
        <p:spPr>
          <a:xfrm>
            <a:off x="3769081" y="3175018"/>
            <a:ext cx="4653838" cy="461665"/>
          </a:xfrm>
          <a:prstGeom prst="parallelogram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5F65BC8F-D7A2-4A16-B61E-7A161F0E5541}"/>
              </a:ext>
            </a:extLst>
          </p:cNvPr>
          <p:cNvCxnSpPr/>
          <p:nvPr/>
        </p:nvCxnSpPr>
        <p:spPr>
          <a:xfrm>
            <a:off x="3273781" y="3131820"/>
            <a:ext cx="4071899" cy="0"/>
          </a:xfrm>
          <a:prstGeom prst="line">
            <a:avLst/>
          </a:prstGeom>
          <a:ln w="12700">
            <a:gradFill>
              <a:gsLst>
                <a:gs pos="0">
                  <a:srgbClr val="23D0E6"/>
                </a:gs>
                <a:gs pos="100000">
                  <a:srgbClr val="15FF8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26EBD507-5E3E-4833-B12F-7B855B1C5F70}"/>
              </a:ext>
            </a:extLst>
          </p:cNvPr>
          <p:cNvCxnSpPr/>
          <p:nvPr/>
        </p:nvCxnSpPr>
        <p:spPr>
          <a:xfrm>
            <a:off x="4790161" y="3659833"/>
            <a:ext cx="4071899" cy="0"/>
          </a:xfrm>
          <a:prstGeom prst="line">
            <a:avLst/>
          </a:prstGeom>
          <a:ln w="12700">
            <a:gradFill>
              <a:gsLst>
                <a:gs pos="0">
                  <a:srgbClr val="23D0E6"/>
                </a:gs>
                <a:gs pos="100000">
                  <a:srgbClr val="15FF8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0A90A90-62E7-46EB-B87D-2E883A67D879}"/>
              </a:ext>
            </a:extLst>
          </p:cNvPr>
          <p:cNvSpPr txBox="1"/>
          <p:nvPr/>
        </p:nvSpPr>
        <p:spPr>
          <a:xfrm>
            <a:off x="4679576" y="505609"/>
            <a:ext cx="457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QQ</a:t>
            </a:r>
            <a:r>
              <a:rPr lang="zh-CN" altLang="en-US"/>
              <a:t>群：</a:t>
            </a:r>
            <a:r>
              <a:rPr lang="en-US" altLang="zh-CN"/>
              <a:t>559336744</a:t>
            </a:r>
          </a:p>
          <a:p>
            <a:r>
              <a:rPr lang="zh-CN" altLang="en-US"/>
              <a:t>公众号：安逸</a:t>
            </a:r>
            <a:r>
              <a:rPr lang="en-US" altLang="zh-CN"/>
              <a:t>PPT</a:t>
            </a:r>
          </a:p>
          <a:p>
            <a:r>
              <a:rPr lang="en-US" altLang="zh-CN"/>
              <a:t>B</a:t>
            </a:r>
            <a:r>
              <a:rPr lang="zh-CN" altLang="en-US"/>
              <a:t>站：</a:t>
            </a:r>
            <a:r>
              <a:rPr lang="en-US" altLang="zh-CN">
                <a:hlinkClick r:id="rId3"/>
              </a:rPr>
              <a:t>https://space.bilibili.com/225543640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70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0.38398 2.22222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9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3" presetClass="path" presetSubtype="0" accel="2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6" dur="2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2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8" dur="2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" presetClass="exit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="" xmlns:a16="http://schemas.microsoft.com/office/drawing/2014/main" id="{EF4A37F9-4EBE-4DFF-B7B4-631205D9AF86}"/>
              </a:ext>
            </a:extLst>
          </p:cNvPr>
          <p:cNvSpPr/>
          <p:nvPr/>
        </p:nvSpPr>
        <p:spPr>
          <a:xfrm>
            <a:off x="5415771" y="3429000"/>
            <a:ext cx="121966" cy="121920"/>
          </a:xfrm>
          <a:prstGeom prst="ellipse">
            <a:avLst/>
          </a:pr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5" name="触发辅助2">
            <a:hlinkHover r:id="" action="ppaction://ole?verb=0"/>
            <a:extLst>
              <a:ext uri="{FF2B5EF4-FFF2-40B4-BE49-F238E27FC236}">
                <a16:creationId xmlns="" xmlns:a16="http://schemas.microsoft.com/office/drawing/2014/main" id="{D6482960-6923-4CA1-BC83-56C6CADA4B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03652" y="3550921"/>
            <a:ext cx="346205" cy="992625"/>
          </a:xfrm>
          <a:prstGeom prst="rect">
            <a:avLst/>
          </a:prstGeom>
          <a:noFill/>
        </p:spPr>
      </p:pic>
      <p:sp>
        <p:nvSpPr>
          <p:cNvPr id="6" name="椭圆 5">
            <a:extLst>
              <a:ext uri="{FF2B5EF4-FFF2-40B4-BE49-F238E27FC236}">
                <a16:creationId xmlns="" xmlns:a16="http://schemas.microsoft.com/office/drawing/2014/main" id="{5DF16E04-7222-4D0A-A5F8-E1DCF3EF96F6}"/>
              </a:ext>
            </a:extLst>
          </p:cNvPr>
          <p:cNvSpPr/>
          <p:nvPr/>
        </p:nvSpPr>
        <p:spPr>
          <a:xfrm>
            <a:off x="5663469" y="3429000"/>
            <a:ext cx="121966" cy="121920"/>
          </a:xfrm>
          <a:prstGeom prst="ellipse">
            <a:avLst/>
          </a:pr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7" name="触发辅助2">
            <a:hlinkHover r:id="" action="ppaction://ole?verb=0"/>
            <a:extLst>
              <a:ext uri="{FF2B5EF4-FFF2-40B4-BE49-F238E27FC236}">
                <a16:creationId xmlns="" xmlns:a16="http://schemas.microsoft.com/office/drawing/2014/main" id="{0067C40D-BEF8-43CE-8FCF-BE24206919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51350" y="3550921"/>
            <a:ext cx="346205" cy="992625"/>
          </a:xfrm>
          <a:prstGeom prst="rect">
            <a:avLst/>
          </a:prstGeom>
          <a:noFill/>
        </p:spPr>
      </p:pic>
      <p:sp>
        <p:nvSpPr>
          <p:cNvPr id="8" name="椭圆 7">
            <a:extLst>
              <a:ext uri="{FF2B5EF4-FFF2-40B4-BE49-F238E27FC236}">
                <a16:creationId xmlns="" xmlns:a16="http://schemas.microsoft.com/office/drawing/2014/main" id="{C14E2753-EE3F-4351-AF9C-B7EF6A695892}"/>
              </a:ext>
            </a:extLst>
          </p:cNvPr>
          <p:cNvSpPr/>
          <p:nvPr/>
        </p:nvSpPr>
        <p:spPr>
          <a:xfrm>
            <a:off x="5911167" y="3429000"/>
            <a:ext cx="121966" cy="121920"/>
          </a:xfrm>
          <a:prstGeom prst="ellipse">
            <a:avLst/>
          </a:pr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9" name="触发辅助2">
            <a:hlinkHover r:id="" action="ppaction://ole?verb=0"/>
            <a:extLst>
              <a:ext uri="{FF2B5EF4-FFF2-40B4-BE49-F238E27FC236}">
                <a16:creationId xmlns="" xmlns:a16="http://schemas.microsoft.com/office/drawing/2014/main" id="{0544241C-43EA-4D6D-B2D7-76B3F883ED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99048" y="3550921"/>
            <a:ext cx="346205" cy="992625"/>
          </a:xfrm>
          <a:prstGeom prst="rect">
            <a:avLst/>
          </a:prstGeom>
          <a:noFill/>
        </p:spPr>
      </p:pic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1BD2353C-A5E8-4286-96F6-46BF4F432233}"/>
              </a:ext>
            </a:extLst>
          </p:cNvPr>
          <p:cNvSpPr/>
          <p:nvPr/>
        </p:nvSpPr>
        <p:spPr>
          <a:xfrm>
            <a:off x="6158865" y="3429000"/>
            <a:ext cx="121966" cy="121920"/>
          </a:xfrm>
          <a:prstGeom prst="ellipse">
            <a:avLst/>
          </a:pr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11" name="触发辅助2">
            <a:hlinkHover r:id="" action="ppaction://ole?verb=0"/>
            <a:extLst>
              <a:ext uri="{FF2B5EF4-FFF2-40B4-BE49-F238E27FC236}">
                <a16:creationId xmlns="" xmlns:a16="http://schemas.microsoft.com/office/drawing/2014/main" id="{243E63FB-61D2-4126-8050-A393CFD9A9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46746" y="3550921"/>
            <a:ext cx="346205" cy="992625"/>
          </a:xfrm>
          <a:prstGeom prst="rect">
            <a:avLst/>
          </a:prstGeom>
          <a:noFill/>
        </p:spPr>
      </p:pic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9DFB2E1C-9D15-4AA2-868E-9682820DEDAD}"/>
              </a:ext>
            </a:extLst>
          </p:cNvPr>
          <p:cNvSpPr/>
          <p:nvPr/>
        </p:nvSpPr>
        <p:spPr>
          <a:xfrm>
            <a:off x="6406563" y="3429000"/>
            <a:ext cx="121966" cy="121920"/>
          </a:xfrm>
          <a:prstGeom prst="ellipse">
            <a:avLst/>
          </a:pr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13" name="触发辅助2">
            <a:hlinkHover r:id="" action="ppaction://ole?verb=0"/>
            <a:extLst>
              <a:ext uri="{FF2B5EF4-FFF2-40B4-BE49-F238E27FC236}">
                <a16:creationId xmlns="" xmlns:a16="http://schemas.microsoft.com/office/drawing/2014/main" id="{A43BA34E-656F-4E92-9A6F-ECC87DA1EB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94444" y="3550921"/>
            <a:ext cx="346205" cy="992625"/>
          </a:xfrm>
          <a:prstGeom prst="rect">
            <a:avLst/>
          </a:prstGeom>
          <a:noFill/>
        </p:spPr>
      </p:pic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6BE2316E-6954-4E46-B949-4EF6DA8AEA82}"/>
              </a:ext>
            </a:extLst>
          </p:cNvPr>
          <p:cNvSpPr/>
          <p:nvPr/>
        </p:nvSpPr>
        <p:spPr>
          <a:xfrm>
            <a:off x="6654262" y="3429000"/>
            <a:ext cx="121966" cy="121920"/>
          </a:xfrm>
          <a:prstGeom prst="ellipse">
            <a:avLst/>
          </a:pr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pic>
        <p:nvPicPr>
          <p:cNvPr id="15" name="触发辅助2">
            <a:hlinkHover r:id="" action="ppaction://ole?verb=0"/>
            <a:extLst>
              <a:ext uri="{FF2B5EF4-FFF2-40B4-BE49-F238E27FC236}">
                <a16:creationId xmlns="" xmlns:a16="http://schemas.microsoft.com/office/drawing/2014/main" id="{17E4F099-FCA5-4AE8-A474-43DC1673D7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42143" y="3550921"/>
            <a:ext cx="346205" cy="992625"/>
          </a:xfrm>
          <a:prstGeom prst="rect">
            <a:avLst/>
          </a:prstGeom>
          <a:noFill/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9D00D02-8CBA-471F-8975-66478327BD12}"/>
              </a:ext>
            </a:extLst>
          </p:cNvPr>
          <p:cNvSpPr txBox="1"/>
          <p:nvPr/>
        </p:nvSpPr>
        <p:spPr>
          <a:xfrm>
            <a:off x="3047104" y="409704"/>
            <a:ext cx="60942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/>
              <a:t>QQ</a:t>
            </a:r>
            <a:r>
              <a:rPr lang="zh-CN" altLang="en-US"/>
              <a:t>群：</a:t>
            </a:r>
            <a:r>
              <a:rPr lang="en-US" altLang="zh-CN"/>
              <a:t>559336744</a:t>
            </a:r>
          </a:p>
          <a:p>
            <a:r>
              <a:rPr lang="zh-CN" altLang="en-US"/>
              <a:t>公众号：安逸</a:t>
            </a:r>
            <a:r>
              <a:rPr lang="en-US" altLang="zh-CN"/>
              <a:t>PPT</a:t>
            </a:r>
          </a:p>
          <a:p>
            <a:r>
              <a:rPr lang="en-US" altLang="zh-CN"/>
              <a:t>B</a:t>
            </a:r>
            <a:r>
              <a:rPr lang="zh-CN" altLang="en-US"/>
              <a:t>站：</a:t>
            </a:r>
            <a:r>
              <a:rPr lang="en-US" altLang="zh-CN">
                <a:hlinkClick r:id="rId7"/>
              </a:rPr>
              <a:t>https://space.bilibili.com/225543640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84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restart="whenNotActive" fill="hold" evtFilter="cancelBubble" nodeType="interactiveSeq">
                    <p:stCondLst>
                      <p:cond evt="onMediaBookmark" delay="0">
                        <p:tgtEl>
                          <p14:bmkTgt spid="5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" fill="hold">
                          <p:stCondLst>
                            <p:cond delay="0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4" presetClass="path" presetSubtype="0" accel="50000" decel="50000" autoRev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3.7037E-6 L 1.25E-6 -0.08102 " pathEditMode="relative" rAng="0" ptsTypes="AA">
                                          <p:cBhvr>
                                            <p:cTn id="6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5" bmkName="书签 1"/>
                      </p:tgtEl>
                    </p:cond>
                  </p:nextCondLst>
                </p:seq>
                <p:seq concurrent="1" nextAc="seek">
                  <p:cTn id="7" restart="whenNotActive" fill="hold" evtFilter="cancelBubble" nodeType="interactiveSeq">
                    <p:stCondLst>
                      <p:cond evt="onMediaBookmark" delay="0">
                        <p:tgtEl>
                          <p14:bmkTgt spid="7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" fill="hold">
                          <p:stCondLst>
                            <p:cond delay="0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64" presetClass="path" presetSubtype="0" accel="50000" decel="50000" autoRev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3.7037E-6 L -1.25E-6 -0.08102 " pathEditMode="relative" rAng="0" ptsTypes="AA">
                                          <p:cBhvr>
                                            <p:cTn id="11" dur="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7" bmkName="书签 1"/>
                      </p:tgtEl>
                    </p:cond>
                  </p:nextCondLst>
                </p:seq>
                <p:seq concurrent="1" nextAc="seek">
                  <p:cTn id="12" restart="whenNotActive" fill="hold" evtFilter="cancelBubble" nodeType="interactiveSeq">
                    <p:stCondLst>
                      <p:cond evt="onMediaBookmark" delay="0">
                        <p:tgtEl>
                          <p14:bmkTgt spid="9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3" fill="hold">
                          <p:stCondLst>
                            <p:cond delay="0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64" presetClass="path" presetSubtype="0" accel="50000" decel="50000" autoRev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3.7037E-6 L -3.75E-6 -0.08102 " pathEditMode="relative" rAng="0" ptsTypes="AA">
                                          <p:cBhvr>
                                            <p:cTn id="16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9" bmkName="书签 1"/>
                      </p:tgtEl>
                    </p:cond>
                  </p:nextCondLst>
                </p:seq>
                <p:seq concurrent="1" nextAc="seek">
                  <p:cTn id="17" restart="whenNotActive" fill="hold" evtFilter="cancelBubble" nodeType="interactiveSeq">
                    <p:stCondLst>
                      <p:cond evt="onMediaBookmark" delay="0">
                        <p:tgtEl>
                          <p14:bmkTgt spid="11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8" fill="hold">
                          <p:stCondLst>
                            <p:cond delay="0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64" presetClass="path" presetSubtype="0" accel="50000" decel="50000" autoRev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75E-6 3.7037E-6 L 3.75E-6 -0.08102 " pathEditMode="relative" rAng="0" ptsTypes="AA">
                                          <p:cBhvr>
                                            <p:cTn id="21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1" bmkName="书签 1"/>
                      </p:tgtEl>
                    </p:cond>
                  </p:nextCondLst>
                </p:seq>
                <p:seq concurrent="1" nextAc="seek">
                  <p:cTn id="22" restart="whenNotActive" fill="hold" evtFilter="cancelBubble" nodeType="interactiveSeq">
                    <p:stCondLst>
                      <p:cond evt="onMediaBookmark" delay="0">
                        <p:tgtEl>
                          <p14:bmkTgt spid="13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3" fill="hold">
                          <p:stCondLst>
                            <p:cond delay="0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64" presetClass="path" presetSubtype="0" accel="50000" decel="50000" autoRev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3.7037E-6 L 1.25E-6 -0.08102 " pathEditMode="relative" rAng="0" ptsTypes="AA">
                                          <p:cBhvr>
                                            <p:cTn id="26" dur="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3" bmkName="书签 1"/>
                      </p:tgtEl>
                    </p:cond>
                  </p:nextCondLst>
                </p:seq>
                <p:seq concurrent="1" nextAc="seek">
                  <p:cTn id="27" restart="whenNotActive" fill="hold" evtFilter="cancelBubble" nodeType="interactiveSeq">
                    <p:stCondLst>
                      <p:cond evt="onMediaBookmark" delay="0">
                        <p:tgtEl>
                          <p14:bmkTgt spid="15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" fill="hold">
                          <p:stCondLst>
                            <p:cond delay="0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64" presetClass="path" presetSubtype="0" accel="50000" decel="50000" autoRev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3.7037E-6 L -1.25E-6 -0.08102 " pathEditMode="relative" rAng="0" ptsTypes="AA">
                                          <p:cBhvr>
                                            <p:cTn id="31" dur="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0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5" bmkName="书签 1"/>
                      </p:tgtEl>
                    </p:cond>
                  </p:nextCondLst>
                </p:seq>
                <p:audio>
                  <p:cMediaNode vol="80000" mute="1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 mute="1">
                    <p:cTn id="3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80000" mute="1">
                    <p:cTn id="3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80000" mute="1">
                    <p:cTn id="3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  <p:audio>
                  <p:cMediaNode vol="80000" mute="1">
                    <p:cTn id="3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audio>
                  <p:cMediaNode vol="80000" mute="1">
                    <p:cTn id="3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</p:childTnLst>
            </p:cTn>
          </p:par>
        </p:tnLst>
        <p:bldLst>
          <p:bldP spid="4" grpId="0" animBg="1"/>
          <p:bldP spid="6" grpId="0" animBg="1"/>
          <p:bldP spid="8" grpId="0" animBg="1"/>
          <p:bldP spid="10" grpId="0" animBg="1"/>
          <p:bldP spid="12" grpId="0" animBg="1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audio>
                  <p:cMediaNode vol="80000" mute="1">
                    <p:cTn id="3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 mute="1">
                    <p:cTn id="3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80000" mute="1">
                    <p:cTn id="3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"/>
                    </p:tgtEl>
                  </p:cMediaNode>
                </p:audio>
                <p:audio>
                  <p:cMediaNode vol="80000" mute="1">
                    <p:cTn id="3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  <p:audio>
                  <p:cMediaNode vol="80000" mute="1">
                    <p:cTn id="3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audio>
                  <p:cMediaNode vol="80000" mute="1">
                    <p:cTn id="3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1">
            <a:hlinkHover r:id="" action="ppaction://ole?verb=0"/>
            <a:extLst>
              <a:ext uri="{FF2B5EF4-FFF2-40B4-BE49-F238E27FC236}">
                <a16:creationId xmlns="" xmlns:a16="http://schemas.microsoft.com/office/drawing/2014/main" id="{F5160082-6BE4-49B3-9E73-194DC534A086}"/>
              </a:ext>
            </a:extLst>
          </p:cNvPr>
          <p:cNvPicPr preferRelativeResize="0"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61178" y="874203"/>
            <a:ext cx="687535" cy="745774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椭圆 79">
            <a:extLst>
              <a:ext uri="{FF2B5EF4-FFF2-40B4-BE49-F238E27FC236}">
                <a16:creationId xmlns="" xmlns:a16="http://schemas.microsoft.com/office/drawing/2014/main" id="{6B9C4597-EC7D-4F50-861C-F2B2EBD5FBE1}"/>
              </a:ext>
            </a:extLst>
          </p:cNvPr>
          <p:cNvSpPr/>
          <p:nvPr/>
        </p:nvSpPr>
        <p:spPr>
          <a:xfrm>
            <a:off x="6516914" y="959058"/>
            <a:ext cx="576064" cy="5760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2">
            <a:hlinkHover r:id="" action="ppaction://ole?verb=0"/>
            <a:extLst>
              <a:ext uri="{FF2B5EF4-FFF2-40B4-BE49-F238E27FC236}">
                <a16:creationId xmlns="" xmlns:a16="http://schemas.microsoft.com/office/drawing/2014/main" id="{A1F2EB70-269D-4850-B5D1-516241986C63}"/>
              </a:ext>
            </a:extLst>
          </p:cNvPr>
          <p:cNvPicPr preferRelativeResize="0"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08276" y="1707619"/>
            <a:ext cx="687535" cy="745774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椭圆 82">
            <a:extLst>
              <a:ext uri="{FF2B5EF4-FFF2-40B4-BE49-F238E27FC236}">
                <a16:creationId xmlns="" xmlns:a16="http://schemas.microsoft.com/office/drawing/2014/main" id="{DE2471B5-B2F6-4674-A65A-5BA6764541B2}"/>
              </a:ext>
            </a:extLst>
          </p:cNvPr>
          <p:cNvSpPr/>
          <p:nvPr/>
        </p:nvSpPr>
        <p:spPr>
          <a:xfrm>
            <a:off x="7664010" y="1792474"/>
            <a:ext cx="576064" cy="5760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5" name="3">
            <a:hlinkHover r:id="" action="ppaction://ole?verb=0"/>
            <a:extLst>
              <a:ext uri="{FF2B5EF4-FFF2-40B4-BE49-F238E27FC236}">
                <a16:creationId xmlns="" xmlns:a16="http://schemas.microsoft.com/office/drawing/2014/main" id="{DC770EA9-BBFD-4E8E-B003-BAE5DA9693B6}"/>
              </a:ext>
            </a:extLst>
          </p:cNvPr>
          <p:cNvPicPr preferRelativeResize="0"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46428" y="3056113"/>
            <a:ext cx="687535" cy="745774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椭圆 85">
            <a:extLst>
              <a:ext uri="{FF2B5EF4-FFF2-40B4-BE49-F238E27FC236}">
                <a16:creationId xmlns="" xmlns:a16="http://schemas.microsoft.com/office/drawing/2014/main" id="{81A2D0AB-809B-4ABE-AD8C-ED21336A79D6}"/>
              </a:ext>
            </a:extLst>
          </p:cNvPr>
          <p:cNvSpPr/>
          <p:nvPr/>
        </p:nvSpPr>
        <p:spPr>
          <a:xfrm>
            <a:off x="8102164" y="3140968"/>
            <a:ext cx="576064" cy="5760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8" name="4">
            <a:hlinkHover r:id="" action="ppaction://ole?verb=0"/>
            <a:extLst>
              <a:ext uri="{FF2B5EF4-FFF2-40B4-BE49-F238E27FC236}">
                <a16:creationId xmlns="" xmlns:a16="http://schemas.microsoft.com/office/drawing/2014/main" id="{82FF2D28-4F76-4EB5-A97B-09059B4E6AF7}"/>
              </a:ext>
            </a:extLst>
          </p:cNvPr>
          <p:cNvPicPr preferRelativeResize="0"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08276" y="4404608"/>
            <a:ext cx="687535" cy="745774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椭圆 88">
            <a:extLst>
              <a:ext uri="{FF2B5EF4-FFF2-40B4-BE49-F238E27FC236}">
                <a16:creationId xmlns="" xmlns:a16="http://schemas.microsoft.com/office/drawing/2014/main" id="{347F0445-EA44-4EB6-9E02-8AF904A70256}"/>
              </a:ext>
            </a:extLst>
          </p:cNvPr>
          <p:cNvSpPr/>
          <p:nvPr/>
        </p:nvSpPr>
        <p:spPr>
          <a:xfrm>
            <a:off x="7664010" y="4489463"/>
            <a:ext cx="576064" cy="5760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1" name="5">
            <a:hlinkHover r:id="" action="ppaction://ole?verb=0"/>
            <a:extLst>
              <a:ext uri="{FF2B5EF4-FFF2-40B4-BE49-F238E27FC236}">
                <a16:creationId xmlns="" xmlns:a16="http://schemas.microsoft.com/office/drawing/2014/main" id="{57B39863-8074-4C96-A230-F20909BBFF17}"/>
              </a:ext>
            </a:extLst>
          </p:cNvPr>
          <p:cNvPicPr preferRelativeResize="0"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61178" y="5238023"/>
            <a:ext cx="687535" cy="745774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椭圆 91">
            <a:extLst>
              <a:ext uri="{FF2B5EF4-FFF2-40B4-BE49-F238E27FC236}">
                <a16:creationId xmlns="" xmlns:a16="http://schemas.microsoft.com/office/drawing/2014/main" id="{478F0A71-2531-47B4-9C72-268F53E9CBC7}"/>
              </a:ext>
            </a:extLst>
          </p:cNvPr>
          <p:cNvSpPr/>
          <p:nvPr/>
        </p:nvSpPr>
        <p:spPr>
          <a:xfrm>
            <a:off x="6516914" y="5322878"/>
            <a:ext cx="576064" cy="5760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4" name="6">
            <a:hlinkHover r:id="" action="ppaction://ole?verb=0"/>
            <a:extLst>
              <a:ext uri="{FF2B5EF4-FFF2-40B4-BE49-F238E27FC236}">
                <a16:creationId xmlns="" xmlns:a16="http://schemas.microsoft.com/office/drawing/2014/main" id="{9E24992A-12B7-42DE-B9F8-20A87F0B1D77}"/>
              </a:ext>
            </a:extLst>
          </p:cNvPr>
          <p:cNvPicPr preferRelativeResize="0"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43288" y="5238023"/>
            <a:ext cx="687535" cy="745774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椭圆 94">
            <a:extLst>
              <a:ext uri="{FF2B5EF4-FFF2-40B4-BE49-F238E27FC236}">
                <a16:creationId xmlns="" xmlns:a16="http://schemas.microsoft.com/office/drawing/2014/main" id="{A5550744-9A7F-45BB-8225-F1A22BA93BA3}"/>
              </a:ext>
            </a:extLst>
          </p:cNvPr>
          <p:cNvSpPr/>
          <p:nvPr/>
        </p:nvSpPr>
        <p:spPr>
          <a:xfrm>
            <a:off x="5099022" y="5322878"/>
            <a:ext cx="576064" cy="5760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7" name="7">
            <a:hlinkHover r:id="" action="ppaction://ole?verb=0"/>
            <a:extLst>
              <a:ext uri="{FF2B5EF4-FFF2-40B4-BE49-F238E27FC236}">
                <a16:creationId xmlns="" xmlns:a16="http://schemas.microsoft.com/office/drawing/2014/main" id="{4874AF24-E760-4EB2-B2C8-825BE8285513}"/>
              </a:ext>
            </a:extLst>
          </p:cNvPr>
          <p:cNvPicPr preferRelativeResize="0"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96190" y="4404608"/>
            <a:ext cx="687535" cy="745774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椭圆 97">
            <a:extLst>
              <a:ext uri="{FF2B5EF4-FFF2-40B4-BE49-F238E27FC236}">
                <a16:creationId xmlns="" xmlns:a16="http://schemas.microsoft.com/office/drawing/2014/main" id="{A1F6FB06-2D9F-42A1-A621-C7E3D9944D63}"/>
              </a:ext>
            </a:extLst>
          </p:cNvPr>
          <p:cNvSpPr/>
          <p:nvPr/>
        </p:nvSpPr>
        <p:spPr>
          <a:xfrm>
            <a:off x="3951925" y="4489463"/>
            <a:ext cx="576064" cy="5760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8">
            <a:hlinkHover r:id="" action="ppaction://ole?verb=0"/>
            <a:extLst>
              <a:ext uri="{FF2B5EF4-FFF2-40B4-BE49-F238E27FC236}">
                <a16:creationId xmlns="" xmlns:a16="http://schemas.microsoft.com/office/drawing/2014/main" id="{55F3928E-9AA7-4A32-9E7B-A0D09B2BFF9C}"/>
              </a:ext>
            </a:extLst>
          </p:cNvPr>
          <p:cNvPicPr preferRelativeResize="0"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58037" y="3056113"/>
            <a:ext cx="687535" cy="745774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椭圆 70">
            <a:extLst>
              <a:ext uri="{FF2B5EF4-FFF2-40B4-BE49-F238E27FC236}">
                <a16:creationId xmlns="" xmlns:a16="http://schemas.microsoft.com/office/drawing/2014/main" id="{7427B924-01EA-4086-BFFE-B9D7ABDAA9B8}"/>
              </a:ext>
            </a:extLst>
          </p:cNvPr>
          <p:cNvSpPr/>
          <p:nvPr/>
        </p:nvSpPr>
        <p:spPr>
          <a:xfrm>
            <a:off x="3513772" y="3140968"/>
            <a:ext cx="576064" cy="5760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3" name="9">
            <a:hlinkHover r:id="" action="ppaction://ole?verb=0"/>
            <a:extLst>
              <a:ext uri="{FF2B5EF4-FFF2-40B4-BE49-F238E27FC236}">
                <a16:creationId xmlns="" xmlns:a16="http://schemas.microsoft.com/office/drawing/2014/main" id="{73619C78-4814-4193-A1E0-82DB1AC6986E}"/>
              </a:ext>
            </a:extLst>
          </p:cNvPr>
          <p:cNvPicPr preferRelativeResize="0"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96190" y="1707619"/>
            <a:ext cx="687535" cy="745774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椭圆 73">
            <a:extLst>
              <a:ext uri="{FF2B5EF4-FFF2-40B4-BE49-F238E27FC236}">
                <a16:creationId xmlns="" xmlns:a16="http://schemas.microsoft.com/office/drawing/2014/main" id="{4267430D-CD3E-4EE5-A3FA-3216D158C163}"/>
              </a:ext>
            </a:extLst>
          </p:cNvPr>
          <p:cNvSpPr/>
          <p:nvPr/>
        </p:nvSpPr>
        <p:spPr>
          <a:xfrm>
            <a:off x="3951925" y="1792474"/>
            <a:ext cx="576064" cy="5760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6" name="10">
            <a:hlinkHover r:id="" action="ppaction://ole?verb=0"/>
            <a:extLst>
              <a:ext uri="{FF2B5EF4-FFF2-40B4-BE49-F238E27FC236}">
                <a16:creationId xmlns="" xmlns:a16="http://schemas.microsoft.com/office/drawing/2014/main" id="{8ED51B46-E60A-4F84-A02F-D2AB4ED6CE25}"/>
              </a:ext>
            </a:extLst>
          </p:cNvPr>
          <p:cNvPicPr preferRelativeResize="0"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43288" y="874203"/>
            <a:ext cx="687535" cy="745774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椭圆 76">
            <a:extLst>
              <a:ext uri="{FF2B5EF4-FFF2-40B4-BE49-F238E27FC236}">
                <a16:creationId xmlns="" xmlns:a16="http://schemas.microsoft.com/office/drawing/2014/main" id="{54EA8E7A-FF07-4B8A-8FE9-FDCB1D65889F}"/>
              </a:ext>
            </a:extLst>
          </p:cNvPr>
          <p:cNvSpPr/>
          <p:nvPr/>
        </p:nvSpPr>
        <p:spPr>
          <a:xfrm>
            <a:off x="5099022" y="959058"/>
            <a:ext cx="576064" cy="5760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11">
            <a:extLst>
              <a:ext uri="{FF2B5EF4-FFF2-40B4-BE49-F238E27FC236}">
                <a16:creationId xmlns="" xmlns:a16="http://schemas.microsoft.com/office/drawing/2014/main" id="{31C322B2-F9B9-4839-9720-7FA54138F367}"/>
              </a:ext>
            </a:extLst>
          </p:cNvPr>
          <p:cNvSpPr/>
          <p:nvPr/>
        </p:nvSpPr>
        <p:spPr>
          <a:xfrm>
            <a:off x="6516914" y="959058"/>
            <a:ext cx="576064" cy="576064"/>
          </a:xfrm>
          <a:prstGeom prst="ellipse">
            <a:avLst/>
          </a:pr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  <a:effectLst>
            <a:outerShdw blurRad="2540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22">
            <a:extLst>
              <a:ext uri="{FF2B5EF4-FFF2-40B4-BE49-F238E27FC236}">
                <a16:creationId xmlns="" xmlns:a16="http://schemas.microsoft.com/office/drawing/2014/main" id="{CC278140-E5EB-4A0F-8B5F-00F0CF9B153F}"/>
              </a:ext>
            </a:extLst>
          </p:cNvPr>
          <p:cNvSpPr/>
          <p:nvPr/>
        </p:nvSpPr>
        <p:spPr>
          <a:xfrm>
            <a:off x="7664010" y="1792474"/>
            <a:ext cx="576064" cy="576064"/>
          </a:xfrm>
          <a:prstGeom prst="ellipse">
            <a:avLst/>
          </a:pr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  <a:effectLst>
            <a:outerShdw blurRad="2540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33">
            <a:extLst>
              <a:ext uri="{FF2B5EF4-FFF2-40B4-BE49-F238E27FC236}">
                <a16:creationId xmlns="" xmlns:a16="http://schemas.microsoft.com/office/drawing/2014/main" id="{40DF9CAA-1DC1-4A2A-BA5B-40FAC480E558}"/>
              </a:ext>
            </a:extLst>
          </p:cNvPr>
          <p:cNvSpPr/>
          <p:nvPr/>
        </p:nvSpPr>
        <p:spPr>
          <a:xfrm>
            <a:off x="8102164" y="3140968"/>
            <a:ext cx="576064" cy="576064"/>
          </a:xfrm>
          <a:prstGeom prst="ellipse">
            <a:avLst/>
          </a:pr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  <a:effectLst>
            <a:outerShdw blurRad="2540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44">
            <a:extLst>
              <a:ext uri="{FF2B5EF4-FFF2-40B4-BE49-F238E27FC236}">
                <a16:creationId xmlns="" xmlns:a16="http://schemas.microsoft.com/office/drawing/2014/main" id="{E8B74002-DF16-4D25-AAD5-E98E7AFA014D}"/>
              </a:ext>
            </a:extLst>
          </p:cNvPr>
          <p:cNvSpPr/>
          <p:nvPr/>
        </p:nvSpPr>
        <p:spPr>
          <a:xfrm>
            <a:off x="7664010" y="4489463"/>
            <a:ext cx="576064" cy="576064"/>
          </a:xfrm>
          <a:prstGeom prst="ellipse">
            <a:avLst/>
          </a:pr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  <a:effectLst>
            <a:outerShdw blurRad="2540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55">
            <a:extLst>
              <a:ext uri="{FF2B5EF4-FFF2-40B4-BE49-F238E27FC236}">
                <a16:creationId xmlns="" xmlns:a16="http://schemas.microsoft.com/office/drawing/2014/main" id="{33A39C37-B149-4141-8719-29491E4965D0}"/>
              </a:ext>
            </a:extLst>
          </p:cNvPr>
          <p:cNvSpPr/>
          <p:nvPr/>
        </p:nvSpPr>
        <p:spPr>
          <a:xfrm>
            <a:off x="6516914" y="5322878"/>
            <a:ext cx="576064" cy="576064"/>
          </a:xfrm>
          <a:prstGeom prst="ellipse">
            <a:avLst/>
          </a:pr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  <a:effectLst>
            <a:outerShdw blurRad="2540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66">
            <a:extLst>
              <a:ext uri="{FF2B5EF4-FFF2-40B4-BE49-F238E27FC236}">
                <a16:creationId xmlns="" xmlns:a16="http://schemas.microsoft.com/office/drawing/2014/main" id="{3B061E1C-24B1-43EA-99AD-BD88A53B4900}"/>
              </a:ext>
            </a:extLst>
          </p:cNvPr>
          <p:cNvSpPr/>
          <p:nvPr/>
        </p:nvSpPr>
        <p:spPr>
          <a:xfrm>
            <a:off x="5099022" y="5322878"/>
            <a:ext cx="576064" cy="576064"/>
          </a:xfrm>
          <a:prstGeom prst="ellipse">
            <a:avLst/>
          </a:pr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  <a:effectLst>
            <a:outerShdw blurRad="2540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77">
            <a:extLst>
              <a:ext uri="{FF2B5EF4-FFF2-40B4-BE49-F238E27FC236}">
                <a16:creationId xmlns="" xmlns:a16="http://schemas.microsoft.com/office/drawing/2014/main" id="{FF6A0F2E-6988-400B-91F1-158E32EDAAC1}"/>
              </a:ext>
            </a:extLst>
          </p:cNvPr>
          <p:cNvSpPr/>
          <p:nvPr/>
        </p:nvSpPr>
        <p:spPr>
          <a:xfrm>
            <a:off x="3951925" y="4489463"/>
            <a:ext cx="576064" cy="576064"/>
          </a:xfrm>
          <a:prstGeom prst="ellipse">
            <a:avLst/>
          </a:pr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  <a:effectLst>
            <a:outerShdw blurRad="2540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88">
            <a:extLst>
              <a:ext uri="{FF2B5EF4-FFF2-40B4-BE49-F238E27FC236}">
                <a16:creationId xmlns="" xmlns:a16="http://schemas.microsoft.com/office/drawing/2014/main" id="{F53F5D8B-9716-484B-9F94-8DEC25E42142}"/>
              </a:ext>
            </a:extLst>
          </p:cNvPr>
          <p:cNvSpPr/>
          <p:nvPr/>
        </p:nvSpPr>
        <p:spPr>
          <a:xfrm>
            <a:off x="3513772" y="3140968"/>
            <a:ext cx="576064" cy="576064"/>
          </a:xfrm>
          <a:prstGeom prst="ellipse">
            <a:avLst/>
          </a:pr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  <a:effectLst>
            <a:outerShdw blurRad="2540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99">
            <a:extLst>
              <a:ext uri="{FF2B5EF4-FFF2-40B4-BE49-F238E27FC236}">
                <a16:creationId xmlns="" xmlns:a16="http://schemas.microsoft.com/office/drawing/2014/main" id="{F5108840-A8C4-4090-A582-D5642EEAA294}"/>
              </a:ext>
            </a:extLst>
          </p:cNvPr>
          <p:cNvSpPr/>
          <p:nvPr/>
        </p:nvSpPr>
        <p:spPr>
          <a:xfrm>
            <a:off x="3951925" y="1792474"/>
            <a:ext cx="576064" cy="576064"/>
          </a:xfrm>
          <a:prstGeom prst="ellipse">
            <a:avLst/>
          </a:pr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  <a:effectLst>
            <a:outerShdw blurRad="2540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10+">
            <a:extLst>
              <a:ext uri="{FF2B5EF4-FFF2-40B4-BE49-F238E27FC236}">
                <a16:creationId xmlns="" xmlns:a16="http://schemas.microsoft.com/office/drawing/2014/main" id="{DAC1C943-B0CC-451E-A900-3AB813D15CF4}"/>
              </a:ext>
            </a:extLst>
          </p:cNvPr>
          <p:cNvSpPr/>
          <p:nvPr/>
        </p:nvSpPr>
        <p:spPr>
          <a:xfrm>
            <a:off x="5099022" y="959058"/>
            <a:ext cx="576064" cy="576064"/>
          </a:xfrm>
          <a:prstGeom prst="ellipse">
            <a:avLst/>
          </a:pr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  <a:effectLst>
            <a:outerShdw blurRad="254000" dist="50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23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restart="whenNotActive" fill="hold" evtFilter="cancelBubble" nodeType="interactiveSeq">
                    <p:stCondLst>
                      <p:cond evt="onMediaBookmark" delay="0">
                        <p:tgtEl>
                          <p14:bmkTgt spid="79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" fill="hold">
                          <p:stCondLst>
                            <p:cond delay="0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10" dur="1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79" bmkName="书签 1"/>
                      </p:tgtEl>
                    </p:cond>
                  </p:nextCondLst>
                </p:seq>
                <p:seq concurrent="1" nextAc="seek">
                  <p:cTn id="13" restart="whenNotActive" fill="hold" evtFilter="cancelBubble" nodeType="interactiveSeq">
                    <p:stCondLst>
                      <p:cond evt="onMediaBookmark" delay="0">
                        <p:tgtEl>
                          <p14:bmkTgt spid="82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" fill="hold">
                          <p:stCondLst>
                            <p:cond delay="0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2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21" dur="1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82" bmkName="书签 1"/>
                      </p:tgtEl>
                    </p:cond>
                  </p:nextCondLst>
                </p:seq>
                <p:seq concurrent="1" nextAc="seek">
                  <p:cTn id="24" restart="whenNotActive" fill="hold" evtFilter="cancelBubble" nodeType="interactiveSeq">
                    <p:stCondLst>
                      <p:cond evt="onMediaBookmark" delay="0">
                        <p:tgtEl>
                          <p14:bmkTgt spid="85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5" fill="hold">
                          <p:stCondLst>
                            <p:cond delay="0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32" dur="1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85" bmkName="书签 1"/>
                      </p:tgtEl>
                    </p:cond>
                  </p:nextCondLst>
                </p:seq>
                <p:seq concurrent="1" nextAc="seek">
                  <p:cTn id="35" restart="whenNotActive" fill="hold" evtFilter="cancelBubble" nodeType="interactiveSeq">
                    <p:stCondLst>
                      <p:cond evt="onMediaBookmark" delay="0">
                        <p:tgtEl>
                          <p14:bmkTgt spid="88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6" fill="hold">
                          <p:stCondLst>
                            <p:cond delay="0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43" dur="1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88" bmkName="书签 1"/>
                      </p:tgtEl>
                    </p:cond>
                  </p:nextCondLst>
                </p:seq>
                <p:seq concurrent="1" nextAc="seek">
                  <p:cTn id="46" restart="whenNotActive" fill="hold" evtFilter="cancelBubble" nodeType="interactiveSeq">
                    <p:stCondLst>
                      <p:cond evt="onMediaBookmark" delay="0">
                        <p:tgtEl>
                          <p14:bmkTgt spid="91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7" fill="hold">
                          <p:stCondLst>
                            <p:cond delay="0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25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4" dur="1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91" bmkName="书签 1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MediaBookmark" delay="0">
                        <p:tgtEl>
                          <p14:bmkTgt spid="94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65" dur="1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6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94" bmkName="书签 1"/>
                      </p:tgtEl>
                    </p:cond>
                  </p:nextCondLst>
                </p:seq>
                <p:seq concurrent="1" nextAc="seek">
                  <p:cTn id="68" restart="whenNotActive" fill="hold" evtFilter="cancelBubble" nodeType="interactiveSeq">
                    <p:stCondLst>
                      <p:cond evt="onMediaBookmark" delay="0">
                        <p:tgtEl>
                          <p14:bmkTgt spid="97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9" fill="hold">
                          <p:stCondLst>
                            <p:cond delay="0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5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76" dur="1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7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97" bmkName="书签 1"/>
                      </p:tgtEl>
                    </p:cond>
                  </p:nextCondLst>
                </p:seq>
                <p:seq concurrent="1" nextAc="seek">
                  <p:cTn id="79" restart="whenNotActive" fill="hold" evtFilter="cancelBubble" nodeType="interactiveSeq">
                    <p:stCondLst>
                      <p:cond evt="onMediaBookmark" delay="0">
                        <p:tgtEl>
                          <p14:bmkTgt spid="60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0" fill="hold">
                          <p:stCondLst>
                            <p:cond delay="0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25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87" dur="1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8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60" bmkName="书签 1"/>
                      </p:tgtEl>
                    </p:cond>
                  </p:nextCondLst>
                </p:seq>
                <p:seq concurrent="1" nextAc="seek">
                  <p:cTn id="90" restart="whenNotActive" fill="hold" evtFilter="cancelBubble" nodeType="interactiveSeq">
                    <p:stCondLst>
                      <p:cond evt="onMediaBookmark" delay="0">
                        <p:tgtEl>
                          <p14:bmkTgt spid="73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1" fill="hold">
                          <p:stCondLst>
                            <p:cond delay="0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98" dur="1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9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73" bmkName="书签 1"/>
                      </p:tgtEl>
                    </p:cond>
                  </p:nextCondLst>
                </p:seq>
                <p:seq concurrent="1" nextAc="seek">
                  <p:cTn id="101" restart="whenNotActive" fill="hold" evtFilter="cancelBubble" nodeType="interactiveSeq">
                    <p:stCondLst>
                      <p:cond evt="onMediaBookmark" delay="0">
                        <p:tgtEl>
                          <p14:bmkTgt spid="76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2" fill="hold">
                          <p:stCondLst>
                            <p:cond delay="0"/>
                          </p:stCondLst>
                          <p:childTnLst>
                            <p:par>
                              <p:cTn id="10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25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109" dur="1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0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76" bmkName="书签 1"/>
                      </p:tgtEl>
                    </p:cond>
                  </p:nextCondLst>
                </p:seq>
                <p:audio>
                  <p:cMediaNode vol="80000">
                    <p:cTn id="112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9"/>
                    </p:tgtEl>
                  </p:cMediaNode>
                </p:audio>
                <p:audio>
                  <p:cMediaNode vol="80000">
                    <p:cTn id="113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2"/>
                    </p:tgtEl>
                  </p:cMediaNode>
                </p:audio>
                <p:audio>
                  <p:cMediaNode vol="80000">
                    <p:cTn id="114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5"/>
                    </p:tgtEl>
                  </p:cMediaNode>
                </p:audio>
                <p:audio>
                  <p:cMediaNode vol="80000">
                    <p:cTn id="115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8"/>
                    </p:tgtEl>
                  </p:cMediaNode>
                </p:audio>
                <p:audio>
                  <p:cMediaNode vol="80000">
                    <p:cTn id="116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1"/>
                    </p:tgtEl>
                  </p:cMediaNode>
                </p:audio>
                <p:audio>
                  <p:cMediaNode vol="80000">
                    <p:cTn id="117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4"/>
                    </p:tgtEl>
                  </p:cMediaNode>
                </p:audio>
                <p:audio>
                  <p:cMediaNode vol="80000">
                    <p:cTn id="118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7"/>
                    </p:tgtEl>
                  </p:cMediaNode>
                </p:audio>
                <p:audio>
                  <p:cMediaNode vol="80000">
                    <p:cTn id="119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0"/>
                    </p:tgtEl>
                  </p:cMediaNode>
                </p:audio>
                <p:audio>
                  <p:cMediaNode vol="80000">
                    <p:cTn id="120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3"/>
                    </p:tgtEl>
                  </p:cMediaNode>
                </p:audio>
                <p:audio>
                  <p:cMediaNode vol="80000">
                    <p:cTn id="121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6"/>
                    </p:tgtEl>
                  </p:cMediaNode>
                </p:audio>
              </p:childTnLst>
            </p:cTn>
          </p:par>
        </p:tnLst>
        <p:bldLst>
          <p:bldP spid="99" grpId="0" animBg="1"/>
          <p:bldP spid="100" grpId="0" animBg="1"/>
          <p:bldP spid="101" grpId="0" animBg="1"/>
          <p:bldP spid="102" grpId="0" animBg="1"/>
          <p:bldP spid="103" grpId="0" animBg="1"/>
          <p:bldP spid="104" grpId="0" animBg="1"/>
          <p:bldP spid="105" grpId="0" animBg="1"/>
          <p:bldP spid="106" grpId="0" animBg="1"/>
          <p:bldP spid="107" grpId="0" animBg="1"/>
          <p:bldP spid="10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audio>
                  <p:cMediaNode vol="80000">
                    <p:cTn id="112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9"/>
                    </p:tgtEl>
                  </p:cMediaNode>
                </p:audio>
                <p:audio>
                  <p:cMediaNode vol="80000">
                    <p:cTn id="113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2"/>
                    </p:tgtEl>
                  </p:cMediaNode>
                </p:audio>
                <p:audio>
                  <p:cMediaNode vol="80000">
                    <p:cTn id="114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5"/>
                    </p:tgtEl>
                  </p:cMediaNode>
                </p:audio>
                <p:audio>
                  <p:cMediaNode vol="80000">
                    <p:cTn id="115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8"/>
                    </p:tgtEl>
                  </p:cMediaNode>
                </p:audio>
                <p:audio>
                  <p:cMediaNode vol="80000">
                    <p:cTn id="116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1"/>
                    </p:tgtEl>
                  </p:cMediaNode>
                </p:audio>
                <p:audio>
                  <p:cMediaNode vol="80000">
                    <p:cTn id="117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4"/>
                    </p:tgtEl>
                  </p:cMediaNode>
                </p:audio>
                <p:audio>
                  <p:cMediaNode vol="80000">
                    <p:cTn id="118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7"/>
                    </p:tgtEl>
                  </p:cMediaNode>
                </p:audio>
                <p:audio>
                  <p:cMediaNode vol="80000">
                    <p:cTn id="119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0"/>
                    </p:tgtEl>
                  </p:cMediaNode>
                </p:audio>
                <p:audio>
                  <p:cMediaNode vol="80000">
                    <p:cTn id="120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3"/>
                    </p:tgtEl>
                  </p:cMediaNode>
                </p:audio>
                <p:audio>
                  <p:cMediaNode vol="80000">
                    <p:cTn id="121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6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5+">
            <a:extLst>
              <a:ext uri="{FF2B5EF4-FFF2-40B4-BE49-F238E27FC236}">
                <a16:creationId xmlns="" xmlns:a16="http://schemas.microsoft.com/office/drawing/2014/main" id="{6B5F241C-58DC-4BA6-BB16-93000B4BF611}"/>
              </a:ext>
            </a:extLst>
          </p:cNvPr>
          <p:cNvSpPr/>
          <p:nvPr/>
        </p:nvSpPr>
        <p:spPr>
          <a:xfrm>
            <a:off x="5110828" y="2443828"/>
            <a:ext cx="1970344" cy="1970344"/>
          </a:xfrm>
          <a:prstGeom prst="ellips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2AB6AD7-A6F5-4EBF-9CE4-EA498C25A965}"/>
              </a:ext>
            </a:extLst>
          </p:cNvPr>
          <p:cNvSpPr/>
          <p:nvPr/>
        </p:nvSpPr>
        <p:spPr>
          <a:xfrm>
            <a:off x="5091809" y="2424809"/>
            <a:ext cx="2008382" cy="20083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111">
            <a:hlinkHover r:id="" action="ppaction://ole?verb=0"/>
            <a:extLst>
              <a:ext uri="{FF2B5EF4-FFF2-40B4-BE49-F238E27FC236}">
                <a16:creationId xmlns="" xmlns:a16="http://schemas.microsoft.com/office/drawing/2014/main" id="{097D4B9C-5521-49CA-B831-17C9A5583293}"/>
              </a:ext>
            </a:extLst>
          </p:cNvPr>
          <p:cNvPicPr preferRelativeResize="0">
            <a:picLocks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rcRect l="3674" t="21622" r="2803" b="21627"/>
          <a:stretch>
            <a:fillRect/>
          </a:stretch>
        </p:blipFill>
        <p:spPr>
          <a:xfrm>
            <a:off x="5309616" y="2887817"/>
            <a:ext cx="1572768" cy="95436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F6B4E06F-0AA5-4621-90D3-30F4D0A9AE9D}"/>
              </a:ext>
            </a:extLst>
          </p:cNvPr>
          <p:cNvSpPr/>
          <p:nvPr/>
        </p:nvSpPr>
        <p:spPr>
          <a:xfrm>
            <a:off x="5502674" y="3004964"/>
            <a:ext cx="1186652" cy="720069"/>
          </a:xfrm>
          <a:custGeom>
            <a:avLst/>
            <a:gdLst>
              <a:gd name="connsiteX0" fmla="*/ 593326 w 1186652"/>
              <a:gd name="connsiteY0" fmla="*/ 0 h 720069"/>
              <a:gd name="connsiteX1" fmla="*/ 1186652 w 1186652"/>
              <a:gd name="connsiteY1" fmla="*/ 593326 h 720069"/>
              <a:gd name="connsiteX2" fmla="*/ 1181024 w 1186652"/>
              <a:gd name="connsiteY2" fmla="*/ 649156 h 720069"/>
              <a:gd name="connsiteX3" fmla="*/ 1060451 w 1186652"/>
              <a:gd name="connsiteY3" fmla="*/ 678591 h 720069"/>
              <a:gd name="connsiteX4" fmla="*/ 603679 w 1186652"/>
              <a:gd name="connsiteY4" fmla="*/ 720069 h 720069"/>
              <a:gd name="connsiteX5" fmla="*/ 146908 w 1186652"/>
              <a:gd name="connsiteY5" fmla="*/ 678591 h 720069"/>
              <a:gd name="connsiteX6" fmla="*/ 5106 w 1186652"/>
              <a:gd name="connsiteY6" fmla="*/ 643973 h 720069"/>
              <a:gd name="connsiteX7" fmla="*/ 0 w 1186652"/>
              <a:gd name="connsiteY7" fmla="*/ 593326 h 720069"/>
              <a:gd name="connsiteX8" fmla="*/ 593326 w 1186652"/>
              <a:gd name="connsiteY8" fmla="*/ 0 h 72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6652" h="720069">
                <a:moveTo>
                  <a:pt x="593326" y="0"/>
                </a:moveTo>
                <a:cubicBezTo>
                  <a:pt x="921011" y="0"/>
                  <a:pt x="1186652" y="265641"/>
                  <a:pt x="1186652" y="593326"/>
                </a:cubicBezTo>
                <a:lnTo>
                  <a:pt x="1181024" y="649156"/>
                </a:lnTo>
                <a:lnTo>
                  <a:pt x="1060451" y="678591"/>
                </a:lnTo>
                <a:cubicBezTo>
                  <a:pt x="920057" y="705300"/>
                  <a:pt x="765703" y="720069"/>
                  <a:pt x="603679" y="720069"/>
                </a:cubicBezTo>
                <a:cubicBezTo>
                  <a:pt x="441656" y="720069"/>
                  <a:pt x="287301" y="705300"/>
                  <a:pt x="146908" y="678591"/>
                </a:cubicBezTo>
                <a:lnTo>
                  <a:pt x="5106" y="643973"/>
                </a:lnTo>
                <a:lnTo>
                  <a:pt x="0" y="593326"/>
                </a:lnTo>
                <a:cubicBezTo>
                  <a:pt x="0" y="265641"/>
                  <a:pt x="265641" y="0"/>
                  <a:pt x="593326" y="0"/>
                </a:cubicBezTo>
                <a:close/>
              </a:path>
            </a:pathLst>
          </a:custGeom>
          <a:gradFill>
            <a:gsLst>
              <a:gs pos="0">
                <a:srgbClr val="00B0F0">
                  <a:lumMod val="80000"/>
                  <a:lumOff val="20000"/>
                </a:srgbClr>
              </a:gs>
              <a:gs pos="83000">
                <a:srgbClr val="00B050">
                  <a:lumMod val="70000"/>
                  <a:lumOff val="30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13750C2E-07D7-4262-9A3C-967919F1919E}"/>
              </a:ext>
            </a:extLst>
          </p:cNvPr>
          <p:cNvSpPr/>
          <p:nvPr/>
        </p:nvSpPr>
        <p:spPr>
          <a:xfrm>
            <a:off x="5502674" y="3004964"/>
            <a:ext cx="1186652" cy="720069"/>
          </a:xfrm>
          <a:custGeom>
            <a:avLst/>
            <a:gdLst>
              <a:gd name="connsiteX0" fmla="*/ 593326 w 1186652"/>
              <a:gd name="connsiteY0" fmla="*/ 0 h 720069"/>
              <a:gd name="connsiteX1" fmla="*/ 1186652 w 1186652"/>
              <a:gd name="connsiteY1" fmla="*/ 593326 h 720069"/>
              <a:gd name="connsiteX2" fmla="*/ 1181024 w 1186652"/>
              <a:gd name="connsiteY2" fmla="*/ 649156 h 720069"/>
              <a:gd name="connsiteX3" fmla="*/ 1060451 w 1186652"/>
              <a:gd name="connsiteY3" fmla="*/ 678591 h 720069"/>
              <a:gd name="connsiteX4" fmla="*/ 603679 w 1186652"/>
              <a:gd name="connsiteY4" fmla="*/ 720069 h 720069"/>
              <a:gd name="connsiteX5" fmla="*/ 146908 w 1186652"/>
              <a:gd name="connsiteY5" fmla="*/ 678591 h 720069"/>
              <a:gd name="connsiteX6" fmla="*/ 5106 w 1186652"/>
              <a:gd name="connsiteY6" fmla="*/ 643973 h 720069"/>
              <a:gd name="connsiteX7" fmla="*/ 0 w 1186652"/>
              <a:gd name="connsiteY7" fmla="*/ 593326 h 720069"/>
              <a:gd name="connsiteX8" fmla="*/ 593326 w 1186652"/>
              <a:gd name="connsiteY8" fmla="*/ 0 h 72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6652" h="720069">
                <a:moveTo>
                  <a:pt x="593326" y="0"/>
                </a:moveTo>
                <a:cubicBezTo>
                  <a:pt x="921011" y="0"/>
                  <a:pt x="1186652" y="265641"/>
                  <a:pt x="1186652" y="593326"/>
                </a:cubicBezTo>
                <a:lnTo>
                  <a:pt x="1181024" y="649156"/>
                </a:lnTo>
                <a:lnTo>
                  <a:pt x="1060451" y="678591"/>
                </a:lnTo>
                <a:cubicBezTo>
                  <a:pt x="920057" y="705300"/>
                  <a:pt x="765703" y="720069"/>
                  <a:pt x="603679" y="720069"/>
                </a:cubicBezTo>
                <a:cubicBezTo>
                  <a:pt x="441656" y="720069"/>
                  <a:pt x="287301" y="705300"/>
                  <a:pt x="146908" y="678591"/>
                </a:cubicBezTo>
                <a:lnTo>
                  <a:pt x="5106" y="643973"/>
                </a:lnTo>
                <a:lnTo>
                  <a:pt x="0" y="593326"/>
                </a:lnTo>
                <a:cubicBezTo>
                  <a:pt x="0" y="265641"/>
                  <a:pt x="265641" y="0"/>
                  <a:pt x="593326" y="0"/>
                </a:cubicBezTo>
                <a:close/>
              </a:path>
            </a:pathLst>
          </a:custGeom>
          <a:gradFill>
            <a:gsLst>
              <a:gs pos="0">
                <a:srgbClr val="FF0000"/>
              </a:gs>
              <a:gs pos="83000">
                <a:srgbClr val="FFC000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831EBAF0-A5F3-4C69-97C0-38E7316E563D}"/>
              </a:ext>
            </a:extLst>
          </p:cNvPr>
          <p:cNvSpPr/>
          <p:nvPr/>
        </p:nvSpPr>
        <p:spPr>
          <a:xfrm>
            <a:off x="6029072" y="3285869"/>
            <a:ext cx="122808" cy="1228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E1AA8A89-0352-4D4E-9093-AAA8AF39C4CA}"/>
              </a:ext>
            </a:extLst>
          </p:cNvPr>
          <p:cNvSpPr/>
          <p:nvPr/>
        </p:nvSpPr>
        <p:spPr>
          <a:xfrm>
            <a:off x="6379592" y="3260469"/>
            <a:ext cx="122808" cy="1228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heart-simple-shape-silhouette_32557">
            <a:extLst>
              <a:ext uri="{FF2B5EF4-FFF2-40B4-BE49-F238E27FC236}">
                <a16:creationId xmlns="" xmlns:a16="http://schemas.microsoft.com/office/drawing/2014/main" id="{B1F64E9D-C917-4128-84CF-02DDB297C67E}"/>
              </a:ext>
            </a:extLst>
          </p:cNvPr>
          <p:cNvSpPr>
            <a:spLocks noChangeAspect="1"/>
          </p:cNvSpPr>
          <p:nvPr/>
        </p:nvSpPr>
        <p:spPr bwMode="auto">
          <a:xfrm>
            <a:off x="5996942" y="3264658"/>
            <a:ext cx="190498" cy="164342"/>
          </a:xfrm>
          <a:custGeom>
            <a:avLst/>
            <a:gdLst>
              <a:gd name="T0" fmla="*/ 4223 w 5837"/>
              <a:gd name="T1" fmla="*/ 0 h 5043"/>
              <a:gd name="T2" fmla="*/ 5837 w 5837"/>
              <a:gd name="T3" fmla="*/ 1614 h 5043"/>
              <a:gd name="T4" fmla="*/ 2918 w 5837"/>
              <a:gd name="T5" fmla="*/ 5043 h 5043"/>
              <a:gd name="T6" fmla="*/ 0 w 5837"/>
              <a:gd name="T7" fmla="*/ 1614 h 5043"/>
              <a:gd name="T8" fmla="*/ 1614 w 5837"/>
              <a:gd name="T9" fmla="*/ 0 h 5043"/>
              <a:gd name="T10" fmla="*/ 2918 w 5837"/>
              <a:gd name="T11" fmla="*/ 666 h 5043"/>
              <a:gd name="T12" fmla="*/ 4223 w 5837"/>
              <a:gd name="T13" fmla="*/ 0 h 5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37" h="5043">
                <a:moveTo>
                  <a:pt x="4223" y="0"/>
                </a:moveTo>
                <a:cubicBezTo>
                  <a:pt x="5114" y="0"/>
                  <a:pt x="5837" y="723"/>
                  <a:pt x="5837" y="1614"/>
                </a:cubicBezTo>
                <a:cubicBezTo>
                  <a:pt x="5837" y="3087"/>
                  <a:pt x="2918" y="5043"/>
                  <a:pt x="2918" y="5043"/>
                </a:cubicBezTo>
                <a:cubicBezTo>
                  <a:pt x="2918" y="5043"/>
                  <a:pt x="0" y="3157"/>
                  <a:pt x="0" y="1614"/>
                </a:cubicBezTo>
                <a:cubicBezTo>
                  <a:pt x="0" y="504"/>
                  <a:pt x="723" y="0"/>
                  <a:pt x="1614" y="0"/>
                </a:cubicBezTo>
                <a:cubicBezTo>
                  <a:pt x="2151" y="0"/>
                  <a:pt x="2625" y="263"/>
                  <a:pt x="2918" y="666"/>
                </a:cubicBezTo>
                <a:cubicBezTo>
                  <a:pt x="3212" y="263"/>
                  <a:pt x="3686" y="0"/>
                  <a:pt x="4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1" name="heart-simple-shape-silhouette_32557">
            <a:extLst>
              <a:ext uri="{FF2B5EF4-FFF2-40B4-BE49-F238E27FC236}">
                <a16:creationId xmlns="" xmlns:a16="http://schemas.microsoft.com/office/drawing/2014/main" id="{987FAB04-270A-414C-88EC-4BCF30A168FD}"/>
              </a:ext>
            </a:extLst>
          </p:cNvPr>
          <p:cNvSpPr>
            <a:spLocks noChangeAspect="1"/>
          </p:cNvSpPr>
          <p:nvPr/>
        </p:nvSpPr>
        <p:spPr bwMode="auto">
          <a:xfrm>
            <a:off x="6347462" y="3237988"/>
            <a:ext cx="190498" cy="164342"/>
          </a:xfrm>
          <a:custGeom>
            <a:avLst/>
            <a:gdLst>
              <a:gd name="T0" fmla="*/ 4223 w 5837"/>
              <a:gd name="T1" fmla="*/ 0 h 5043"/>
              <a:gd name="T2" fmla="*/ 5837 w 5837"/>
              <a:gd name="T3" fmla="*/ 1614 h 5043"/>
              <a:gd name="T4" fmla="*/ 2918 w 5837"/>
              <a:gd name="T5" fmla="*/ 5043 h 5043"/>
              <a:gd name="T6" fmla="*/ 0 w 5837"/>
              <a:gd name="T7" fmla="*/ 1614 h 5043"/>
              <a:gd name="T8" fmla="*/ 1614 w 5837"/>
              <a:gd name="T9" fmla="*/ 0 h 5043"/>
              <a:gd name="T10" fmla="*/ 2918 w 5837"/>
              <a:gd name="T11" fmla="*/ 666 h 5043"/>
              <a:gd name="T12" fmla="*/ 4223 w 5837"/>
              <a:gd name="T13" fmla="*/ 0 h 5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37" h="5043">
                <a:moveTo>
                  <a:pt x="4223" y="0"/>
                </a:moveTo>
                <a:cubicBezTo>
                  <a:pt x="5114" y="0"/>
                  <a:pt x="5837" y="723"/>
                  <a:pt x="5837" y="1614"/>
                </a:cubicBezTo>
                <a:cubicBezTo>
                  <a:pt x="5837" y="3087"/>
                  <a:pt x="2918" y="5043"/>
                  <a:pt x="2918" y="5043"/>
                </a:cubicBezTo>
                <a:cubicBezTo>
                  <a:pt x="2918" y="5043"/>
                  <a:pt x="0" y="3157"/>
                  <a:pt x="0" y="1614"/>
                </a:cubicBezTo>
                <a:cubicBezTo>
                  <a:pt x="0" y="504"/>
                  <a:pt x="723" y="0"/>
                  <a:pt x="1614" y="0"/>
                </a:cubicBezTo>
                <a:cubicBezTo>
                  <a:pt x="2151" y="0"/>
                  <a:pt x="2625" y="263"/>
                  <a:pt x="2918" y="666"/>
                </a:cubicBezTo>
                <a:cubicBezTo>
                  <a:pt x="3212" y="263"/>
                  <a:pt x="3686" y="0"/>
                  <a:pt x="4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pic>
        <p:nvPicPr>
          <p:cNvPr id="14" name="11">
            <a:hlinkHover r:id="" action="ppaction://ole?verb=0"/>
            <a:extLst>
              <a:ext uri="{FF2B5EF4-FFF2-40B4-BE49-F238E27FC236}">
                <a16:creationId xmlns="" xmlns:a16="http://schemas.microsoft.com/office/drawing/2014/main" id="{3FDD6B4B-D86E-4FA7-B5D9-875A1F3F81DB}"/>
              </a:ext>
            </a:extLst>
          </p:cNvPr>
          <p:cNvPicPr preferRelativeResize="0">
            <a:picLocks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rcRect l="3674" t="21622" r="2803" b="21627"/>
          <a:stretch>
            <a:fillRect/>
          </a:stretch>
        </p:blipFill>
        <p:spPr>
          <a:xfrm>
            <a:off x="5502674" y="3004965"/>
            <a:ext cx="1186652" cy="720069"/>
          </a:xfrm>
          <a:custGeom>
            <a:avLst/>
            <a:gdLst>
              <a:gd name="connsiteX0" fmla="*/ 593326 w 1186652"/>
              <a:gd name="connsiteY0" fmla="*/ 0 h 720069"/>
              <a:gd name="connsiteX1" fmla="*/ 1186652 w 1186652"/>
              <a:gd name="connsiteY1" fmla="*/ 593326 h 720069"/>
              <a:gd name="connsiteX2" fmla="*/ 1181024 w 1186652"/>
              <a:gd name="connsiteY2" fmla="*/ 649156 h 720069"/>
              <a:gd name="connsiteX3" fmla="*/ 1060451 w 1186652"/>
              <a:gd name="connsiteY3" fmla="*/ 678591 h 720069"/>
              <a:gd name="connsiteX4" fmla="*/ 603679 w 1186652"/>
              <a:gd name="connsiteY4" fmla="*/ 720069 h 720069"/>
              <a:gd name="connsiteX5" fmla="*/ 146908 w 1186652"/>
              <a:gd name="connsiteY5" fmla="*/ 678591 h 720069"/>
              <a:gd name="connsiteX6" fmla="*/ 5106 w 1186652"/>
              <a:gd name="connsiteY6" fmla="*/ 643973 h 720069"/>
              <a:gd name="connsiteX7" fmla="*/ 0 w 1186652"/>
              <a:gd name="connsiteY7" fmla="*/ 593326 h 720069"/>
              <a:gd name="connsiteX8" fmla="*/ 593326 w 1186652"/>
              <a:gd name="connsiteY8" fmla="*/ 0 h 72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86652" h="720069">
                <a:moveTo>
                  <a:pt x="593326" y="0"/>
                </a:moveTo>
                <a:cubicBezTo>
                  <a:pt x="921011" y="0"/>
                  <a:pt x="1186652" y="265641"/>
                  <a:pt x="1186652" y="593326"/>
                </a:cubicBezTo>
                <a:lnTo>
                  <a:pt x="1181024" y="649156"/>
                </a:lnTo>
                <a:lnTo>
                  <a:pt x="1060451" y="678591"/>
                </a:lnTo>
                <a:cubicBezTo>
                  <a:pt x="920057" y="705300"/>
                  <a:pt x="765703" y="720069"/>
                  <a:pt x="603679" y="720069"/>
                </a:cubicBezTo>
                <a:cubicBezTo>
                  <a:pt x="441656" y="720069"/>
                  <a:pt x="287301" y="705300"/>
                  <a:pt x="146908" y="678591"/>
                </a:cubicBezTo>
                <a:lnTo>
                  <a:pt x="5106" y="643973"/>
                </a:lnTo>
                <a:lnTo>
                  <a:pt x="0" y="593326"/>
                </a:lnTo>
                <a:cubicBezTo>
                  <a:pt x="0" y="265641"/>
                  <a:pt x="265641" y="0"/>
                  <a:pt x="593326" y="0"/>
                </a:cubicBez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9895D7-AC6F-4760-ADEB-57FC9DEFE8AD}"/>
              </a:ext>
            </a:extLst>
          </p:cNvPr>
          <p:cNvSpPr txBox="1"/>
          <p:nvPr/>
        </p:nvSpPr>
        <p:spPr>
          <a:xfrm>
            <a:off x="3838937" y="4132162"/>
            <a:ext cx="4514127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>
                <a:gradFill>
                  <a:gsLst>
                    <a:gs pos="100000">
                      <a:srgbClr val="15FF80"/>
                    </a:gs>
                    <a:gs pos="0">
                      <a:srgbClr val="23D0E6"/>
                    </a:gs>
                  </a:gsLst>
                  <a:lin ang="27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只要关注</a:t>
            </a:r>
            <a:r>
              <a:rPr lang="en-US" altLang="zh-CN">
                <a:gradFill>
                  <a:gsLst>
                    <a:gs pos="100000">
                      <a:srgbClr val="15FF80"/>
                    </a:gs>
                    <a:gs pos="0">
                      <a:srgbClr val="23D0E6"/>
                    </a:gs>
                  </a:gsLst>
                  <a:lin ang="27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UP</a:t>
            </a:r>
            <a:r>
              <a:rPr lang="zh-CN" altLang="en-US">
                <a:gradFill>
                  <a:gsLst>
                    <a:gs pos="100000">
                      <a:srgbClr val="15FF80"/>
                    </a:gs>
                    <a:gs pos="0">
                      <a:srgbClr val="23D0E6"/>
                    </a:gs>
                  </a:gsLst>
                  <a:lin ang="27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，私信回复“鼠标悬停”</a:t>
            </a:r>
            <a:endParaRPr lang="en-US" altLang="zh-CN">
              <a:gradFill>
                <a:gsLst>
                  <a:gs pos="100000">
                    <a:srgbClr val="15FF80"/>
                  </a:gs>
                  <a:gs pos="0">
                    <a:srgbClr val="23D0E6"/>
                  </a:gs>
                </a:gsLst>
                <a:lin ang="27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>
                <a:gradFill>
                  <a:gsLst>
                    <a:gs pos="100000">
                      <a:srgbClr val="15FF80"/>
                    </a:gs>
                    <a:gs pos="0">
                      <a:srgbClr val="23D0E6"/>
                    </a:gs>
                  </a:gsLst>
                  <a:lin ang="27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就可以获得本视频所有动画源文件！！</a:t>
            </a:r>
          </a:p>
        </p:txBody>
      </p:sp>
      <p:sp>
        <p:nvSpPr>
          <p:cNvPr id="13" name="TextBox 1+">
            <a:extLst>
              <a:ext uri="{FF2B5EF4-FFF2-40B4-BE49-F238E27FC236}">
                <a16:creationId xmlns="" xmlns:a16="http://schemas.microsoft.com/office/drawing/2014/main" id="{A2698E99-BD36-45D5-9526-5A7804023109}"/>
              </a:ext>
            </a:extLst>
          </p:cNvPr>
          <p:cNvSpPr txBox="1"/>
          <p:nvPr/>
        </p:nvSpPr>
        <p:spPr>
          <a:xfrm>
            <a:off x="3838937" y="4132162"/>
            <a:ext cx="4514127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>
                <a:gradFill>
                  <a:gsLst>
                    <a:gs pos="100000">
                      <a:srgbClr val="FFC000"/>
                    </a:gs>
                    <a:gs pos="0">
                      <a:srgbClr val="FF0000"/>
                    </a:gs>
                  </a:gsLst>
                  <a:lin ang="27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只要关注</a:t>
            </a:r>
            <a:r>
              <a:rPr lang="en-US" altLang="zh-CN">
                <a:gradFill>
                  <a:gsLst>
                    <a:gs pos="100000">
                      <a:srgbClr val="FFC000"/>
                    </a:gs>
                    <a:gs pos="0">
                      <a:srgbClr val="FF0000"/>
                    </a:gs>
                  </a:gsLst>
                  <a:lin ang="27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UP</a:t>
            </a:r>
            <a:r>
              <a:rPr lang="zh-CN" altLang="en-US">
                <a:gradFill>
                  <a:gsLst>
                    <a:gs pos="100000">
                      <a:srgbClr val="FFC000"/>
                    </a:gs>
                    <a:gs pos="0">
                      <a:srgbClr val="FF0000"/>
                    </a:gs>
                  </a:gsLst>
                  <a:lin ang="27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，私信回复“鼠标悬停”</a:t>
            </a:r>
            <a:endParaRPr lang="en-US" altLang="zh-CN">
              <a:gradFill>
                <a:gsLst>
                  <a:gs pos="100000">
                    <a:srgbClr val="FFC000"/>
                  </a:gs>
                  <a:gs pos="0">
                    <a:srgbClr val="FF0000"/>
                  </a:gs>
                </a:gsLst>
                <a:lin ang="2700000" scaled="0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>
                <a:gradFill>
                  <a:gsLst>
                    <a:gs pos="100000">
                      <a:srgbClr val="FFC000"/>
                    </a:gs>
                    <a:gs pos="0">
                      <a:srgbClr val="FF0000"/>
                    </a:gs>
                  </a:gsLst>
                  <a:lin ang="27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就可以获得本视频所有动画源文件！！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835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8" restart="whenNotActive" fill="hold" evtFilter="cancelBubble" nodeType="interactiveSeq">
                    <p:stCondLst>
                      <p:cond evt="onMediaBookmark" delay="0">
                        <p:tgtEl>
                          <p14:bmkTgt spid="14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" fill="hold">
                          <p:stCondLst>
                            <p:cond delay="0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xit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" dur="2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53" presetClass="exit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" dur="2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2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4" bmkName="书签 1"/>
                      </p:tgtEl>
                    </p:cond>
                  </p:nextCondLst>
                </p:seq>
                <p:audio>
                  <p:cMediaNode vol="80000">
                    <p:cTn id="47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seq concurrent="1" nextAc="seek">
                  <p:cTn id="48" restart="whenNotActive" fill="hold" evtFilter="cancelBubble" nodeType="interactiveSeq">
                    <p:stCondLst>
                      <p:cond evt="onMediaBookmark" delay="0">
                        <p:tgtEl>
                          <p14:bmkTgt spid="15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9" fill="hold">
                          <p:stCondLst>
                            <p:cond delay="0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2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4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7" dur="2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9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73" dur="1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5" bmkName="书签 1"/>
                      </p:tgtEl>
                    </p:cond>
                  </p:nextCondLst>
                </p:seq>
                <p:audio>
                  <p:cMediaNode vol="80000">
                    <p:cTn id="83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</p:childTnLst>
            </p:cTn>
          </p:par>
        </p:tnLst>
        <p:bldLst>
          <p:bldP spid="16" grpId="0" animBg="1"/>
          <p:bldP spid="6" grpId="0" animBg="1"/>
          <p:bldP spid="12" grpId="0" animBg="1"/>
          <p:bldP spid="12" grpId="1" animBg="1"/>
          <p:bldP spid="12" grpId="2" animBg="1"/>
          <p:bldP spid="10" grpId="0" animBg="1"/>
          <p:bldP spid="10" grpId="1" animBg="1"/>
          <p:bldP spid="5" grpId="0" animBg="1"/>
          <p:bldP spid="5" grpId="1" animBg="1"/>
          <p:bldP spid="2" grpId="0"/>
          <p:bldP spid="2" grpId="1"/>
          <p:bldP spid="13" grpId="1"/>
          <p:bldP spid="13" grpId="2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47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audio>
                  <p:cMediaNode vol="80000">
                    <p:cTn id="83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</p:childTnLst>
            </p:cTn>
          </p:par>
        </p:tnLst>
        <p:bldLst>
          <p:bldP spid="2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椭圆 42">
            <a:extLst>
              <a:ext uri="{FF2B5EF4-FFF2-40B4-BE49-F238E27FC236}">
                <a16:creationId xmlns="" xmlns:a16="http://schemas.microsoft.com/office/drawing/2014/main" id="{7D179807-3237-45E8-A0D1-7C7C73589C0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01481" y="1948508"/>
            <a:ext cx="2928248" cy="2928248"/>
          </a:xfrm>
          <a:prstGeom prst="ellipse">
            <a:avLst/>
          </a:prstGeom>
          <a:solidFill>
            <a:srgbClr val="56B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PA-椭圆 42">
            <a:extLst>
              <a:ext uri="{FF2B5EF4-FFF2-40B4-BE49-F238E27FC236}">
                <a16:creationId xmlns="" xmlns:a16="http://schemas.microsoft.com/office/drawing/2014/main" id="{35BD04AF-DA11-4DB6-A2FB-7026AAC15D0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289605" y="1936632"/>
            <a:ext cx="2952000" cy="29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" name="PA-组合 37">
            <a:extLst>
              <a:ext uri="{FF2B5EF4-FFF2-40B4-BE49-F238E27FC236}">
                <a16:creationId xmlns="" xmlns:a16="http://schemas.microsoft.com/office/drawing/2014/main" id="{36370F02-F592-4CD0-9270-652A51E0D1B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218818" y="2916928"/>
            <a:ext cx="1093574" cy="991408"/>
            <a:chOff x="2297430" y="1695909"/>
            <a:chExt cx="676114" cy="612951"/>
          </a:xfrm>
          <a:solidFill>
            <a:srgbClr val="009AE1"/>
          </a:solidFill>
        </p:grpSpPr>
        <p:sp>
          <p:nvSpPr>
            <p:cNvPr id="7" name="PA-矩形: 圆角 4">
              <a:extLst>
                <a:ext uri="{FF2B5EF4-FFF2-40B4-BE49-F238E27FC236}">
                  <a16:creationId xmlns="" xmlns:a16="http://schemas.microsoft.com/office/drawing/2014/main" id="{D2FF554D-B33E-490F-99F2-6A3020D8577B}"/>
                </a:ext>
              </a:extLst>
            </p:cNvPr>
            <p:cNvSpPr/>
            <p:nvPr>
              <p:custDataLst>
                <p:tags r:id="rId78"/>
              </p:custDataLst>
            </p:nvPr>
          </p:nvSpPr>
          <p:spPr>
            <a:xfrm>
              <a:off x="2297430" y="1881188"/>
              <a:ext cx="157480" cy="427672"/>
            </a:xfrm>
            <a:custGeom>
              <a:avLst/>
              <a:gdLst>
                <a:gd name="connsiteX0" fmla="*/ 0 w 152400"/>
                <a:gd name="connsiteY0" fmla="*/ 25401 h 462280"/>
                <a:gd name="connsiteX1" fmla="*/ 25401 w 152400"/>
                <a:gd name="connsiteY1" fmla="*/ 0 h 462280"/>
                <a:gd name="connsiteX2" fmla="*/ 126999 w 152400"/>
                <a:gd name="connsiteY2" fmla="*/ 0 h 462280"/>
                <a:gd name="connsiteX3" fmla="*/ 152400 w 152400"/>
                <a:gd name="connsiteY3" fmla="*/ 25401 h 462280"/>
                <a:gd name="connsiteX4" fmla="*/ 152400 w 152400"/>
                <a:gd name="connsiteY4" fmla="*/ 436879 h 462280"/>
                <a:gd name="connsiteX5" fmla="*/ 126999 w 152400"/>
                <a:gd name="connsiteY5" fmla="*/ 462280 h 462280"/>
                <a:gd name="connsiteX6" fmla="*/ 25401 w 152400"/>
                <a:gd name="connsiteY6" fmla="*/ 462280 h 462280"/>
                <a:gd name="connsiteX7" fmla="*/ 0 w 152400"/>
                <a:gd name="connsiteY7" fmla="*/ 436879 h 462280"/>
                <a:gd name="connsiteX8" fmla="*/ 0 w 152400"/>
                <a:gd name="connsiteY8" fmla="*/ 25401 h 462280"/>
                <a:gd name="connsiteX0" fmla="*/ 0 w 154940"/>
                <a:gd name="connsiteY0" fmla="*/ 91441 h 462280"/>
                <a:gd name="connsiteX1" fmla="*/ 27941 w 154940"/>
                <a:gd name="connsiteY1" fmla="*/ 0 h 462280"/>
                <a:gd name="connsiteX2" fmla="*/ 129539 w 154940"/>
                <a:gd name="connsiteY2" fmla="*/ 0 h 462280"/>
                <a:gd name="connsiteX3" fmla="*/ 154940 w 154940"/>
                <a:gd name="connsiteY3" fmla="*/ 25401 h 462280"/>
                <a:gd name="connsiteX4" fmla="*/ 154940 w 154940"/>
                <a:gd name="connsiteY4" fmla="*/ 436879 h 462280"/>
                <a:gd name="connsiteX5" fmla="*/ 129539 w 154940"/>
                <a:gd name="connsiteY5" fmla="*/ 462280 h 462280"/>
                <a:gd name="connsiteX6" fmla="*/ 27941 w 154940"/>
                <a:gd name="connsiteY6" fmla="*/ 462280 h 462280"/>
                <a:gd name="connsiteX7" fmla="*/ 2540 w 154940"/>
                <a:gd name="connsiteY7" fmla="*/ 436879 h 462280"/>
                <a:gd name="connsiteX8" fmla="*/ 0 w 154940"/>
                <a:gd name="connsiteY8" fmla="*/ 91441 h 462280"/>
                <a:gd name="connsiteX0" fmla="*/ 0 w 154940"/>
                <a:gd name="connsiteY0" fmla="*/ 91441 h 462280"/>
                <a:gd name="connsiteX1" fmla="*/ 30481 w 154940"/>
                <a:gd name="connsiteY1" fmla="*/ 33020 h 462280"/>
                <a:gd name="connsiteX2" fmla="*/ 129539 w 154940"/>
                <a:gd name="connsiteY2" fmla="*/ 0 h 462280"/>
                <a:gd name="connsiteX3" fmla="*/ 154940 w 154940"/>
                <a:gd name="connsiteY3" fmla="*/ 25401 h 462280"/>
                <a:gd name="connsiteX4" fmla="*/ 154940 w 154940"/>
                <a:gd name="connsiteY4" fmla="*/ 436879 h 462280"/>
                <a:gd name="connsiteX5" fmla="*/ 129539 w 154940"/>
                <a:gd name="connsiteY5" fmla="*/ 462280 h 462280"/>
                <a:gd name="connsiteX6" fmla="*/ 27941 w 154940"/>
                <a:gd name="connsiteY6" fmla="*/ 462280 h 462280"/>
                <a:gd name="connsiteX7" fmla="*/ 2540 w 154940"/>
                <a:gd name="connsiteY7" fmla="*/ 436879 h 462280"/>
                <a:gd name="connsiteX8" fmla="*/ 0 w 154940"/>
                <a:gd name="connsiteY8" fmla="*/ 91441 h 462280"/>
                <a:gd name="connsiteX0" fmla="*/ 2540 w 157480"/>
                <a:gd name="connsiteY0" fmla="*/ 91441 h 462280"/>
                <a:gd name="connsiteX1" fmla="*/ 33021 w 157480"/>
                <a:gd name="connsiteY1" fmla="*/ 33020 h 462280"/>
                <a:gd name="connsiteX2" fmla="*/ 132079 w 157480"/>
                <a:gd name="connsiteY2" fmla="*/ 0 h 462280"/>
                <a:gd name="connsiteX3" fmla="*/ 157480 w 157480"/>
                <a:gd name="connsiteY3" fmla="*/ 25401 h 462280"/>
                <a:gd name="connsiteX4" fmla="*/ 157480 w 157480"/>
                <a:gd name="connsiteY4" fmla="*/ 436879 h 462280"/>
                <a:gd name="connsiteX5" fmla="*/ 132079 w 157480"/>
                <a:gd name="connsiteY5" fmla="*/ 462280 h 462280"/>
                <a:gd name="connsiteX6" fmla="*/ 30481 w 157480"/>
                <a:gd name="connsiteY6" fmla="*/ 462280 h 462280"/>
                <a:gd name="connsiteX7" fmla="*/ 0 w 157480"/>
                <a:gd name="connsiteY7" fmla="*/ 375919 h 462280"/>
                <a:gd name="connsiteX8" fmla="*/ 2540 w 157480"/>
                <a:gd name="connsiteY8" fmla="*/ 91441 h 462280"/>
                <a:gd name="connsiteX0" fmla="*/ 2540 w 157480"/>
                <a:gd name="connsiteY0" fmla="*/ 91441 h 462280"/>
                <a:gd name="connsiteX1" fmla="*/ 33021 w 157480"/>
                <a:gd name="connsiteY1" fmla="*/ 33020 h 462280"/>
                <a:gd name="connsiteX2" fmla="*/ 132079 w 157480"/>
                <a:gd name="connsiteY2" fmla="*/ 0 h 462280"/>
                <a:gd name="connsiteX3" fmla="*/ 157480 w 157480"/>
                <a:gd name="connsiteY3" fmla="*/ 25401 h 462280"/>
                <a:gd name="connsiteX4" fmla="*/ 157480 w 157480"/>
                <a:gd name="connsiteY4" fmla="*/ 436879 h 462280"/>
                <a:gd name="connsiteX5" fmla="*/ 132079 w 157480"/>
                <a:gd name="connsiteY5" fmla="*/ 462280 h 462280"/>
                <a:gd name="connsiteX6" fmla="*/ 30481 w 157480"/>
                <a:gd name="connsiteY6" fmla="*/ 424180 h 462280"/>
                <a:gd name="connsiteX7" fmla="*/ 0 w 157480"/>
                <a:gd name="connsiteY7" fmla="*/ 375919 h 462280"/>
                <a:gd name="connsiteX8" fmla="*/ 2540 w 157480"/>
                <a:gd name="connsiteY8" fmla="*/ 91441 h 462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480" h="462280">
                  <a:moveTo>
                    <a:pt x="2540" y="91441"/>
                  </a:moveTo>
                  <a:cubicBezTo>
                    <a:pt x="2540" y="77412"/>
                    <a:pt x="18992" y="33020"/>
                    <a:pt x="33021" y="33020"/>
                  </a:cubicBezTo>
                  <a:lnTo>
                    <a:pt x="132079" y="0"/>
                  </a:lnTo>
                  <a:cubicBezTo>
                    <a:pt x="146108" y="0"/>
                    <a:pt x="157480" y="11372"/>
                    <a:pt x="157480" y="25401"/>
                  </a:cubicBezTo>
                  <a:lnTo>
                    <a:pt x="157480" y="436879"/>
                  </a:lnTo>
                  <a:cubicBezTo>
                    <a:pt x="157480" y="450908"/>
                    <a:pt x="146108" y="462280"/>
                    <a:pt x="132079" y="462280"/>
                  </a:cubicBezTo>
                  <a:lnTo>
                    <a:pt x="30481" y="424180"/>
                  </a:lnTo>
                  <a:cubicBezTo>
                    <a:pt x="16452" y="424180"/>
                    <a:pt x="0" y="389948"/>
                    <a:pt x="0" y="375919"/>
                  </a:cubicBezTo>
                  <a:cubicBezTo>
                    <a:pt x="0" y="238760"/>
                    <a:pt x="2540" y="228600"/>
                    <a:pt x="2540" y="9144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PA-任意多边形 36">
              <a:extLst>
                <a:ext uri="{FF2B5EF4-FFF2-40B4-BE49-F238E27FC236}">
                  <a16:creationId xmlns="" xmlns:a16="http://schemas.microsoft.com/office/drawing/2014/main" id="{186618F1-154D-4B62-93D9-E1BC18C16C41}"/>
                </a:ext>
              </a:extLst>
            </p:cNvPr>
            <p:cNvSpPr/>
            <p:nvPr>
              <p:custDataLst>
                <p:tags r:id="rId79"/>
              </p:custDataLst>
            </p:nvPr>
          </p:nvSpPr>
          <p:spPr>
            <a:xfrm>
              <a:off x="2498665" y="1695909"/>
              <a:ext cx="474879" cy="612916"/>
            </a:xfrm>
            <a:custGeom>
              <a:avLst/>
              <a:gdLst>
                <a:gd name="connsiteX0" fmla="*/ 147500 w 474879"/>
                <a:gd name="connsiteY0" fmla="*/ 811 h 612916"/>
                <a:gd name="connsiteX1" fmla="*/ 213540 w 474879"/>
                <a:gd name="connsiteY1" fmla="*/ 38911 h 612916"/>
                <a:gd name="connsiteX2" fmla="*/ 221160 w 474879"/>
                <a:gd name="connsiteY2" fmla="*/ 181151 h 612916"/>
                <a:gd name="connsiteX3" fmla="*/ 409120 w 474879"/>
                <a:gd name="connsiteY3" fmla="*/ 186231 h 612916"/>
                <a:gd name="connsiteX4" fmla="*/ 465000 w 474879"/>
                <a:gd name="connsiteY4" fmla="*/ 204011 h 612916"/>
                <a:gd name="connsiteX5" fmla="*/ 472620 w 474879"/>
                <a:gd name="connsiteY5" fmla="*/ 264971 h 612916"/>
                <a:gd name="connsiteX6" fmla="*/ 439600 w 474879"/>
                <a:gd name="connsiteY6" fmla="*/ 386891 h 612916"/>
                <a:gd name="connsiteX7" fmla="*/ 398960 w 474879"/>
                <a:gd name="connsiteY7" fmla="*/ 521511 h 612916"/>
                <a:gd name="connsiteX8" fmla="*/ 376100 w 474879"/>
                <a:gd name="connsiteY8" fmla="*/ 582471 h 612916"/>
                <a:gd name="connsiteX9" fmla="*/ 363400 w 474879"/>
                <a:gd name="connsiteY9" fmla="*/ 597711 h 612916"/>
                <a:gd name="connsiteX10" fmla="*/ 343080 w 474879"/>
                <a:gd name="connsiteY10" fmla="*/ 607871 h 612916"/>
                <a:gd name="connsiteX11" fmla="*/ 0 w 474879"/>
                <a:gd name="connsiteY11" fmla="*/ 612916 h 612916"/>
                <a:gd name="connsiteX12" fmla="*/ 0 w 474879"/>
                <a:gd name="connsiteY12" fmla="*/ 156515 h 612916"/>
                <a:gd name="connsiteX13" fmla="*/ 68760 w 474879"/>
                <a:gd name="connsiteY13" fmla="*/ 77011 h 612916"/>
                <a:gd name="connsiteX14" fmla="*/ 147500 w 474879"/>
                <a:gd name="connsiteY14" fmla="*/ 811 h 612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74879" h="612916">
                  <a:moveTo>
                    <a:pt x="147500" y="811"/>
                  </a:moveTo>
                  <a:cubicBezTo>
                    <a:pt x="172477" y="-3422"/>
                    <a:pt x="201263" y="8854"/>
                    <a:pt x="213540" y="38911"/>
                  </a:cubicBezTo>
                  <a:cubicBezTo>
                    <a:pt x="225817" y="68968"/>
                    <a:pt x="220313" y="131198"/>
                    <a:pt x="221160" y="181151"/>
                  </a:cubicBezTo>
                  <a:cubicBezTo>
                    <a:pt x="267727" y="185384"/>
                    <a:pt x="368480" y="182421"/>
                    <a:pt x="409120" y="186231"/>
                  </a:cubicBezTo>
                  <a:cubicBezTo>
                    <a:pt x="449760" y="190041"/>
                    <a:pt x="454417" y="190888"/>
                    <a:pt x="465000" y="204011"/>
                  </a:cubicBezTo>
                  <a:cubicBezTo>
                    <a:pt x="475583" y="217134"/>
                    <a:pt x="476853" y="234491"/>
                    <a:pt x="472620" y="264971"/>
                  </a:cubicBezTo>
                  <a:cubicBezTo>
                    <a:pt x="468387" y="295451"/>
                    <a:pt x="451877" y="344134"/>
                    <a:pt x="439600" y="386891"/>
                  </a:cubicBezTo>
                  <a:cubicBezTo>
                    <a:pt x="427323" y="429648"/>
                    <a:pt x="409543" y="488914"/>
                    <a:pt x="398960" y="521511"/>
                  </a:cubicBezTo>
                  <a:cubicBezTo>
                    <a:pt x="388377" y="554108"/>
                    <a:pt x="382027" y="569771"/>
                    <a:pt x="376100" y="582471"/>
                  </a:cubicBezTo>
                  <a:cubicBezTo>
                    <a:pt x="370173" y="595171"/>
                    <a:pt x="368903" y="593478"/>
                    <a:pt x="363400" y="597711"/>
                  </a:cubicBezTo>
                  <a:cubicBezTo>
                    <a:pt x="357897" y="601944"/>
                    <a:pt x="349853" y="604484"/>
                    <a:pt x="343080" y="607871"/>
                  </a:cubicBezTo>
                  <a:lnTo>
                    <a:pt x="0" y="612916"/>
                  </a:lnTo>
                  <a:lnTo>
                    <a:pt x="0" y="156515"/>
                  </a:lnTo>
                  <a:lnTo>
                    <a:pt x="68760" y="77011"/>
                  </a:lnTo>
                  <a:cubicBezTo>
                    <a:pt x="95430" y="48224"/>
                    <a:pt x="122523" y="5044"/>
                    <a:pt x="147500" y="8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" name="PA-椭圆 42">
            <a:extLst>
              <a:ext uri="{FF2B5EF4-FFF2-40B4-BE49-F238E27FC236}">
                <a16:creationId xmlns="" xmlns:a16="http://schemas.microsoft.com/office/drawing/2014/main" id="{37F6E2D8-676E-4F43-ACA4-2651B8028E2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520169" y="1948508"/>
            <a:ext cx="2928248" cy="2928248"/>
          </a:xfrm>
          <a:prstGeom prst="ellipse">
            <a:avLst/>
          </a:prstGeom>
          <a:solidFill>
            <a:srgbClr val="56B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PA-椭圆 42">
            <a:extLst>
              <a:ext uri="{FF2B5EF4-FFF2-40B4-BE49-F238E27FC236}">
                <a16:creationId xmlns="" xmlns:a16="http://schemas.microsoft.com/office/drawing/2014/main" id="{3E89E0B2-8C3D-4FC2-9918-1E62CCEC49FB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508293" y="1936632"/>
            <a:ext cx="2952000" cy="29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PA-椭圆 38">
            <a:extLst>
              <a:ext uri="{FF2B5EF4-FFF2-40B4-BE49-F238E27FC236}">
                <a16:creationId xmlns="" xmlns:a16="http://schemas.microsoft.com/office/drawing/2014/main" id="{5BAC62F4-0A03-4353-92C4-E8AEF4B750D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298964" y="2727303"/>
            <a:ext cx="1377387" cy="1377387"/>
          </a:xfrm>
          <a:prstGeom prst="ellipse">
            <a:avLst/>
          </a:prstGeom>
          <a:solidFill>
            <a:srgbClr val="009A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" name="PA-组合 41">
            <a:extLst>
              <a:ext uri="{FF2B5EF4-FFF2-40B4-BE49-F238E27FC236}">
                <a16:creationId xmlns="" xmlns:a16="http://schemas.microsoft.com/office/drawing/2014/main" id="{87E1E100-3FA2-49B1-89E3-7866DE5EC9D6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5501678" y="2425299"/>
            <a:ext cx="973810" cy="2001006"/>
            <a:chOff x="7533581" y="4490977"/>
            <a:chExt cx="973810" cy="2001006"/>
          </a:xfrm>
        </p:grpSpPr>
        <p:sp>
          <p:nvSpPr>
            <p:cNvPr id="13" name="PA-矩形 39">
              <a:extLst>
                <a:ext uri="{FF2B5EF4-FFF2-40B4-BE49-F238E27FC236}">
                  <a16:creationId xmlns="" xmlns:a16="http://schemas.microsoft.com/office/drawing/2014/main" id="{7B3D8555-270A-443F-A44A-D84880D8A372}"/>
                </a:ext>
              </a:extLst>
            </p:cNvPr>
            <p:cNvSpPr/>
            <p:nvPr>
              <p:custDataLst>
                <p:tags r:id="rId76"/>
              </p:custDataLst>
            </p:nvPr>
          </p:nvSpPr>
          <p:spPr>
            <a:xfrm>
              <a:off x="8020486" y="4490977"/>
              <a:ext cx="486905" cy="10005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PA-矩形 40">
              <a:extLst>
                <a:ext uri="{FF2B5EF4-FFF2-40B4-BE49-F238E27FC236}">
                  <a16:creationId xmlns="" xmlns:a16="http://schemas.microsoft.com/office/drawing/2014/main" id="{F2FFC51D-E3F4-4023-A3DA-AC11A3BFCF01}"/>
                </a:ext>
              </a:extLst>
            </p:cNvPr>
            <p:cNvSpPr/>
            <p:nvPr>
              <p:custDataLst>
                <p:tags r:id="rId77"/>
              </p:custDataLst>
            </p:nvPr>
          </p:nvSpPr>
          <p:spPr>
            <a:xfrm>
              <a:off x="7533581" y="5491480"/>
              <a:ext cx="486905" cy="10005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5" name="PA-任意多边形 47">
            <a:extLst>
              <a:ext uri="{FF2B5EF4-FFF2-40B4-BE49-F238E27FC236}">
                <a16:creationId xmlns="" xmlns:a16="http://schemas.microsoft.com/office/drawing/2014/main" id="{D00F8E96-2CC6-4EB5-BBE5-6652973CF5F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5987657" y="2727302"/>
            <a:ext cx="688695" cy="1377388"/>
          </a:xfrm>
          <a:custGeom>
            <a:avLst/>
            <a:gdLst>
              <a:gd name="connsiteX0" fmla="*/ 1 w 688695"/>
              <a:gd name="connsiteY0" fmla="*/ 0 h 1377388"/>
              <a:gd name="connsiteX1" fmla="*/ 688695 w 688695"/>
              <a:gd name="connsiteY1" fmla="*/ 688694 h 1377388"/>
              <a:gd name="connsiteX2" fmla="*/ 1 w 688695"/>
              <a:gd name="connsiteY2" fmla="*/ 1377388 h 1377388"/>
              <a:gd name="connsiteX3" fmla="*/ 0 w 688695"/>
              <a:gd name="connsiteY3" fmla="*/ 1377388 h 1377388"/>
              <a:gd name="connsiteX4" fmla="*/ 0 w 688695"/>
              <a:gd name="connsiteY4" fmla="*/ 1328336 h 1377388"/>
              <a:gd name="connsiteX5" fmla="*/ 639643 w 688695"/>
              <a:gd name="connsiteY5" fmla="*/ 688693 h 1377388"/>
              <a:gd name="connsiteX6" fmla="*/ 0 w 688695"/>
              <a:gd name="connsiteY6" fmla="*/ 49050 h 1377388"/>
              <a:gd name="connsiteX7" fmla="*/ 0 w 688695"/>
              <a:gd name="connsiteY7" fmla="*/ 0 h 137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8695" h="1377388">
                <a:moveTo>
                  <a:pt x="1" y="0"/>
                </a:moveTo>
                <a:cubicBezTo>
                  <a:pt x="380356" y="0"/>
                  <a:pt x="688695" y="308339"/>
                  <a:pt x="688695" y="688694"/>
                </a:cubicBezTo>
                <a:cubicBezTo>
                  <a:pt x="688695" y="1069049"/>
                  <a:pt x="380356" y="1377388"/>
                  <a:pt x="1" y="1377388"/>
                </a:cubicBezTo>
                <a:lnTo>
                  <a:pt x="0" y="1377388"/>
                </a:lnTo>
                <a:lnTo>
                  <a:pt x="0" y="1328336"/>
                </a:lnTo>
                <a:cubicBezTo>
                  <a:pt x="353265" y="1328336"/>
                  <a:pt x="639643" y="1041958"/>
                  <a:pt x="639643" y="688693"/>
                </a:cubicBezTo>
                <a:cubicBezTo>
                  <a:pt x="639643" y="335428"/>
                  <a:pt x="353265" y="49050"/>
                  <a:pt x="0" y="4905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9A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PA-椭圆 42">
            <a:extLst>
              <a:ext uri="{FF2B5EF4-FFF2-40B4-BE49-F238E27FC236}">
                <a16:creationId xmlns="" xmlns:a16="http://schemas.microsoft.com/office/drawing/2014/main" id="{79259B29-B079-434C-AE78-85057AA437AB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5326670" y="2755009"/>
            <a:ext cx="1321974" cy="13219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7" name="PA-组合 34">
            <a:extLst>
              <a:ext uri="{FF2B5EF4-FFF2-40B4-BE49-F238E27FC236}">
                <a16:creationId xmlns="" xmlns:a16="http://schemas.microsoft.com/office/drawing/2014/main" id="{2ABCA1C7-31F2-4BB1-A804-600B64A55961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5447220" y="2870799"/>
            <a:ext cx="1093574" cy="1093566"/>
            <a:chOff x="6548876" y="1700212"/>
            <a:chExt cx="612777" cy="612775"/>
          </a:xfrm>
        </p:grpSpPr>
        <p:sp>
          <p:nvSpPr>
            <p:cNvPr id="18" name="PA-椭圆 6">
              <a:extLst>
                <a:ext uri="{FF2B5EF4-FFF2-40B4-BE49-F238E27FC236}">
                  <a16:creationId xmlns="" xmlns:a16="http://schemas.microsoft.com/office/drawing/2014/main" id="{0EA80E85-8D6C-4CAD-996C-204CF8AFC583}"/>
                </a:ext>
              </a:extLst>
            </p:cNvPr>
            <p:cNvSpPr/>
            <p:nvPr>
              <p:custDataLst>
                <p:tags r:id="rId74"/>
              </p:custDataLst>
            </p:nvPr>
          </p:nvSpPr>
          <p:spPr>
            <a:xfrm>
              <a:off x="6548876" y="1700212"/>
              <a:ext cx="612777" cy="612775"/>
            </a:xfrm>
            <a:prstGeom prst="ellipse">
              <a:avLst/>
            </a:prstGeom>
            <a:solidFill>
              <a:srgbClr val="767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PA-任意多边形 10">
              <a:extLst>
                <a:ext uri="{FF2B5EF4-FFF2-40B4-BE49-F238E27FC236}">
                  <a16:creationId xmlns="" xmlns:a16="http://schemas.microsoft.com/office/drawing/2014/main" id="{A4F0525B-7D23-44DE-BE13-C4C1E2B3B6F2}"/>
                </a:ext>
              </a:extLst>
            </p:cNvPr>
            <p:cNvSpPr/>
            <p:nvPr>
              <p:custDataLst>
                <p:tags r:id="rId75"/>
              </p:custDataLst>
            </p:nvPr>
          </p:nvSpPr>
          <p:spPr>
            <a:xfrm>
              <a:off x="6703878" y="1826895"/>
              <a:ext cx="302772" cy="359408"/>
            </a:xfrm>
            <a:custGeom>
              <a:avLst/>
              <a:gdLst>
                <a:gd name="connsiteX0" fmla="*/ 49247 w 359478"/>
                <a:gd name="connsiteY0" fmla="*/ 0 h 426720"/>
                <a:gd name="connsiteX1" fmla="*/ 310232 w 359478"/>
                <a:gd name="connsiteY1" fmla="*/ 0 h 426720"/>
                <a:gd name="connsiteX2" fmla="*/ 343570 w 359478"/>
                <a:gd name="connsiteY2" fmla="*/ 33338 h 426720"/>
                <a:gd name="connsiteX3" fmla="*/ 343569 w 359478"/>
                <a:gd name="connsiteY3" fmla="*/ 33338 h 426720"/>
                <a:gd name="connsiteX4" fmla="*/ 310231 w 359478"/>
                <a:gd name="connsiteY4" fmla="*/ 66676 h 426720"/>
                <a:gd name="connsiteX5" fmla="*/ 214029 w 359478"/>
                <a:gd name="connsiteY5" fmla="*/ 66676 h 426720"/>
                <a:gd name="connsiteX6" fmla="*/ 214029 w 359478"/>
                <a:gd name="connsiteY6" fmla="*/ 123272 h 426720"/>
                <a:gd name="connsiteX7" fmla="*/ 230100 w 359478"/>
                <a:gd name="connsiteY7" fmla="*/ 125840 h 426720"/>
                <a:gd name="connsiteX8" fmla="*/ 277279 w 359478"/>
                <a:gd name="connsiteY8" fmla="*/ 149985 h 426720"/>
                <a:gd name="connsiteX9" fmla="*/ 359478 w 359478"/>
                <a:gd name="connsiteY9" fmla="*/ 318929 h 426720"/>
                <a:gd name="connsiteX10" fmla="*/ 309870 w 359478"/>
                <a:gd name="connsiteY10" fmla="*/ 318929 h 426720"/>
                <a:gd name="connsiteX11" fmla="*/ 252343 w 359478"/>
                <a:gd name="connsiteY11" fmla="*/ 193176 h 426720"/>
                <a:gd name="connsiteX12" fmla="*/ 217307 w 359478"/>
                <a:gd name="connsiteY12" fmla="*/ 173844 h 426720"/>
                <a:gd name="connsiteX13" fmla="*/ 214029 w 359478"/>
                <a:gd name="connsiteY13" fmla="*/ 173281 h 426720"/>
                <a:gd name="connsiteX14" fmla="*/ 214029 w 359478"/>
                <a:gd name="connsiteY14" fmla="*/ 426720 h 426720"/>
                <a:gd name="connsiteX15" fmla="*/ 145449 w 359478"/>
                <a:gd name="connsiteY15" fmla="*/ 426720 h 426720"/>
                <a:gd name="connsiteX16" fmla="*/ 145449 w 359478"/>
                <a:gd name="connsiteY16" fmla="*/ 173281 h 426720"/>
                <a:gd name="connsiteX17" fmla="*/ 142172 w 359478"/>
                <a:gd name="connsiteY17" fmla="*/ 173844 h 426720"/>
                <a:gd name="connsiteX18" fmla="*/ 107136 w 359478"/>
                <a:gd name="connsiteY18" fmla="*/ 193176 h 426720"/>
                <a:gd name="connsiteX19" fmla="*/ 49608 w 359478"/>
                <a:gd name="connsiteY19" fmla="*/ 318929 h 426720"/>
                <a:gd name="connsiteX20" fmla="*/ 0 w 359478"/>
                <a:gd name="connsiteY20" fmla="*/ 318929 h 426720"/>
                <a:gd name="connsiteX21" fmla="*/ 82199 w 359478"/>
                <a:gd name="connsiteY21" fmla="*/ 149985 h 426720"/>
                <a:gd name="connsiteX22" fmla="*/ 129378 w 359478"/>
                <a:gd name="connsiteY22" fmla="*/ 125840 h 426720"/>
                <a:gd name="connsiteX23" fmla="*/ 145449 w 359478"/>
                <a:gd name="connsiteY23" fmla="*/ 123272 h 426720"/>
                <a:gd name="connsiteX24" fmla="*/ 145449 w 359478"/>
                <a:gd name="connsiteY24" fmla="*/ 66675 h 426720"/>
                <a:gd name="connsiteX25" fmla="*/ 49247 w 359478"/>
                <a:gd name="connsiteY25" fmla="*/ 66675 h 426720"/>
                <a:gd name="connsiteX26" fmla="*/ 25673 w 359478"/>
                <a:gd name="connsiteY26" fmla="*/ 56911 h 426720"/>
                <a:gd name="connsiteX27" fmla="*/ 15909 w 359478"/>
                <a:gd name="connsiteY27" fmla="*/ 33338 h 426720"/>
                <a:gd name="connsiteX28" fmla="*/ 25673 w 359478"/>
                <a:gd name="connsiteY28" fmla="*/ 9764 h 426720"/>
                <a:gd name="connsiteX29" fmla="*/ 49247 w 359478"/>
                <a:gd name="connsiteY29" fmla="*/ 0 h 42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59478" h="426720">
                  <a:moveTo>
                    <a:pt x="49247" y="0"/>
                  </a:moveTo>
                  <a:lnTo>
                    <a:pt x="310232" y="0"/>
                  </a:lnTo>
                  <a:cubicBezTo>
                    <a:pt x="328644" y="0"/>
                    <a:pt x="343570" y="14926"/>
                    <a:pt x="343570" y="33338"/>
                  </a:cubicBezTo>
                  <a:lnTo>
                    <a:pt x="343569" y="33338"/>
                  </a:lnTo>
                  <a:cubicBezTo>
                    <a:pt x="343569" y="51750"/>
                    <a:pt x="328643" y="66676"/>
                    <a:pt x="310231" y="66676"/>
                  </a:cubicBezTo>
                  <a:lnTo>
                    <a:pt x="214029" y="66676"/>
                  </a:lnTo>
                  <a:lnTo>
                    <a:pt x="214029" y="123272"/>
                  </a:lnTo>
                  <a:lnTo>
                    <a:pt x="230100" y="125840"/>
                  </a:lnTo>
                  <a:cubicBezTo>
                    <a:pt x="246534" y="131206"/>
                    <a:pt x="262437" y="139254"/>
                    <a:pt x="277279" y="149985"/>
                  </a:cubicBezTo>
                  <a:cubicBezTo>
                    <a:pt x="328527" y="187037"/>
                    <a:pt x="359478" y="250652"/>
                    <a:pt x="359478" y="318929"/>
                  </a:cubicBezTo>
                  <a:cubicBezTo>
                    <a:pt x="356277" y="336074"/>
                    <a:pt x="324501" y="353219"/>
                    <a:pt x="309870" y="318929"/>
                  </a:cubicBezTo>
                  <a:cubicBezTo>
                    <a:pt x="309870" y="268473"/>
                    <a:pt x="288302" y="221327"/>
                    <a:pt x="252343" y="193176"/>
                  </a:cubicBezTo>
                  <a:cubicBezTo>
                    <a:pt x="241367" y="184584"/>
                    <a:pt x="229548" y="178140"/>
                    <a:pt x="217307" y="173844"/>
                  </a:cubicBezTo>
                  <a:lnTo>
                    <a:pt x="214029" y="173281"/>
                  </a:lnTo>
                  <a:lnTo>
                    <a:pt x="214029" y="426720"/>
                  </a:lnTo>
                  <a:lnTo>
                    <a:pt x="145449" y="426720"/>
                  </a:lnTo>
                  <a:lnTo>
                    <a:pt x="145449" y="173281"/>
                  </a:lnTo>
                  <a:lnTo>
                    <a:pt x="142172" y="173844"/>
                  </a:lnTo>
                  <a:cubicBezTo>
                    <a:pt x="129931" y="178140"/>
                    <a:pt x="118112" y="184584"/>
                    <a:pt x="107136" y="193176"/>
                  </a:cubicBezTo>
                  <a:cubicBezTo>
                    <a:pt x="71176" y="221327"/>
                    <a:pt x="49608" y="268473"/>
                    <a:pt x="49608" y="318929"/>
                  </a:cubicBezTo>
                  <a:cubicBezTo>
                    <a:pt x="44502" y="347504"/>
                    <a:pt x="3201" y="349409"/>
                    <a:pt x="0" y="318929"/>
                  </a:cubicBezTo>
                  <a:cubicBezTo>
                    <a:pt x="0" y="250652"/>
                    <a:pt x="30952" y="187037"/>
                    <a:pt x="82199" y="149985"/>
                  </a:cubicBezTo>
                  <a:cubicBezTo>
                    <a:pt x="97041" y="139254"/>
                    <a:pt x="112944" y="131206"/>
                    <a:pt x="129378" y="125840"/>
                  </a:cubicBezTo>
                  <a:lnTo>
                    <a:pt x="145449" y="123272"/>
                  </a:lnTo>
                  <a:lnTo>
                    <a:pt x="145449" y="66675"/>
                  </a:lnTo>
                  <a:lnTo>
                    <a:pt x="49247" y="66675"/>
                  </a:lnTo>
                  <a:cubicBezTo>
                    <a:pt x="40041" y="66675"/>
                    <a:pt x="31706" y="62944"/>
                    <a:pt x="25673" y="56911"/>
                  </a:cubicBezTo>
                  <a:lnTo>
                    <a:pt x="15909" y="33338"/>
                  </a:lnTo>
                  <a:lnTo>
                    <a:pt x="25673" y="9764"/>
                  </a:lnTo>
                  <a:cubicBezTo>
                    <a:pt x="31706" y="3731"/>
                    <a:pt x="40041" y="0"/>
                    <a:pt x="4924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PA-组合 34">
            <a:extLst>
              <a:ext uri="{FF2B5EF4-FFF2-40B4-BE49-F238E27FC236}">
                <a16:creationId xmlns="" xmlns:a16="http://schemas.microsoft.com/office/drawing/2014/main" id="{A9F94052-FC67-446E-A8F0-CE3AF5BC7D9C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5483430" y="2907009"/>
            <a:ext cx="1021154" cy="1021146"/>
            <a:chOff x="6548876" y="1700212"/>
            <a:chExt cx="612777" cy="612775"/>
          </a:xfrm>
        </p:grpSpPr>
        <p:sp>
          <p:nvSpPr>
            <p:cNvPr id="21" name="PA-椭圆 6">
              <a:extLst>
                <a:ext uri="{FF2B5EF4-FFF2-40B4-BE49-F238E27FC236}">
                  <a16:creationId xmlns="" xmlns:a16="http://schemas.microsoft.com/office/drawing/2014/main" id="{4E15B764-B514-46DC-974D-01EF09D259B1}"/>
                </a:ext>
              </a:extLst>
            </p:cNvPr>
            <p:cNvSpPr/>
            <p:nvPr>
              <p:custDataLst>
                <p:tags r:id="rId72"/>
              </p:custDataLst>
            </p:nvPr>
          </p:nvSpPr>
          <p:spPr>
            <a:xfrm>
              <a:off x="6548876" y="1700212"/>
              <a:ext cx="612777" cy="612775"/>
            </a:xfrm>
            <a:prstGeom prst="ellipse">
              <a:avLst/>
            </a:prstGeom>
            <a:solidFill>
              <a:srgbClr val="009A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PA-任意多边形 10">
              <a:extLst>
                <a:ext uri="{FF2B5EF4-FFF2-40B4-BE49-F238E27FC236}">
                  <a16:creationId xmlns="" xmlns:a16="http://schemas.microsoft.com/office/drawing/2014/main" id="{250C1F73-F305-4BFE-BF5F-7277CD2B71FD}"/>
                </a:ext>
              </a:extLst>
            </p:cNvPr>
            <p:cNvSpPr/>
            <p:nvPr>
              <p:custDataLst>
                <p:tags r:id="rId73"/>
              </p:custDataLst>
            </p:nvPr>
          </p:nvSpPr>
          <p:spPr>
            <a:xfrm>
              <a:off x="6703878" y="1826895"/>
              <a:ext cx="302772" cy="359408"/>
            </a:xfrm>
            <a:custGeom>
              <a:avLst/>
              <a:gdLst>
                <a:gd name="connsiteX0" fmla="*/ 49247 w 359478"/>
                <a:gd name="connsiteY0" fmla="*/ 0 h 426720"/>
                <a:gd name="connsiteX1" fmla="*/ 310232 w 359478"/>
                <a:gd name="connsiteY1" fmla="*/ 0 h 426720"/>
                <a:gd name="connsiteX2" fmla="*/ 343570 w 359478"/>
                <a:gd name="connsiteY2" fmla="*/ 33338 h 426720"/>
                <a:gd name="connsiteX3" fmla="*/ 343569 w 359478"/>
                <a:gd name="connsiteY3" fmla="*/ 33338 h 426720"/>
                <a:gd name="connsiteX4" fmla="*/ 310231 w 359478"/>
                <a:gd name="connsiteY4" fmla="*/ 66676 h 426720"/>
                <a:gd name="connsiteX5" fmla="*/ 214029 w 359478"/>
                <a:gd name="connsiteY5" fmla="*/ 66676 h 426720"/>
                <a:gd name="connsiteX6" fmla="*/ 214029 w 359478"/>
                <a:gd name="connsiteY6" fmla="*/ 123272 h 426720"/>
                <a:gd name="connsiteX7" fmla="*/ 230100 w 359478"/>
                <a:gd name="connsiteY7" fmla="*/ 125840 h 426720"/>
                <a:gd name="connsiteX8" fmla="*/ 277279 w 359478"/>
                <a:gd name="connsiteY8" fmla="*/ 149985 h 426720"/>
                <a:gd name="connsiteX9" fmla="*/ 359478 w 359478"/>
                <a:gd name="connsiteY9" fmla="*/ 318929 h 426720"/>
                <a:gd name="connsiteX10" fmla="*/ 309870 w 359478"/>
                <a:gd name="connsiteY10" fmla="*/ 318929 h 426720"/>
                <a:gd name="connsiteX11" fmla="*/ 252343 w 359478"/>
                <a:gd name="connsiteY11" fmla="*/ 193176 h 426720"/>
                <a:gd name="connsiteX12" fmla="*/ 217307 w 359478"/>
                <a:gd name="connsiteY12" fmla="*/ 173844 h 426720"/>
                <a:gd name="connsiteX13" fmla="*/ 214029 w 359478"/>
                <a:gd name="connsiteY13" fmla="*/ 173281 h 426720"/>
                <a:gd name="connsiteX14" fmla="*/ 214029 w 359478"/>
                <a:gd name="connsiteY14" fmla="*/ 426720 h 426720"/>
                <a:gd name="connsiteX15" fmla="*/ 145449 w 359478"/>
                <a:gd name="connsiteY15" fmla="*/ 426720 h 426720"/>
                <a:gd name="connsiteX16" fmla="*/ 145449 w 359478"/>
                <a:gd name="connsiteY16" fmla="*/ 173281 h 426720"/>
                <a:gd name="connsiteX17" fmla="*/ 142172 w 359478"/>
                <a:gd name="connsiteY17" fmla="*/ 173844 h 426720"/>
                <a:gd name="connsiteX18" fmla="*/ 107136 w 359478"/>
                <a:gd name="connsiteY18" fmla="*/ 193176 h 426720"/>
                <a:gd name="connsiteX19" fmla="*/ 49608 w 359478"/>
                <a:gd name="connsiteY19" fmla="*/ 318929 h 426720"/>
                <a:gd name="connsiteX20" fmla="*/ 0 w 359478"/>
                <a:gd name="connsiteY20" fmla="*/ 318929 h 426720"/>
                <a:gd name="connsiteX21" fmla="*/ 82199 w 359478"/>
                <a:gd name="connsiteY21" fmla="*/ 149985 h 426720"/>
                <a:gd name="connsiteX22" fmla="*/ 129378 w 359478"/>
                <a:gd name="connsiteY22" fmla="*/ 125840 h 426720"/>
                <a:gd name="connsiteX23" fmla="*/ 145449 w 359478"/>
                <a:gd name="connsiteY23" fmla="*/ 123272 h 426720"/>
                <a:gd name="connsiteX24" fmla="*/ 145449 w 359478"/>
                <a:gd name="connsiteY24" fmla="*/ 66675 h 426720"/>
                <a:gd name="connsiteX25" fmla="*/ 49247 w 359478"/>
                <a:gd name="connsiteY25" fmla="*/ 66675 h 426720"/>
                <a:gd name="connsiteX26" fmla="*/ 25673 w 359478"/>
                <a:gd name="connsiteY26" fmla="*/ 56911 h 426720"/>
                <a:gd name="connsiteX27" fmla="*/ 15909 w 359478"/>
                <a:gd name="connsiteY27" fmla="*/ 33338 h 426720"/>
                <a:gd name="connsiteX28" fmla="*/ 25673 w 359478"/>
                <a:gd name="connsiteY28" fmla="*/ 9764 h 426720"/>
                <a:gd name="connsiteX29" fmla="*/ 49247 w 359478"/>
                <a:gd name="connsiteY29" fmla="*/ 0 h 42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59478" h="426720">
                  <a:moveTo>
                    <a:pt x="49247" y="0"/>
                  </a:moveTo>
                  <a:lnTo>
                    <a:pt x="310232" y="0"/>
                  </a:lnTo>
                  <a:cubicBezTo>
                    <a:pt x="328644" y="0"/>
                    <a:pt x="343570" y="14926"/>
                    <a:pt x="343570" y="33338"/>
                  </a:cubicBezTo>
                  <a:lnTo>
                    <a:pt x="343569" y="33338"/>
                  </a:lnTo>
                  <a:cubicBezTo>
                    <a:pt x="343569" y="51750"/>
                    <a:pt x="328643" y="66676"/>
                    <a:pt x="310231" y="66676"/>
                  </a:cubicBezTo>
                  <a:lnTo>
                    <a:pt x="214029" y="66676"/>
                  </a:lnTo>
                  <a:lnTo>
                    <a:pt x="214029" y="123272"/>
                  </a:lnTo>
                  <a:lnTo>
                    <a:pt x="230100" y="125840"/>
                  </a:lnTo>
                  <a:cubicBezTo>
                    <a:pt x="246534" y="131206"/>
                    <a:pt x="262437" y="139254"/>
                    <a:pt x="277279" y="149985"/>
                  </a:cubicBezTo>
                  <a:cubicBezTo>
                    <a:pt x="328527" y="187037"/>
                    <a:pt x="359478" y="250652"/>
                    <a:pt x="359478" y="318929"/>
                  </a:cubicBezTo>
                  <a:cubicBezTo>
                    <a:pt x="356277" y="336074"/>
                    <a:pt x="324501" y="353219"/>
                    <a:pt x="309870" y="318929"/>
                  </a:cubicBezTo>
                  <a:cubicBezTo>
                    <a:pt x="309870" y="268473"/>
                    <a:pt x="288302" y="221327"/>
                    <a:pt x="252343" y="193176"/>
                  </a:cubicBezTo>
                  <a:cubicBezTo>
                    <a:pt x="241367" y="184584"/>
                    <a:pt x="229548" y="178140"/>
                    <a:pt x="217307" y="173844"/>
                  </a:cubicBezTo>
                  <a:lnTo>
                    <a:pt x="214029" y="173281"/>
                  </a:lnTo>
                  <a:lnTo>
                    <a:pt x="214029" y="426720"/>
                  </a:lnTo>
                  <a:lnTo>
                    <a:pt x="145449" y="426720"/>
                  </a:lnTo>
                  <a:lnTo>
                    <a:pt x="145449" y="173281"/>
                  </a:lnTo>
                  <a:lnTo>
                    <a:pt x="142172" y="173844"/>
                  </a:lnTo>
                  <a:cubicBezTo>
                    <a:pt x="129931" y="178140"/>
                    <a:pt x="118112" y="184584"/>
                    <a:pt x="107136" y="193176"/>
                  </a:cubicBezTo>
                  <a:cubicBezTo>
                    <a:pt x="71176" y="221327"/>
                    <a:pt x="49608" y="268473"/>
                    <a:pt x="49608" y="318929"/>
                  </a:cubicBezTo>
                  <a:cubicBezTo>
                    <a:pt x="44502" y="347504"/>
                    <a:pt x="3201" y="349409"/>
                    <a:pt x="0" y="318929"/>
                  </a:cubicBezTo>
                  <a:cubicBezTo>
                    <a:pt x="0" y="250652"/>
                    <a:pt x="30952" y="187037"/>
                    <a:pt x="82199" y="149985"/>
                  </a:cubicBezTo>
                  <a:cubicBezTo>
                    <a:pt x="97041" y="139254"/>
                    <a:pt x="112944" y="131206"/>
                    <a:pt x="129378" y="125840"/>
                  </a:cubicBezTo>
                  <a:lnTo>
                    <a:pt x="145449" y="123272"/>
                  </a:lnTo>
                  <a:lnTo>
                    <a:pt x="145449" y="66675"/>
                  </a:lnTo>
                  <a:lnTo>
                    <a:pt x="49247" y="66675"/>
                  </a:lnTo>
                  <a:cubicBezTo>
                    <a:pt x="40041" y="66675"/>
                    <a:pt x="31706" y="62944"/>
                    <a:pt x="25673" y="56911"/>
                  </a:cubicBezTo>
                  <a:lnTo>
                    <a:pt x="15909" y="33338"/>
                  </a:lnTo>
                  <a:lnTo>
                    <a:pt x="25673" y="9764"/>
                  </a:lnTo>
                  <a:cubicBezTo>
                    <a:pt x="31706" y="3731"/>
                    <a:pt x="40041" y="0"/>
                    <a:pt x="4924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3" name="PA-椭圆 42">
            <a:extLst>
              <a:ext uri="{FF2B5EF4-FFF2-40B4-BE49-F238E27FC236}">
                <a16:creationId xmlns="" xmlns:a16="http://schemas.microsoft.com/office/drawing/2014/main" id="{90E14E09-15D0-49D1-BA78-3B17366D5ECD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7962271" y="1981244"/>
            <a:ext cx="2928248" cy="2928248"/>
          </a:xfrm>
          <a:prstGeom prst="ellipse">
            <a:avLst/>
          </a:prstGeom>
          <a:solidFill>
            <a:srgbClr val="56B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PA-椭圆 42">
            <a:extLst>
              <a:ext uri="{FF2B5EF4-FFF2-40B4-BE49-F238E27FC236}">
                <a16:creationId xmlns="" xmlns:a16="http://schemas.microsoft.com/office/drawing/2014/main" id="{2D672D24-43C0-4034-8272-E436C8E42854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7950395" y="1969368"/>
            <a:ext cx="2952000" cy="2952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PA-椭圆 38">
            <a:extLst>
              <a:ext uri="{FF2B5EF4-FFF2-40B4-BE49-F238E27FC236}">
                <a16:creationId xmlns="" xmlns:a16="http://schemas.microsoft.com/office/drawing/2014/main" id="{6B7E9432-B507-4400-84E1-71F040A6D331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8741066" y="2760039"/>
            <a:ext cx="1377387" cy="1377387"/>
          </a:xfrm>
          <a:prstGeom prst="ellipse">
            <a:avLst/>
          </a:prstGeom>
          <a:solidFill>
            <a:srgbClr val="009A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6" name="PA-组合 41">
            <a:extLst>
              <a:ext uri="{FF2B5EF4-FFF2-40B4-BE49-F238E27FC236}">
                <a16:creationId xmlns="" xmlns:a16="http://schemas.microsoft.com/office/drawing/2014/main" id="{E3DD8157-95AC-4A04-9E7C-AA94D1972E4D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8943780" y="2458035"/>
            <a:ext cx="973810" cy="2001006"/>
            <a:chOff x="7533581" y="4490977"/>
            <a:chExt cx="973810" cy="2001006"/>
          </a:xfrm>
        </p:grpSpPr>
        <p:sp>
          <p:nvSpPr>
            <p:cNvPr id="27" name="PA-矩形 39">
              <a:extLst>
                <a:ext uri="{FF2B5EF4-FFF2-40B4-BE49-F238E27FC236}">
                  <a16:creationId xmlns="" xmlns:a16="http://schemas.microsoft.com/office/drawing/2014/main" id="{3D165B0D-B0F9-4385-8013-8829D7CE50E5}"/>
                </a:ext>
              </a:extLst>
            </p:cNvPr>
            <p:cNvSpPr/>
            <p:nvPr>
              <p:custDataLst>
                <p:tags r:id="rId70"/>
              </p:custDataLst>
            </p:nvPr>
          </p:nvSpPr>
          <p:spPr>
            <a:xfrm>
              <a:off x="8020486" y="4490977"/>
              <a:ext cx="486905" cy="10005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PA-矩形 40">
              <a:extLst>
                <a:ext uri="{FF2B5EF4-FFF2-40B4-BE49-F238E27FC236}">
                  <a16:creationId xmlns="" xmlns:a16="http://schemas.microsoft.com/office/drawing/2014/main" id="{185FE7C6-D218-43E8-8FEA-31A2401C4E96}"/>
                </a:ext>
              </a:extLst>
            </p:cNvPr>
            <p:cNvSpPr/>
            <p:nvPr>
              <p:custDataLst>
                <p:tags r:id="rId71"/>
              </p:custDataLst>
            </p:nvPr>
          </p:nvSpPr>
          <p:spPr>
            <a:xfrm>
              <a:off x="7533581" y="5491480"/>
              <a:ext cx="486905" cy="10005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9" name="PA-任意多边形 47">
            <a:extLst>
              <a:ext uri="{FF2B5EF4-FFF2-40B4-BE49-F238E27FC236}">
                <a16:creationId xmlns="" xmlns:a16="http://schemas.microsoft.com/office/drawing/2014/main" id="{5C40967F-477C-41BC-8EAD-984CC35AC732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9429759" y="2760038"/>
            <a:ext cx="688695" cy="1377388"/>
          </a:xfrm>
          <a:custGeom>
            <a:avLst/>
            <a:gdLst>
              <a:gd name="connsiteX0" fmla="*/ 1 w 688695"/>
              <a:gd name="connsiteY0" fmla="*/ 0 h 1377388"/>
              <a:gd name="connsiteX1" fmla="*/ 688695 w 688695"/>
              <a:gd name="connsiteY1" fmla="*/ 688694 h 1377388"/>
              <a:gd name="connsiteX2" fmla="*/ 1 w 688695"/>
              <a:gd name="connsiteY2" fmla="*/ 1377388 h 1377388"/>
              <a:gd name="connsiteX3" fmla="*/ 0 w 688695"/>
              <a:gd name="connsiteY3" fmla="*/ 1377388 h 1377388"/>
              <a:gd name="connsiteX4" fmla="*/ 0 w 688695"/>
              <a:gd name="connsiteY4" fmla="*/ 1328336 h 1377388"/>
              <a:gd name="connsiteX5" fmla="*/ 639643 w 688695"/>
              <a:gd name="connsiteY5" fmla="*/ 688693 h 1377388"/>
              <a:gd name="connsiteX6" fmla="*/ 0 w 688695"/>
              <a:gd name="connsiteY6" fmla="*/ 49050 h 1377388"/>
              <a:gd name="connsiteX7" fmla="*/ 0 w 688695"/>
              <a:gd name="connsiteY7" fmla="*/ 0 h 137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8695" h="1377388">
                <a:moveTo>
                  <a:pt x="1" y="0"/>
                </a:moveTo>
                <a:cubicBezTo>
                  <a:pt x="380356" y="0"/>
                  <a:pt x="688695" y="308339"/>
                  <a:pt x="688695" y="688694"/>
                </a:cubicBezTo>
                <a:cubicBezTo>
                  <a:pt x="688695" y="1069049"/>
                  <a:pt x="380356" y="1377388"/>
                  <a:pt x="1" y="1377388"/>
                </a:cubicBezTo>
                <a:lnTo>
                  <a:pt x="0" y="1377388"/>
                </a:lnTo>
                <a:lnTo>
                  <a:pt x="0" y="1328336"/>
                </a:lnTo>
                <a:cubicBezTo>
                  <a:pt x="353265" y="1328336"/>
                  <a:pt x="639643" y="1041958"/>
                  <a:pt x="639643" y="688693"/>
                </a:cubicBezTo>
                <a:cubicBezTo>
                  <a:pt x="639643" y="335428"/>
                  <a:pt x="353265" y="49050"/>
                  <a:pt x="0" y="4905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9A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PA-椭圆 42">
            <a:extLst>
              <a:ext uri="{FF2B5EF4-FFF2-40B4-BE49-F238E27FC236}">
                <a16:creationId xmlns="" xmlns:a16="http://schemas.microsoft.com/office/drawing/2014/main" id="{C2347190-A819-4D20-9418-ED0BD7167F4C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8768772" y="2787745"/>
            <a:ext cx="1321974" cy="132197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PA-任意多边形 33">
            <a:extLst>
              <a:ext uri="{FF2B5EF4-FFF2-40B4-BE49-F238E27FC236}">
                <a16:creationId xmlns="" xmlns:a16="http://schemas.microsoft.com/office/drawing/2014/main" id="{64FA0441-0477-402A-99F5-E3A0AEA68BD8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8897633" y="2900782"/>
            <a:ext cx="1058774" cy="1038868"/>
          </a:xfrm>
          <a:custGeom>
            <a:avLst/>
            <a:gdLst>
              <a:gd name="connsiteX0" fmla="*/ 295715 w 593278"/>
              <a:gd name="connsiteY0" fmla="*/ 0 h 582124"/>
              <a:gd name="connsiteX1" fmla="*/ 296640 w 593278"/>
              <a:gd name="connsiteY1" fmla="*/ 482 h 582124"/>
              <a:gd name="connsiteX2" fmla="*/ 297562 w 593278"/>
              <a:gd name="connsiteY2" fmla="*/ 0 h 582124"/>
              <a:gd name="connsiteX3" fmla="*/ 298684 w 593278"/>
              <a:gd name="connsiteY3" fmla="*/ 440 h 582124"/>
              <a:gd name="connsiteX4" fmla="*/ 299527 w 593278"/>
              <a:gd name="connsiteY4" fmla="*/ 0 h 582124"/>
              <a:gd name="connsiteX5" fmla="*/ 335720 w 593278"/>
              <a:gd name="connsiteY5" fmla="*/ 30481 h 582124"/>
              <a:gd name="connsiteX6" fmla="*/ 375726 w 593278"/>
              <a:gd name="connsiteY6" fmla="*/ 133350 h 582124"/>
              <a:gd name="connsiteX7" fmla="*/ 390491 w 593278"/>
              <a:gd name="connsiteY7" fmla="*/ 163354 h 582124"/>
              <a:gd name="connsiteX8" fmla="*/ 406169 w 593278"/>
              <a:gd name="connsiteY8" fmla="*/ 179034 h 582124"/>
              <a:gd name="connsiteX9" fmla="*/ 409770 w 593278"/>
              <a:gd name="connsiteY9" fmla="*/ 181080 h 582124"/>
              <a:gd name="connsiteX10" fmla="*/ 442617 w 593278"/>
              <a:gd name="connsiteY10" fmla="*/ 187344 h 582124"/>
              <a:gd name="connsiteX11" fmla="*/ 552417 w 593278"/>
              <a:gd name="connsiteY11" fmla="*/ 198591 h 582124"/>
              <a:gd name="connsiteX12" fmla="*/ 591416 w 593278"/>
              <a:gd name="connsiteY12" fmla="*/ 225390 h 582124"/>
              <a:gd name="connsiteX13" fmla="*/ 590964 w 593278"/>
              <a:gd name="connsiteY13" fmla="*/ 227491 h 582124"/>
              <a:gd name="connsiteX14" fmla="*/ 592429 w 593278"/>
              <a:gd name="connsiteY14" fmla="*/ 229064 h 582124"/>
              <a:gd name="connsiteX15" fmla="*/ 572656 w 593278"/>
              <a:gd name="connsiteY15" fmla="*/ 272053 h 582124"/>
              <a:gd name="connsiteX16" fmla="*/ 484106 w 593278"/>
              <a:gd name="connsiteY16" fmla="*/ 337944 h 582124"/>
              <a:gd name="connsiteX17" fmla="*/ 459101 w 593278"/>
              <a:gd name="connsiteY17" fmla="*/ 360146 h 582124"/>
              <a:gd name="connsiteX18" fmla="*/ 452385 w 593278"/>
              <a:gd name="connsiteY18" fmla="*/ 371973 h 582124"/>
              <a:gd name="connsiteX19" fmla="*/ 449155 w 593278"/>
              <a:gd name="connsiteY19" fmla="*/ 389417 h 582124"/>
              <a:gd name="connsiteX20" fmla="*/ 453985 w 593278"/>
              <a:gd name="connsiteY20" fmla="*/ 422506 h 582124"/>
              <a:gd name="connsiteX21" fmla="*/ 479294 w 593278"/>
              <a:gd name="connsiteY21" fmla="*/ 529939 h 582124"/>
              <a:gd name="connsiteX22" fmla="*/ 466734 w 593278"/>
              <a:gd name="connsiteY22" fmla="*/ 575562 h 582124"/>
              <a:gd name="connsiteX23" fmla="*/ 464602 w 593278"/>
              <a:gd name="connsiteY23" fmla="*/ 575821 h 582124"/>
              <a:gd name="connsiteX24" fmla="*/ 463595 w 593278"/>
              <a:gd name="connsiteY24" fmla="*/ 577720 h 582124"/>
              <a:gd name="connsiteX25" fmla="*/ 416501 w 593278"/>
              <a:gd name="connsiteY25" fmla="*/ 573108 h 582124"/>
              <a:gd name="connsiteX26" fmla="*/ 325258 w 593278"/>
              <a:gd name="connsiteY26" fmla="*/ 511000 h 582124"/>
              <a:gd name="connsiteX27" fmla="*/ 296640 w 593278"/>
              <a:gd name="connsiteY27" fmla="*/ 494944 h 582124"/>
              <a:gd name="connsiteX28" fmla="*/ 268020 w 593278"/>
              <a:gd name="connsiteY28" fmla="*/ 511000 h 582124"/>
              <a:gd name="connsiteX29" fmla="*/ 176777 w 593278"/>
              <a:gd name="connsiteY29" fmla="*/ 573107 h 582124"/>
              <a:gd name="connsiteX30" fmla="*/ 129683 w 593278"/>
              <a:gd name="connsiteY30" fmla="*/ 577720 h 582124"/>
              <a:gd name="connsiteX31" fmla="*/ 128677 w 593278"/>
              <a:gd name="connsiteY31" fmla="*/ 575821 h 582124"/>
              <a:gd name="connsiteX32" fmla="*/ 126543 w 593278"/>
              <a:gd name="connsiteY32" fmla="*/ 575562 h 582124"/>
              <a:gd name="connsiteX33" fmla="*/ 113983 w 593278"/>
              <a:gd name="connsiteY33" fmla="*/ 529940 h 582124"/>
              <a:gd name="connsiteX34" fmla="*/ 139293 w 593278"/>
              <a:gd name="connsiteY34" fmla="*/ 422506 h 582124"/>
              <a:gd name="connsiteX35" fmla="*/ 144124 w 593278"/>
              <a:gd name="connsiteY35" fmla="*/ 389418 h 582124"/>
              <a:gd name="connsiteX36" fmla="*/ 140893 w 593278"/>
              <a:gd name="connsiteY36" fmla="*/ 371972 h 582124"/>
              <a:gd name="connsiteX37" fmla="*/ 134176 w 593278"/>
              <a:gd name="connsiteY37" fmla="*/ 360146 h 582124"/>
              <a:gd name="connsiteX38" fmla="*/ 109171 w 593278"/>
              <a:gd name="connsiteY38" fmla="*/ 337944 h 582124"/>
              <a:gd name="connsiteX39" fmla="*/ 20621 w 593278"/>
              <a:gd name="connsiteY39" fmla="*/ 272053 h 582124"/>
              <a:gd name="connsiteX40" fmla="*/ 849 w 593278"/>
              <a:gd name="connsiteY40" fmla="*/ 229064 h 582124"/>
              <a:gd name="connsiteX41" fmla="*/ 2315 w 593278"/>
              <a:gd name="connsiteY41" fmla="*/ 227491 h 582124"/>
              <a:gd name="connsiteX42" fmla="*/ 1862 w 593278"/>
              <a:gd name="connsiteY42" fmla="*/ 225390 h 582124"/>
              <a:gd name="connsiteX43" fmla="*/ 40860 w 593278"/>
              <a:gd name="connsiteY43" fmla="*/ 198590 h 582124"/>
              <a:gd name="connsiteX44" fmla="*/ 150661 w 593278"/>
              <a:gd name="connsiteY44" fmla="*/ 187344 h 582124"/>
              <a:gd name="connsiteX45" fmla="*/ 183507 w 593278"/>
              <a:gd name="connsiteY45" fmla="*/ 181080 h 582124"/>
              <a:gd name="connsiteX46" fmla="*/ 187108 w 593278"/>
              <a:gd name="connsiteY46" fmla="*/ 179034 h 582124"/>
              <a:gd name="connsiteX47" fmla="*/ 202788 w 593278"/>
              <a:gd name="connsiteY47" fmla="*/ 163354 h 582124"/>
              <a:gd name="connsiteX48" fmla="*/ 217553 w 593278"/>
              <a:gd name="connsiteY48" fmla="*/ 133350 h 582124"/>
              <a:gd name="connsiteX49" fmla="*/ 257557 w 593278"/>
              <a:gd name="connsiteY49" fmla="*/ 30481 h 582124"/>
              <a:gd name="connsiteX50" fmla="*/ 293752 w 593278"/>
              <a:gd name="connsiteY50" fmla="*/ 0 h 582124"/>
              <a:gd name="connsiteX51" fmla="*/ 294594 w 593278"/>
              <a:gd name="connsiteY51" fmla="*/ 440 h 58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93278" h="582124">
                <a:moveTo>
                  <a:pt x="295715" y="0"/>
                </a:moveTo>
                <a:lnTo>
                  <a:pt x="296640" y="482"/>
                </a:lnTo>
                <a:lnTo>
                  <a:pt x="297562" y="0"/>
                </a:lnTo>
                <a:lnTo>
                  <a:pt x="298684" y="440"/>
                </a:lnTo>
                <a:lnTo>
                  <a:pt x="299527" y="0"/>
                </a:lnTo>
                <a:cubicBezTo>
                  <a:pt x="310955" y="1"/>
                  <a:pt x="323021" y="8255"/>
                  <a:pt x="335720" y="30481"/>
                </a:cubicBezTo>
                <a:cubicBezTo>
                  <a:pt x="348420" y="52706"/>
                  <a:pt x="363661" y="108269"/>
                  <a:pt x="375726" y="133350"/>
                </a:cubicBezTo>
                <a:cubicBezTo>
                  <a:pt x="381759" y="145891"/>
                  <a:pt x="385886" y="155655"/>
                  <a:pt x="390491" y="163354"/>
                </a:cubicBezTo>
                <a:lnTo>
                  <a:pt x="406169" y="179034"/>
                </a:lnTo>
                <a:lnTo>
                  <a:pt x="409770" y="181080"/>
                </a:lnTo>
                <a:cubicBezTo>
                  <a:pt x="418416" y="183473"/>
                  <a:pt x="428925" y="184859"/>
                  <a:pt x="442617" y="187344"/>
                </a:cubicBezTo>
                <a:cubicBezTo>
                  <a:pt x="470002" y="192313"/>
                  <a:pt x="527617" y="192249"/>
                  <a:pt x="552417" y="198591"/>
                </a:cubicBezTo>
                <a:cubicBezTo>
                  <a:pt x="577218" y="204932"/>
                  <a:pt x="588381" y="214370"/>
                  <a:pt x="591416" y="225390"/>
                </a:cubicBezTo>
                <a:lnTo>
                  <a:pt x="590964" y="227491"/>
                </a:lnTo>
                <a:lnTo>
                  <a:pt x="592429" y="229064"/>
                </a:lnTo>
                <a:cubicBezTo>
                  <a:pt x="595464" y="240083"/>
                  <a:pt x="590711" y="253907"/>
                  <a:pt x="572656" y="272053"/>
                </a:cubicBezTo>
                <a:cubicBezTo>
                  <a:pt x="554603" y="290201"/>
                  <a:pt x="505082" y="319650"/>
                  <a:pt x="484106" y="337944"/>
                </a:cubicBezTo>
                <a:cubicBezTo>
                  <a:pt x="473620" y="347091"/>
                  <a:pt x="465302" y="353663"/>
                  <a:pt x="459101" y="360146"/>
                </a:cubicBezTo>
                <a:lnTo>
                  <a:pt x="452385" y="371973"/>
                </a:lnTo>
                <a:lnTo>
                  <a:pt x="449155" y="389417"/>
                </a:lnTo>
                <a:cubicBezTo>
                  <a:pt x="449722" y="398370"/>
                  <a:pt x="451850" y="408755"/>
                  <a:pt x="453985" y="422506"/>
                </a:cubicBezTo>
                <a:cubicBezTo>
                  <a:pt x="458252" y="450009"/>
                  <a:pt x="477169" y="504430"/>
                  <a:pt x="479294" y="529939"/>
                </a:cubicBezTo>
                <a:cubicBezTo>
                  <a:pt x="481419" y="555449"/>
                  <a:pt x="476153" y="569086"/>
                  <a:pt x="466734" y="575562"/>
                </a:cubicBezTo>
                <a:lnTo>
                  <a:pt x="464602" y="575821"/>
                </a:lnTo>
                <a:lnTo>
                  <a:pt x="463595" y="577720"/>
                </a:lnTo>
                <a:cubicBezTo>
                  <a:pt x="454177" y="584195"/>
                  <a:pt x="439557" y="584227"/>
                  <a:pt x="416501" y="573108"/>
                </a:cubicBezTo>
                <a:cubicBezTo>
                  <a:pt x="393446" y="561987"/>
                  <a:pt x="349410" y="524833"/>
                  <a:pt x="325258" y="511000"/>
                </a:cubicBezTo>
                <a:lnTo>
                  <a:pt x="296640" y="494944"/>
                </a:lnTo>
                <a:lnTo>
                  <a:pt x="268020" y="511000"/>
                </a:lnTo>
                <a:cubicBezTo>
                  <a:pt x="243868" y="524834"/>
                  <a:pt x="199833" y="561987"/>
                  <a:pt x="176777" y="573107"/>
                </a:cubicBezTo>
                <a:cubicBezTo>
                  <a:pt x="153721" y="584227"/>
                  <a:pt x="139102" y="584195"/>
                  <a:pt x="129683" y="577720"/>
                </a:cubicBezTo>
                <a:lnTo>
                  <a:pt x="128677" y="575821"/>
                </a:lnTo>
                <a:lnTo>
                  <a:pt x="126543" y="575562"/>
                </a:lnTo>
                <a:cubicBezTo>
                  <a:pt x="117124" y="569086"/>
                  <a:pt x="111858" y="555449"/>
                  <a:pt x="113983" y="529940"/>
                </a:cubicBezTo>
                <a:cubicBezTo>
                  <a:pt x="116109" y="504430"/>
                  <a:pt x="135027" y="450010"/>
                  <a:pt x="139293" y="422506"/>
                </a:cubicBezTo>
                <a:cubicBezTo>
                  <a:pt x="141427" y="408754"/>
                  <a:pt x="143556" y="398370"/>
                  <a:pt x="144124" y="389418"/>
                </a:cubicBezTo>
                <a:lnTo>
                  <a:pt x="140893" y="371972"/>
                </a:lnTo>
                <a:lnTo>
                  <a:pt x="134176" y="360146"/>
                </a:lnTo>
                <a:cubicBezTo>
                  <a:pt x="127976" y="353663"/>
                  <a:pt x="119659" y="347091"/>
                  <a:pt x="109171" y="337944"/>
                </a:cubicBezTo>
                <a:cubicBezTo>
                  <a:pt x="88195" y="319651"/>
                  <a:pt x="38675" y="290201"/>
                  <a:pt x="20621" y="272053"/>
                </a:cubicBezTo>
                <a:cubicBezTo>
                  <a:pt x="2568" y="253907"/>
                  <a:pt x="-2186" y="240083"/>
                  <a:pt x="849" y="229064"/>
                </a:cubicBezTo>
                <a:lnTo>
                  <a:pt x="2315" y="227491"/>
                </a:lnTo>
                <a:lnTo>
                  <a:pt x="1862" y="225390"/>
                </a:lnTo>
                <a:cubicBezTo>
                  <a:pt x="4897" y="214371"/>
                  <a:pt x="16060" y="204932"/>
                  <a:pt x="40860" y="198590"/>
                </a:cubicBezTo>
                <a:cubicBezTo>
                  <a:pt x="65661" y="192250"/>
                  <a:pt x="123275" y="192314"/>
                  <a:pt x="150661" y="187344"/>
                </a:cubicBezTo>
                <a:cubicBezTo>
                  <a:pt x="164354" y="184859"/>
                  <a:pt x="174862" y="183473"/>
                  <a:pt x="183507" y="181080"/>
                </a:cubicBezTo>
                <a:lnTo>
                  <a:pt x="187108" y="179034"/>
                </a:lnTo>
                <a:lnTo>
                  <a:pt x="202788" y="163354"/>
                </a:lnTo>
                <a:cubicBezTo>
                  <a:pt x="207392" y="155655"/>
                  <a:pt x="211519" y="145892"/>
                  <a:pt x="217553" y="133350"/>
                </a:cubicBezTo>
                <a:cubicBezTo>
                  <a:pt x="229617" y="108269"/>
                  <a:pt x="244857" y="52706"/>
                  <a:pt x="257557" y="30481"/>
                </a:cubicBezTo>
                <a:cubicBezTo>
                  <a:pt x="270258" y="8255"/>
                  <a:pt x="282322" y="1"/>
                  <a:pt x="293752" y="0"/>
                </a:cubicBezTo>
                <a:lnTo>
                  <a:pt x="294594" y="440"/>
                </a:lnTo>
                <a:close/>
              </a:path>
            </a:pathLst>
          </a:custGeom>
          <a:solidFill>
            <a:srgbClr val="767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PA-任意多边形 83">
            <a:extLst>
              <a:ext uri="{FF2B5EF4-FFF2-40B4-BE49-F238E27FC236}">
                <a16:creationId xmlns="" xmlns:a16="http://schemas.microsoft.com/office/drawing/2014/main" id="{94A60D23-4679-411A-B070-84ABB6EE9E3F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8948974" y="2951158"/>
            <a:ext cx="956092" cy="938116"/>
          </a:xfrm>
          <a:custGeom>
            <a:avLst/>
            <a:gdLst>
              <a:gd name="connsiteX0" fmla="*/ 295715 w 593278"/>
              <a:gd name="connsiteY0" fmla="*/ 0 h 582124"/>
              <a:gd name="connsiteX1" fmla="*/ 296640 w 593278"/>
              <a:gd name="connsiteY1" fmla="*/ 482 h 582124"/>
              <a:gd name="connsiteX2" fmla="*/ 297562 w 593278"/>
              <a:gd name="connsiteY2" fmla="*/ 0 h 582124"/>
              <a:gd name="connsiteX3" fmla="*/ 298684 w 593278"/>
              <a:gd name="connsiteY3" fmla="*/ 440 h 582124"/>
              <a:gd name="connsiteX4" fmla="*/ 299527 w 593278"/>
              <a:gd name="connsiteY4" fmla="*/ 0 h 582124"/>
              <a:gd name="connsiteX5" fmla="*/ 335720 w 593278"/>
              <a:gd name="connsiteY5" fmla="*/ 30481 h 582124"/>
              <a:gd name="connsiteX6" fmla="*/ 375726 w 593278"/>
              <a:gd name="connsiteY6" fmla="*/ 133350 h 582124"/>
              <a:gd name="connsiteX7" fmla="*/ 390491 w 593278"/>
              <a:gd name="connsiteY7" fmla="*/ 163354 h 582124"/>
              <a:gd name="connsiteX8" fmla="*/ 406169 w 593278"/>
              <a:gd name="connsiteY8" fmla="*/ 179034 h 582124"/>
              <a:gd name="connsiteX9" fmla="*/ 409770 w 593278"/>
              <a:gd name="connsiteY9" fmla="*/ 181080 h 582124"/>
              <a:gd name="connsiteX10" fmla="*/ 442617 w 593278"/>
              <a:gd name="connsiteY10" fmla="*/ 187344 h 582124"/>
              <a:gd name="connsiteX11" fmla="*/ 552417 w 593278"/>
              <a:gd name="connsiteY11" fmla="*/ 198591 h 582124"/>
              <a:gd name="connsiteX12" fmla="*/ 591416 w 593278"/>
              <a:gd name="connsiteY12" fmla="*/ 225390 h 582124"/>
              <a:gd name="connsiteX13" fmla="*/ 590964 w 593278"/>
              <a:gd name="connsiteY13" fmla="*/ 227491 h 582124"/>
              <a:gd name="connsiteX14" fmla="*/ 592429 w 593278"/>
              <a:gd name="connsiteY14" fmla="*/ 229064 h 582124"/>
              <a:gd name="connsiteX15" fmla="*/ 572656 w 593278"/>
              <a:gd name="connsiteY15" fmla="*/ 272053 h 582124"/>
              <a:gd name="connsiteX16" fmla="*/ 484106 w 593278"/>
              <a:gd name="connsiteY16" fmla="*/ 337944 h 582124"/>
              <a:gd name="connsiteX17" fmla="*/ 459101 w 593278"/>
              <a:gd name="connsiteY17" fmla="*/ 360146 h 582124"/>
              <a:gd name="connsiteX18" fmla="*/ 452385 w 593278"/>
              <a:gd name="connsiteY18" fmla="*/ 371973 h 582124"/>
              <a:gd name="connsiteX19" fmla="*/ 449155 w 593278"/>
              <a:gd name="connsiteY19" fmla="*/ 389417 h 582124"/>
              <a:gd name="connsiteX20" fmla="*/ 453985 w 593278"/>
              <a:gd name="connsiteY20" fmla="*/ 422506 h 582124"/>
              <a:gd name="connsiteX21" fmla="*/ 479294 w 593278"/>
              <a:gd name="connsiteY21" fmla="*/ 529939 h 582124"/>
              <a:gd name="connsiteX22" fmla="*/ 466734 w 593278"/>
              <a:gd name="connsiteY22" fmla="*/ 575562 h 582124"/>
              <a:gd name="connsiteX23" fmla="*/ 464602 w 593278"/>
              <a:gd name="connsiteY23" fmla="*/ 575821 h 582124"/>
              <a:gd name="connsiteX24" fmla="*/ 463595 w 593278"/>
              <a:gd name="connsiteY24" fmla="*/ 577720 h 582124"/>
              <a:gd name="connsiteX25" fmla="*/ 416501 w 593278"/>
              <a:gd name="connsiteY25" fmla="*/ 573108 h 582124"/>
              <a:gd name="connsiteX26" fmla="*/ 325258 w 593278"/>
              <a:gd name="connsiteY26" fmla="*/ 511000 h 582124"/>
              <a:gd name="connsiteX27" fmla="*/ 296640 w 593278"/>
              <a:gd name="connsiteY27" fmla="*/ 494944 h 582124"/>
              <a:gd name="connsiteX28" fmla="*/ 268020 w 593278"/>
              <a:gd name="connsiteY28" fmla="*/ 511000 h 582124"/>
              <a:gd name="connsiteX29" fmla="*/ 176777 w 593278"/>
              <a:gd name="connsiteY29" fmla="*/ 573107 h 582124"/>
              <a:gd name="connsiteX30" fmla="*/ 129683 w 593278"/>
              <a:gd name="connsiteY30" fmla="*/ 577720 h 582124"/>
              <a:gd name="connsiteX31" fmla="*/ 128677 w 593278"/>
              <a:gd name="connsiteY31" fmla="*/ 575821 h 582124"/>
              <a:gd name="connsiteX32" fmla="*/ 126543 w 593278"/>
              <a:gd name="connsiteY32" fmla="*/ 575562 h 582124"/>
              <a:gd name="connsiteX33" fmla="*/ 113983 w 593278"/>
              <a:gd name="connsiteY33" fmla="*/ 529940 h 582124"/>
              <a:gd name="connsiteX34" fmla="*/ 139293 w 593278"/>
              <a:gd name="connsiteY34" fmla="*/ 422506 h 582124"/>
              <a:gd name="connsiteX35" fmla="*/ 144124 w 593278"/>
              <a:gd name="connsiteY35" fmla="*/ 389418 h 582124"/>
              <a:gd name="connsiteX36" fmla="*/ 140893 w 593278"/>
              <a:gd name="connsiteY36" fmla="*/ 371972 h 582124"/>
              <a:gd name="connsiteX37" fmla="*/ 134176 w 593278"/>
              <a:gd name="connsiteY37" fmla="*/ 360146 h 582124"/>
              <a:gd name="connsiteX38" fmla="*/ 109171 w 593278"/>
              <a:gd name="connsiteY38" fmla="*/ 337944 h 582124"/>
              <a:gd name="connsiteX39" fmla="*/ 20621 w 593278"/>
              <a:gd name="connsiteY39" fmla="*/ 272053 h 582124"/>
              <a:gd name="connsiteX40" fmla="*/ 849 w 593278"/>
              <a:gd name="connsiteY40" fmla="*/ 229064 h 582124"/>
              <a:gd name="connsiteX41" fmla="*/ 2315 w 593278"/>
              <a:gd name="connsiteY41" fmla="*/ 227491 h 582124"/>
              <a:gd name="connsiteX42" fmla="*/ 1862 w 593278"/>
              <a:gd name="connsiteY42" fmla="*/ 225390 h 582124"/>
              <a:gd name="connsiteX43" fmla="*/ 40860 w 593278"/>
              <a:gd name="connsiteY43" fmla="*/ 198590 h 582124"/>
              <a:gd name="connsiteX44" fmla="*/ 150661 w 593278"/>
              <a:gd name="connsiteY44" fmla="*/ 187344 h 582124"/>
              <a:gd name="connsiteX45" fmla="*/ 183507 w 593278"/>
              <a:gd name="connsiteY45" fmla="*/ 181080 h 582124"/>
              <a:gd name="connsiteX46" fmla="*/ 187108 w 593278"/>
              <a:gd name="connsiteY46" fmla="*/ 179034 h 582124"/>
              <a:gd name="connsiteX47" fmla="*/ 202788 w 593278"/>
              <a:gd name="connsiteY47" fmla="*/ 163354 h 582124"/>
              <a:gd name="connsiteX48" fmla="*/ 217553 w 593278"/>
              <a:gd name="connsiteY48" fmla="*/ 133350 h 582124"/>
              <a:gd name="connsiteX49" fmla="*/ 257557 w 593278"/>
              <a:gd name="connsiteY49" fmla="*/ 30481 h 582124"/>
              <a:gd name="connsiteX50" fmla="*/ 293752 w 593278"/>
              <a:gd name="connsiteY50" fmla="*/ 0 h 582124"/>
              <a:gd name="connsiteX51" fmla="*/ 294594 w 593278"/>
              <a:gd name="connsiteY51" fmla="*/ 440 h 58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93278" h="582124">
                <a:moveTo>
                  <a:pt x="295715" y="0"/>
                </a:moveTo>
                <a:lnTo>
                  <a:pt x="296640" y="482"/>
                </a:lnTo>
                <a:lnTo>
                  <a:pt x="297562" y="0"/>
                </a:lnTo>
                <a:lnTo>
                  <a:pt x="298684" y="440"/>
                </a:lnTo>
                <a:lnTo>
                  <a:pt x="299527" y="0"/>
                </a:lnTo>
                <a:cubicBezTo>
                  <a:pt x="310955" y="1"/>
                  <a:pt x="323021" y="8255"/>
                  <a:pt x="335720" y="30481"/>
                </a:cubicBezTo>
                <a:cubicBezTo>
                  <a:pt x="348420" y="52706"/>
                  <a:pt x="363661" y="108269"/>
                  <a:pt x="375726" y="133350"/>
                </a:cubicBezTo>
                <a:cubicBezTo>
                  <a:pt x="381759" y="145891"/>
                  <a:pt x="385886" y="155655"/>
                  <a:pt x="390491" y="163354"/>
                </a:cubicBezTo>
                <a:lnTo>
                  <a:pt x="406169" y="179034"/>
                </a:lnTo>
                <a:lnTo>
                  <a:pt x="409770" y="181080"/>
                </a:lnTo>
                <a:cubicBezTo>
                  <a:pt x="418416" y="183473"/>
                  <a:pt x="428925" y="184859"/>
                  <a:pt x="442617" y="187344"/>
                </a:cubicBezTo>
                <a:cubicBezTo>
                  <a:pt x="470002" y="192313"/>
                  <a:pt x="527617" y="192249"/>
                  <a:pt x="552417" y="198591"/>
                </a:cubicBezTo>
                <a:cubicBezTo>
                  <a:pt x="577218" y="204932"/>
                  <a:pt x="588381" y="214370"/>
                  <a:pt x="591416" y="225390"/>
                </a:cubicBezTo>
                <a:lnTo>
                  <a:pt x="590964" y="227491"/>
                </a:lnTo>
                <a:lnTo>
                  <a:pt x="592429" y="229064"/>
                </a:lnTo>
                <a:cubicBezTo>
                  <a:pt x="595464" y="240083"/>
                  <a:pt x="590711" y="253907"/>
                  <a:pt x="572656" y="272053"/>
                </a:cubicBezTo>
                <a:cubicBezTo>
                  <a:pt x="554603" y="290201"/>
                  <a:pt x="505082" y="319650"/>
                  <a:pt x="484106" y="337944"/>
                </a:cubicBezTo>
                <a:cubicBezTo>
                  <a:pt x="473620" y="347091"/>
                  <a:pt x="465302" y="353663"/>
                  <a:pt x="459101" y="360146"/>
                </a:cubicBezTo>
                <a:lnTo>
                  <a:pt x="452385" y="371973"/>
                </a:lnTo>
                <a:lnTo>
                  <a:pt x="449155" y="389417"/>
                </a:lnTo>
                <a:cubicBezTo>
                  <a:pt x="449722" y="398370"/>
                  <a:pt x="451850" y="408755"/>
                  <a:pt x="453985" y="422506"/>
                </a:cubicBezTo>
                <a:cubicBezTo>
                  <a:pt x="458252" y="450009"/>
                  <a:pt x="477169" y="504430"/>
                  <a:pt x="479294" y="529939"/>
                </a:cubicBezTo>
                <a:cubicBezTo>
                  <a:pt x="481419" y="555449"/>
                  <a:pt x="476153" y="569086"/>
                  <a:pt x="466734" y="575562"/>
                </a:cubicBezTo>
                <a:lnTo>
                  <a:pt x="464602" y="575821"/>
                </a:lnTo>
                <a:lnTo>
                  <a:pt x="463595" y="577720"/>
                </a:lnTo>
                <a:cubicBezTo>
                  <a:pt x="454177" y="584195"/>
                  <a:pt x="439557" y="584227"/>
                  <a:pt x="416501" y="573108"/>
                </a:cubicBezTo>
                <a:cubicBezTo>
                  <a:pt x="393446" y="561987"/>
                  <a:pt x="349410" y="524833"/>
                  <a:pt x="325258" y="511000"/>
                </a:cubicBezTo>
                <a:lnTo>
                  <a:pt x="296640" y="494944"/>
                </a:lnTo>
                <a:lnTo>
                  <a:pt x="268020" y="511000"/>
                </a:lnTo>
                <a:cubicBezTo>
                  <a:pt x="243868" y="524834"/>
                  <a:pt x="199833" y="561987"/>
                  <a:pt x="176777" y="573107"/>
                </a:cubicBezTo>
                <a:cubicBezTo>
                  <a:pt x="153721" y="584227"/>
                  <a:pt x="139102" y="584195"/>
                  <a:pt x="129683" y="577720"/>
                </a:cubicBezTo>
                <a:lnTo>
                  <a:pt x="128677" y="575821"/>
                </a:lnTo>
                <a:lnTo>
                  <a:pt x="126543" y="575562"/>
                </a:lnTo>
                <a:cubicBezTo>
                  <a:pt x="117124" y="569086"/>
                  <a:pt x="111858" y="555449"/>
                  <a:pt x="113983" y="529940"/>
                </a:cubicBezTo>
                <a:cubicBezTo>
                  <a:pt x="116109" y="504430"/>
                  <a:pt x="135027" y="450010"/>
                  <a:pt x="139293" y="422506"/>
                </a:cubicBezTo>
                <a:cubicBezTo>
                  <a:pt x="141427" y="408754"/>
                  <a:pt x="143556" y="398370"/>
                  <a:pt x="144124" y="389418"/>
                </a:cubicBezTo>
                <a:lnTo>
                  <a:pt x="140893" y="371972"/>
                </a:lnTo>
                <a:lnTo>
                  <a:pt x="134176" y="360146"/>
                </a:lnTo>
                <a:cubicBezTo>
                  <a:pt x="127976" y="353663"/>
                  <a:pt x="119659" y="347091"/>
                  <a:pt x="109171" y="337944"/>
                </a:cubicBezTo>
                <a:cubicBezTo>
                  <a:pt x="88195" y="319651"/>
                  <a:pt x="38675" y="290201"/>
                  <a:pt x="20621" y="272053"/>
                </a:cubicBezTo>
                <a:cubicBezTo>
                  <a:pt x="2568" y="253907"/>
                  <a:pt x="-2186" y="240083"/>
                  <a:pt x="849" y="229064"/>
                </a:cubicBezTo>
                <a:lnTo>
                  <a:pt x="2315" y="227491"/>
                </a:lnTo>
                <a:lnTo>
                  <a:pt x="1862" y="225390"/>
                </a:lnTo>
                <a:cubicBezTo>
                  <a:pt x="4897" y="214371"/>
                  <a:pt x="16060" y="204932"/>
                  <a:pt x="40860" y="198590"/>
                </a:cubicBezTo>
                <a:cubicBezTo>
                  <a:pt x="65661" y="192250"/>
                  <a:pt x="123275" y="192314"/>
                  <a:pt x="150661" y="187344"/>
                </a:cubicBezTo>
                <a:cubicBezTo>
                  <a:pt x="164354" y="184859"/>
                  <a:pt x="174862" y="183473"/>
                  <a:pt x="183507" y="181080"/>
                </a:cubicBezTo>
                <a:lnTo>
                  <a:pt x="187108" y="179034"/>
                </a:lnTo>
                <a:lnTo>
                  <a:pt x="202788" y="163354"/>
                </a:lnTo>
                <a:cubicBezTo>
                  <a:pt x="207392" y="155655"/>
                  <a:pt x="211519" y="145892"/>
                  <a:pt x="217553" y="133350"/>
                </a:cubicBezTo>
                <a:cubicBezTo>
                  <a:pt x="229617" y="108269"/>
                  <a:pt x="244857" y="52706"/>
                  <a:pt x="257557" y="30481"/>
                </a:cubicBezTo>
                <a:cubicBezTo>
                  <a:pt x="270258" y="8255"/>
                  <a:pt x="282322" y="1"/>
                  <a:pt x="293752" y="0"/>
                </a:cubicBezTo>
                <a:lnTo>
                  <a:pt x="294594" y="440"/>
                </a:lnTo>
                <a:close/>
              </a:path>
            </a:pathLst>
          </a:custGeom>
          <a:solidFill>
            <a:srgbClr val="009A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PA-文本框 81">
            <a:extLst>
              <a:ext uri="{FF2B5EF4-FFF2-40B4-BE49-F238E27FC236}">
                <a16:creationId xmlns="" xmlns:a16="http://schemas.microsoft.com/office/drawing/2014/main" id="{DB30D088-1831-4794-B75B-4D1CDDE1767F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2554175" y="3471244"/>
            <a:ext cx="232254" cy="148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34" name="PA-文本框 81">
            <a:extLst>
              <a:ext uri="{FF2B5EF4-FFF2-40B4-BE49-F238E27FC236}">
                <a16:creationId xmlns="" xmlns:a16="http://schemas.microsoft.com/office/drawing/2014/main" id="{8947ACBB-D059-4D5A-AEA2-C4C538080AEE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2554175" y="3471244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35" name="PA-文本框 81">
            <a:extLst>
              <a:ext uri="{FF2B5EF4-FFF2-40B4-BE49-F238E27FC236}">
                <a16:creationId xmlns="" xmlns:a16="http://schemas.microsoft.com/office/drawing/2014/main" id="{4553B1B7-F1A0-4DA7-B5AB-A442F43D81D3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2554175" y="3471244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36" name="PA-文本框 81">
            <a:extLst>
              <a:ext uri="{FF2B5EF4-FFF2-40B4-BE49-F238E27FC236}">
                <a16:creationId xmlns="" xmlns:a16="http://schemas.microsoft.com/office/drawing/2014/main" id="{E1BDC600-C8EA-4568-9321-5EF37305035F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2554175" y="3471244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37" name="PA-文本框 81">
            <a:extLst>
              <a:ext uri="{FF2B5EF4-FFF2-40B4-BE49-F238E27FC236}">
                <a16:creationId xmlns="" xmlns:a16="http://schemas.microsoft.com/office/drawing/2014/main" id="{2ABAE55E-CA37-4F12-B1D4-A0A9D56516C6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2554175" y="3471244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38" name="PA-文本框 81">
            <a:extLst>
              <a:ext uri="{FF2B5EF4-FFF2-40B4-BE49-F238E27FC236}">
                <a16:creationId xmlns="" xmlns:a16="http://schemas.microsoft.com/office/drawing/2014/main" id="{DE3CAC40-D220-47D3-A14F-604ED5AE4632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2554175" y="3471244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39" name="PA-文本框 81">
            <a:extLst>
              <a:ext uri="{FF2B5EF4-FFF2-40B4-BE49-F238E27FC236}">
                <a16:creationId xmlns="" xmlns:a16="http://schemas.microsoft.com/office/drawing/2014/main" id="{DBCE46BD-3A12-425C-A621-031A83A5593C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2554175" y="3471244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40" name="PA-文本框 81">
            <a:extLst>
              <a:ext uri="{FF2B5EF4-FFF2-40B4-BE49-F238E27FC236}">
                <a16:creationId xmlns="" xmlns:a16="http://schemas.microsoft.com/office/drawing/2014/main" id="{D1896708-1032-480F-AD54-F01C29B8F095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2554175" y="3471244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41" name="PA-文本框 81">
            <a:extLst>
              <a:ext uri="{FF2B5EF4-FFF2-40B4-BE49-F238E27FC236}">
                <a16:creationId xmlns="" xmlns:a16="http://schemas.microsoft.com/office/drawing/2014/main" id="{BC12BAAB-19A3-44D5-A156-05F6E56CD425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2554175" y="3471244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42" name="PA-文本框 81">
            <a:extLst>
              <a:ext uri="{FF2B5EF4-FFF2-40B4-BE49-F238E27FC236}">
                <a16:creationId xmlns="" xmlns:a16="http://schemas.microsoft.com/office/drawing/2014/main" id="{D47BB6D4-8CAA-406E-9056-36F9B1C8B895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2554175" y="3471244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43" name="PA-文本框 81">
            <a:extLst>
              <a:ext uri="{FF2B5EF4-FFF2-40B4-BE49-F238E27FC236}">
                <a16:creationId xmlns="" xmlns:a16="http://schemas.microsoft.com/office/drawing/2014/main" id="{5F47A21B-86B3-4C72-9EDC-D59D1A85E0CE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2554175" y="3471244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44" name="PA-文本框 81">
            <a:extLst>
              <a:ext uri="{FF2B5EF4-FFF2-40B4-BE49-F238E27FC236}">
                <a16:creationId xmlns="" xmlns:a16="http://schemas.microsoft.com/office/drawing/2014/main" id="{470873C8-1091-4BEE-AA47-A68AE459D5AA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2554175" y="3471244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45" name="PA-文本框 81">
            <a:extLst>
              <a:ext uri="{FF2B5EF4-FFF2-40B4-BE49-F238E27FC236}">
                <a16:creationId xmlns="" xmlns:a16="http://schemas.microsoft.com/office/drawing/2014/main" id="{4A93B845-B534-4850-B7F1-374977340AEF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2554175" y="3471244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46" name="PA-文本框 81">
            <a:extLst>
              <a:ext uri="{FF2B5EF4-FFF2-40B4-BE49-F238E27FC236}">
                <a16:creationId xmlns="" xmlns:a16="http://schemas.microsoft.com/office/drawing/2014/main" id="{34CF966F-FDB7-4EB0-B511-B3EF3A58AFDE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2554175" y="3471244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47" name="PA-文本框 81">
            <a:extLst>
              <a:ext uri="{FF2B5EF4-FFF2-40B4-BE49-F238E27FC236}">
                <a16:creationId xmlns="" xmlns:a16="http://schemas.microsoft.com/office/drawing/2014/main" id="{97DDD447-8447-4074-9CAD-AA488F639935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2554175" y="3471244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48" name="PA-文本框 81">
            <a:extLst>
              <a:ext uri="{FF2B5EF4-FFF2-40B4-BE49-F238E27FC236}">
                <a16:creationId xmlns="" xmlns:a16="http://schemas.microsoft.com/office/drawing/2014/main" id="{13B7DCCA-3B87-4BE3-8372-8F323362E486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2554175" y="3471244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49" name="PA-文本框 81">
            <a:extLst>
              <a:ext uri="{FF2B5EF4-FFF2-40B4-BE49-F238E27FC236}">
                <a16:creationId xmlns="" xmlns:a16="http://schemas.microsoft.com/office/drawing/2014/main" id="{96ABCFCF-8B62-4749-AD3B-C3ED7A575ABF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5772863" y="3471244"/>
            <a:ext cx="232254" cy="148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50" name="PA-文本框 81">
            <a:extLst>
              <a:ext uri="{FF2B5EF4-FFF2-40B4-BE49-F238E27FC236}">
                <a16:creationId xmlns="" xmlns:a16="http://schemas.microsoft.com/office/drawing/2014/main" id="{92CF9E53-E71D-430D-BE41-E10DECC49123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5772863" y="3471244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51" name="PA-文本框 81">
            <a:extLst>
              <a:ext uri="{FF2B5EF4-FFF2-40B4-BE49-F238E27FC236}">
                <a16:creationId xmlns="" xmlns:a16="http://schemas.microsoft.com/office/drawing/2014/main" id="{AE091662-0C60-49D1-AE6E-63A310A0EBE2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5772863" y="3471244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52" name="PA-文本框 81">
            <a:extLst>
              <a:ext uri="{FF2B5EF4-FFF2-40B4-BE49-F238E27FC236}">
                <a16:creationId xmlns="" xmlns:a16="http://schemas.microsoft.com/office/drawing/2014/main" id="{607CA2D5-E01C-4198-838F-DD616824845F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5772863" y="3471244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53" name="PA-文本框 81">
            <a:extLst>
              <a:ext uri="{FF2B5EF4-FFF2-40B4-BE49-F238E27FC236}">
                <a16:creationId xmlns="" xmlns:a16="http://schemas.microsoft.com/office/drawing/2014/main" id="{C5A1E8DD-F009-4948-8CD3-05E0E4425D49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5772863" y="3471244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54" name="PA-文本框 81">
            <a:extLst>
              <a:ext uri="{FF2B5EF4-FFF2-40B4-BE49-F238E27FC236}">
                <a16:creationId xmlns="" xmlns:a16="http://schemas.microsoft.com/office/drawing/2014/main" id="{190FA8C7-993B-40E1-82EC-493427D4777E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5772863" y="3471244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55" name="PA-文本框 81">
            <a:extLst>
              <a:ext uri="{FF2B5EF4-FFF2-40B4-BE49-F238E27FC236}">
                <a16:creationId xmlns="" xmlns:a16="http://schemas.microsoft.com/office/drawing/2014/main" id="{4397CF06-33E9-410C-A89F-0D07E778E0BA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5772863" y="3471244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56" name="PA-文本框 81">
            <a:extLst>
              <a:ext uri="{FF2B5EF4-FFF2-40B4-BE49-F238E27FC236}">
                <a16:creationId xmlns="" xmlns:a16="http://schemas.microsoft.com/office/drawing/2014/main" id="{50C7C8BB-6869-4E0C-AF71-DF52117968A3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5772863" y="3471244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57" name="PA-文本框 81">
            <a:extLst>
              <a:ext uri="{FF2B5EF4-FFF2-40B4-BE49-F238E27FC236}">
                <a16:creationId xmlns="" xmlns:a16="http://schemas.microsoft.com/office/drawing/2014/main" id="{EFB1E6DA-1008-4323-BC2D-8834D78B3B18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5772863" y="3471244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58" name="PA-文本框 81">
            <a:extLst>
              <a:ext uri="{FF2B5EF4-FFF2-40B4-BE49-F238E27FC236}">
                <a16:creationId xmlns="" xmlns:a16="http://schemas.microsoft.com/office/drawing/2014/main" id="{922F3631-5A3A-45E1-B847-D86FC7FAF3A2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5772863" y="3471244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59" name="PA-文本框 81">
            <a:extLst>
              <a:ext uri="{FF2B5EF4-FFF2-40B4-BE49-F238E27FC236}">
                <a16:creationId xmlns="" xmlns:a16="http://schemas.microsoft.com/office/drawing/2014/main" id="{3EAB6EF4-A357-49F0-8A71-591514469EB2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5772863" y="3471244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60" name="PA-文本框 81">
            <a:extLst>
              <a:ext uri="{FF2B5EF4-FFF2-40B4-BE49-F238E27FC236}">
                <a16:creationId xmlns="" xmlns:a16="http://schemas.microsoft.com/office/drawing/2014/main" id="{1892B285-19FC-40B7-9FAF-A076A05649DB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5772863" y="3471244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61" name="PA-文本框 81">
            <a:extLst>
              <a:ext uri="{FF2B5EF4-FFF2-40B4-BE49-F238E27FC236}">
                <a16:creationId xmlns="" xmlns:a16="http://schemas.microsoft.com/office/drawing/2014/main" id="{20D59AD2-D9DE-4075-940C-768E92E15BAD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5772863" y="3471244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62" name="PA-文本框 81">
            <a:extLst>
              <a:ext uri="{FF2B5EF4-FFF2-40B4-BE49-F238E27FC236}">
                <a16:creationId xmlns="" xmlns:a16="http://schemas.microsoft.com/office/drawing/2014/main" id="{4FF674D0-B59D-4BE1-BDE1-FB50E9D594F7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5772863" y="3471244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63" name="PA-文本框 81">
            <a:extLst>
              <a:ext uri="{FF2B5EF4-FFF2-40B4-BE49-F238E27FC236}">
                <a16:creationId xmlns="" xmlns:a16="http://schemas.microsoft.com/office/drawing/2014/main" id="{DD91B09E-4B73-4FD1-91D0-D37FC6DE7F5A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5772863" y="3471244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64" name="PA-文本框 81">
            <a:extLst>
              <a:ext uri="{FF2B5EF4-FFF2-40B4-BE49-F238E27FC236}">
                <a16:creationId xmlns="" xmlns:a16="http://schemas.microsoft.com/office/drawing/2014/main" id="{6BAE0A00-1D39-44AA-A8AE-90E57F81FF3D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5772863" y="3471244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65" name="PA-文本框 81">
            <a:extLst>
              <a:ext uri="{FF2B5EF4-FFF2-40B4-BE49-F238E27FC236}">
                <a16:creationId xmlns="" xmlns:a16="http://schemas.microsoft.com/office/drawing/2014/main" id="{287AD05F-AC68-42AD-9FBB-3509D3C8370A}"/>
              </a:ext>
            </a:extLst>
          </p:cNvPr>
          <p:cNvSpPr txBox="1"/>
          <p:nvPr>
            <p:custDataLst>
              <p:tags r:id="rId52"/>
            </p:custDataLst>
          </p:nvPr>
        </p:nvSpPr>
        <p:spPr>
          <a:xfrm>
            <a:off x="9214965" y="3503980"/>
            <a:ext cx="232254" cy="148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66" name="PA-文本框 81">
            <a:extLst>
              <a:ext uri="{FF2B5EF4-FFF2-40B4-BE49-F238E27FC236}">
                <a16:creationId xmlns="" xmlns:a16="http://schemas.microsoft.com/office/drawing/2014/main" id="{C4DF8AA2-ED08-4F07-AC8D-FAE1D2EAAD76}"/>
              </a:ext>
            </a:extLst>
          </p:cNvPr>
          <p:cNvSpPr txBox="1"/>
          <p:nvPr>
            <p:custDataLst>
              <p:tags r:id="rId53"/>
            </p:custDataLst>
          </p:nvPr>
        </p:nvSpPr>
        <p:spPr>
          <a:xfrm>
            <a:off x="9214965" y="3503980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67" name="PA-文本框 81">
            <a:extLst>
              <a:ext uri="{FF2B5EF4-FFF2-40B4-BE49-F238E27FC236}">
                <a16:creationId xmlns="" xmlns:a16="http://schemas.microsoft.com/office/drawing/2014/main" id="{E39770B5-418A-4847-8DA5-E62D6DBF88F9}"/>
              </a:ext>
            </a:extLst>
          </p:cNvPr>
          <p:cNvSpPr txBox="1"/>
          <p:nvPr>
            <p:custDataLst>
              <p:tags r:id="rId54"/>
            </p:custDataLst>
          </p:nvPr>
        </p:nvSpPr>
        <p:spPr>
          <a:xfrm>
            <a:off x="9214965" y="3503980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68" name="PA-文本框 81">
            <a:extLst>
              <a:ext uri="{FF2B5EF4-FFF2-40B4-BE49-F238E27FC236}">
                <a16:creationId xmlns="" xmlns:a16="http://schemas.microsoft.com/office/drawing/2014/main" id="{DC29EFB7-127D-4497-AD5E-5C43D51501FC}"/>
              </a:ext>
            </a:extLst>
          </p:cNvPr>
          <p:cNvSpPr txBox="1"/>
          <p:nvPr>
            <p:custDataLst>
              <p:tags r:id="rId55"/>
            </p:custDataLst>
          </p:nvPr>
        </p:nvSpPr>
        <p:spPr>
          <a:xfrm>
            <a:off x="9214965" y="3503980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69" name="PA-文本框 81">
            <a:extLst>
              <a:ext uri="{FF2B5EF4-FFF2-40B4-BE49-F238E27FC236}">
                <a16:creationId xmlns="" xmlns:a16="http://schemas.microsoft.com/office/drawing/2014/main" id="{296E80D8-9DA9-4181-8A82-A0D6A1BF73AD}"/>
              </a:ext>
            </a:extLst>
          </p:cNvPr>
          <p:cNvSpPr txBox="1"/>
          <p:nvPr>
            <p:custDataLst>
              <p:tags r:id="rId56"/>
            </p:custDataLst>
          </p:nvPr>
        </p:nvSpPr>
        <p:spPr>
          <a:xfrm>
            <a:off x="9214965" y="3503980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70" name="PA-文本框 81">
            <a:extLst>
              <a:ext uri="{FF2B5EF4-FFF2-40B4-BE49-F238E27FC236}">
                <a16:creationId xmlns="" xmlns:a16="http://schemas.microsoft.com/office/drawing/2014/main" id="{283CB4BB-D372-46F1-9B29-1BF078C2197E}"/>
              </a:ext>
            </a:extLst>
          </p:cNvPr>
          <p:cNvSpPr txBox="1"/>
          <p:nvPr>
            <p:custDataLst>
              <p:tags r:id="rId57"/>
            </p:custDataLst>
          </p:nvPr>
        </p:nvSpPr>
        <p:spPr>
          <a:xfrm>
            <a:off x="9214965" y="3503980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71" name="PA-文本框 81">
            <a:extLst>
              <a:ext uri="{FF2B5EF4-FFF2-40B4-BE49-F238E27FC236}">
                <a16:creationId xmlns="" xmlns:a16="http://schemas.microsoft.com/office/drawing/2014/main" id="{4E55371E-6689-44B5-BBD1-A90BCB44B564}"/>
              </a:ext>
            </a:extLst>
          </p:cNvPr>
          <p:cNvSpPr txBox="1"/>
          <p:nvPr>
            <p:custDataLst>
              <p:tags r:id="rId58"/>
            </p:custDataLst>
          </p:nvPr>
        </p:nvSpPr>
        <p:spPr>
          <a:xfrm>
            <a:off x="9214965" y="3503980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72" name="PA-文本框 81">
            <a:extLst>
              <a:ext uri="{FF2B5EF4-FFF2-40B4-BE49-F238E27FC236}">
                <a16:creationId xmlns="" xmlns:a16="http://schemas.microsoft.com/office/drawing/2014/main" id="{A6D2B436-28E1-4524-8D2A-3B8F197305A5}"/>
              </a:ext>
            </a:extLst>
          </p:cNvPr>
          <p:cNvSpPr txBox="1"/>
          <p:nvPr>
            <p:custDataLst>
              <p:tags r:id="rId59"/>
            </p:custDataLst>
          </p:nvPr>
        </p:nvSpPr>
        <p:spPr>
          <a:xfrm>
            <a:off x="9214965" y="3503980"/>
            <a:ext cx="232254" cy="1552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9AE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73" name="PA-文本框 81">
            <a:extLst>
              <a:ext uri="{FF2B5EF4-FFF2-40B4-BE49-F238E27FC236}">
                <a16:creationId xmlns="" xmlns:a16="http://schemas.microsoft.com/office/drawing/2014/main" id="{6DC66C95-814E-4D26-B26D-AA474CA68252}"/>
              </a:ext>
            </a:extLst>
          </p:cNvPr>
          <p:cNvSpPr txBox="1"/>
          <p:nvPr>
            <p:custDataLst>
              <p:tags r:id="rId60"/>
            </p:custDataLst>
          </p:nvPr>
        </p:nvSpPr>
        <p:spPr>
          <a:xfrm>
            <a:off x="9214965" y="3503980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74" name="PA-文本框 81">
            <a:extLst>
              <a:ext uri="{FF2B5EF4-FFF2-40B4-BE49-F238E27FC236}">
                <a16:creationId xmlns="" xmlns:a16="http://schemas.microsoft.com/office/drawing/2014/main" id="{A1871F64-8C44-4682-9D12-26E5CA6C0D39}"/>
              </a:ext>
            </a:extLst>
          </p:cNvPr>
          <p:cNvSpPr txBox="1"/>
          <p:nvPr>
            <p:custDataLst>
              <p:tags r:id="rId61"/>
            </p:custDataLst>
          </p:nvPr>
        </p:nvSpPr>
        <p:spPr>
          <a:xfrm>
            <a:off x="9214965" y="3503980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75" name="PA-文本框 81">
            <a:extLst>
              <a:ext uri="{FF2B5EF4-FFF2-40B4-BE49-F238E27FC236}">
                <a16:creationId xmlns="" xmlns:a16="http://schemas.microsoft.com/office/drawing/2014/main" id="{5F4C7767-F8F2-4A4E-8B30-D5080C13D8A5}"/>
              </a:ext>
            </a:extLst>
          </p:cNvPr>
          <p:cNvSpPr txBox="1"/>
          <p:nvPr>
            <p:custDataLst>
              <p:tags r:id="rId62"/>
            </p:custDataLst>
          </p:nvPr>
        </p:nvSpPr>
        <p:spPr>
          <a:xfrm>
            <a:off x="9214965" y="3503980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76" name="PA-文本框 81">
            <a:extLst>
              <a:ext uri="{FF2B5EF4-FFF2-40B4-BE49-F238E27FC236}">
                <a16:creationId xmlns="" xmlns:a16="http://schemas.microsoft.com/office/drawing/2014/main" id="{AC7007C8-4B0E-4E68-9C3E-6769FCD994BE}"/>
              </a:ext>
            </a:extLst>
          </p:cNvPr>
          <p:cNvSpPr txBox="1"/>
          <p:nvPr>
            <p:custDataLst>
              <p:tags r:id="rId63"/>
            </p:custDataLst>
          </p:nvPr>
        </p:nvSpPr>
        <p:spPr>
          <a:xfrm>
            <a:off x="9214965" y="3503980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77" name="PA-文本框 81">
            <a:extLst>
              <a:ext uri="{FF2B5EF4-FFF2-40B4-BE49-F238E27FC236}">
                <a16:creationId xmlns="" xmlns:a16="http://schemas.microsoft.com/office/drawing/2014/main" id="{678D1AF5-BD34-44B3-9E3B-2EC622AA0C77}"/>
              </a:ext>
            </a:extLst>
          </p:cNvPr>
          <p:cNvSpPr txBox="1"/>
          <p:nvPr>
            <p:custDataLst>
              <p:tags r:id="rId64"/>
            </p:custDataLst>
          </p:nvPr>
        </p:nvSpPr>
        <p:spPr>
          <a:xfrm>
            <a:off x="9214965" y="3503980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78" name="PA-文本框 81">
            <a:extLst>
              <a:ext uri="{FF2B5EF4-FFF2-40B4-BE49-F238E27FC236}">
                <a16:creationId xmlns="" xmlns:a16="http://schemas.microsoft.com/office/drawing/2014/main" id="{9298B21A-FF0B-4486-AA25-537312F197F4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9214965" y="3503980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79" name="PA-文本框 81">
            <a:extLst>
              <a:ext uri="{FF2B5EF4-FFF2-40B4-BE49-F238E27FC236}">
                <a16:creationId xmlns="" xmlns:a16="http://schemas.microsoft.com/office/drawing/2014/main" id="{40EBEE98-95B0-465D-900B-94D823A4BB94}"/>
              </a:ext>
            </a:extLst>
          </p:cNvPr>
          <p:cNvSpPr txBox="1"/>
          <p:nvPr>
            <p:custDataLst>
              <p:tags r:id="rId66"/>
            </p:custDataLst>
          </p:nvPr>
        </p:nvSpPr>
        <p:spPr>
          <a:xfrm>
            <a:off x="9214965" y="3503980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sp>
        <p:nvSpPr>
          <p:cNvPr id="80" name="PA-文本框 81">
            <a:extLst>
              <a:ext uri="{FF2B5EF4-FFF2-40B4-BE49-F238E27FC236}">
                <a16:creationId xmlns="" xmlns:a16="http://schemas.microsoft.com/office/drawing/2014/main" id="{23A78773-4853-4D74-8CC9-91636062E63F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9214965" y="3503980"/>
            <a:ext cx="232254" cy="13471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3BEE2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●●●●●●●●●●●●●●●●●●●●</a:t>
            </a:r>
          </a:p>
        </p:txBody>
      </p:sp>
      <p:pic>
        <p:nvPicPr>
          <p:cNvPr id="81" name="111">
            <a:hlinkHover r:id="" action="ppaction://ole?verb=0"/>
            <a:extLst>
              <a:ext uri="{FF2B5EF4-FFF2-40B4-BE49-F238E27FC236}">
                <a16:creationId xmlns="" xmlns:a16="http://schemas.microsoft.com/office/drawing/2014/main" id="{9EBF7141-7C53-4275-B113-FE316DD026DD}"/>
              </a:ext>
            </a:extLst>
          </p:cNvPr>
          <p:cNvPicPr preferRelativeResize="0">
            <a:picLocks/>
          </p:cNvPicPr>
          <p:nvPr>
            <a:audioFile r:link="rId69"/>
            <p:extLst>
              <p:ext uri="{DAA4B4D4-6D71-4841-9C94-3DE7FCFB9230}">
                <p14:media xmlns:p14="http://schemas.microsoft.com/office/powerpoint/2010/main" r:embed="rId68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82">
            <a:extLst>
              <a:ext uri="{BEBA8EAE-BF5A-486C-A8C5-ECC9F3942E4B}">
                <a14:imgProps xmlns:a14="http://schemas.microsoft.com/office/drawing/2010/main">
                  <a14:imgLayer r:embed="rId83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rcRect l="3674" t="21622" r="2803" b="21627"/>
          <a:stretch>
            <a:fillRect/>
          </a:stretch>
        </p:blipFill>
        <p:spPr>
          <a:xfrm>
            <a:off x="1802303" y="2598331"/>
            <a:ext cx="1800000" cy="180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978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restart="whenNotActive" fill="hold" evtFilter="cancelBubble" nodeType="interactiveSeq">
                    <p:stCondLst>
                      <p:cond evt="onMediaBookmark" delay="0">
                        <p:tgtEl>
                          <p14:bmkTgt spid="81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" fill="hold">
                          <p:stCondLst>
                            <p:cond delay="0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1667E-6 -3.7037E-6 L 0.00235 -0.00439 L -0.00299 -0.00277 L 0.00235 0.00556 L 0.00013 -0.00625 L -0.00377 0.0044 L 0.00469 -0.00069 L -0.00234 -0.00509 L -0.00078 0.00649 L 0.00274 -0.00601 L -0.00429 -3.7037E-6 L -2.91667E-6 -3.7037E-6 " pathEditMode="relative" rAng="0" ptsTypes="AAAAAAAAAAAA">
                                          <p:cBhvr>
                                            <p:cTn id="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ccel="22222" decel="77778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900000">
                                          <p:cBhvr>
                                            <p:cTn id="8" dur="18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ac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1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decel="50000" fill="hold" grpId="0" nodeType="withEffect">
                                      <p:stCondLst>
                                        <p:cond delay="11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4.16667E-7 1.85185E-6 L 0.07891 0.13565 " pathEditMode="relative" rAng="0" ptsTypes="AA">
                                          <p:cBhvr>
                                            <p:cTn id="2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45" y="6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6" presetClass="exit" presetSubtype="16" fill="hold" grpId="2" nodeType="withEffect">
                                      <p:stCondLst>
                                        <p:cond delay="16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23" dur="1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1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decel="50000" fill="hold" grpId="0" nodeType="withEffect">
                                      <p:stCondLst>
                                        <p:cond delay="11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4.16667E-7 -1.11111E-6 L 0.07891 -0.14167 " pathEditMode="relative" rAng="0" ptsTypes="AA">
                                          <p:cBhvr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45" y="-7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6" presetClass="exit" presetSubtype="16" fill="hold" grpId="2" nodeType="withEffect">
                                      <p:stCondLst>
                                        <p:cond delay="16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30" dur="1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decel="50000" fill="hold" grpId="0" nodeType="withEffect">
                                      <p:stCondLst>
                                        <p:cond delay="11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4.16667E-7 -1.11111E-6 L 0.11029 -0.00255 " pathEditMode="relative" rAng="0" ptsTypes="AA">
                                          <p:cBhvr>
                                            <p:cTn id="3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08" y="-1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6" presetClass="exit" presetSubtype="16" fill="hold" grpId="2" nodeType="withEffect">
                                      <p:stCondLst>
                                        <p:cond delay="16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37" dur="1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decel="50000" fill="hold" grpId="0" nodeType="withEffect">
                                      <p:stCondLst>
                                        <p:cond delay="11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4.16667E-7 -1.11111E-6 L 0.00026 0.19468 " pathEditMode="relative" rAng="0" ptsTypes="AA">
                                          <p:cBhvr>
                                            <p:cTn id="4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9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6" presetClass="exit" presetSubtype="16" fill="hold" grpId="2" nodeType="withEffect">
                                      <p:stCondLst>
                                        <p:cond delay="16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44" dur="1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1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decel="50000" fill="hold" grpId="0" nodeType="withEffect">
                                      <p:stCondLst>
                                        <p:cond delay="11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4.16667E-7 -1.11111E-6 L -0.11042 -0.00139 " pathEditMode="relative" rAng="0" ptsTypes="AA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521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6" presetClass="exit" presetSubtype="16" fill="hold" grpId="2" nodeType="withEffect">
                                      <p:stCondLst>
                                        <p:cond delay="16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51" dur="1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decel="50000" fill="hold" grpId="0" nodeType="withEffect">
                                      <p:stCondLst>
                                        <p:cond delay="11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4.16667E-7 -1.11111E-6 L -0.07838 -0.14143 " pathEditMode="relative" rAng="0" ptsTypes="AA">
                                          <p:cBhvr>
                                            <p:cTn id="5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9" y="-7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6" presetClass="exit" presetSubtype="16" fill="hold" grpId="2" nodeType="withEffect">
                                      <p:stCondLst>
                                        <p:cond delay="16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58" dur="1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1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42" presetClass="path" presetSubtype="0" decel="50000" fill="hold" grpId="0" nodeType="withEffect">
                                      <p:stCondLst>
                                        <p:cond delay="11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4.16667E-7 -1.11111E-6 L -0.07838 0.13958 " pathEditMode="relative" rAng="0" ptsTypes="AA">
                                          <p:cBhvr>
                                            <p:cTn id="6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9" y="6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6" presetClass="exit" presetSubtype="16" fill="hold" grpId="2" nodeType="withEffect">
                                      <p:stCondLst>
                                        <p:cond delay="16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65" dur="1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42" presetClass="path" presetSubtype="0" decel="50000" fill="hold" grpId="0" nodeType="withEffect">
                                      <p:stCondLst>
                                        <p:cond delay="11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4.16667E-7 -1.11111E-6 L 0.00026 -0.19676 " pathEditMode="relative" rAng="0" ptsTypes="AA">
                                          <p:cBhvr>
                                            <p:cTn id="7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9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1" presetID="6" presetClass="exit" presetSubtype="16" fill="hold" grpId="2" nodeType="withEffect">
                                      <p:stCondLst>
                                        <p:cond delay="16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72" dur="1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42" presetClass="path" presetSubtype="0" decel="50000" fill="hold" grpId="0" nodeType="withEffect">
                                      <p:stCondLst>
                                        <p:cond delay="11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4.16667E-7 -2.22222E-6 L 0.04922 -0.21065 " pathEditMode="relative" rAng="0" ptsTypes="AA">
                                          <p:cBhvr>
                                            <p:cTn id="77" dur="4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61" y="-10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8" presetID="6" presetClass="exit" presetSubtype="16" fill="hold" grpId="2" nodeType="withEffect">
                                      <p:stCondLst>
                                        <p:cond delay="16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79" dur="1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decel="50000" fill="hold" grpId="0" nodeType="withEffect">
                                      <p:stCondLst>
                                        <p:cond delay="11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4.16667E-7 -2.22222E-6 L 0.11823 -0.09282 " pathEditMode="relative" rAng="0" ptsTypes="AA">
                                          <p:cBhvr>
                                            <p:cTn id="84" dur="4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11" y="-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6" presetClass="exit" presetSubtype="16" fill="hold" grpId="2" nodeType="withEffect">
                                      <p:stCondLst>
                                        <p:cond delay="16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86" dur="1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1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decel="50000" fill="hold" grpId="0" nodeType="withEffect">
                                      <p:stCondLst>
                                        <p:cond delay="11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4.16667E-7 -2.22222E-6 L 0.11823 0.08033 " pathEditMode="relative" rAng="0" ptsTypes="AA">
                                          <p:cBhvr>
                                            <p:cTn id="91" dur="4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11" y="4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6" presetClass="exit" presetSubtype="16" fill="hold" grpId="2" nodeType="withEffect">
                                      <p:stCondLst>
                                        <p:cond delay="16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93" dur="1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decel="50000" fill="hold" grpId="0" nodeType="withEffect">
                                      <p:stCondLst>
                                        <p:cond delay="11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4.16667E-7 -2.22222E-6 L 0.0526 0.19931 " pathEditMode="relative" rAng="0" ptsTypes="AA">
                                          <p:cBhvr>
                                            <p:cTn id="98" dur="4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0" y="99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6" presetClass="exit" presetSubtype="16" fill="hold" grpId="2" nodeType="withEffect">
                                      <p:stCondLst>
                                        <p:cond delay="16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100" dur="1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decel="50000" fill="hold" grpId="0" nodeType="withEffect">
                                      <p:stCondLst>
                                        <p:cond delay="11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4.16667E-7 -2.22222E-6 L -0.04479 0.20162 " pathEditMode="relative" rAng="0" ptsTypes="AA">
                                          <p:cBhvr>
                                            <p:cTn id="105" dur="4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40" y="100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6" presetClass="exit" presetSubtype="16" fill="hold" grpId="2" nodeType="withEffect">
                                      <p:stCondLst>
                                        <p:cond delay="16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107" dur="1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1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decel="50000" fill="hold" grpId="0" nodeType="withEffect">
                                      <p:stCondLst>
                                        <p:cond delay="11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4.16667E-7 -2.22222E-6 L -0.11302 0.08172 " pathEditMode="relative" rAng="0" ptsTypes="AA">
                                          <p:cBhvr>
                                            <p:cTn id="112" dur="4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51" y="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6" presetClass="exit" presetSubtype="16" fill="hold" grpId="2" nodeType="withEffect">
                                      <p:stCondLst>
                                        <p:cond delay="16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114" dur="1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1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42" presetClass="path" presetSubtype="0" decel="50000" fill="hold" grpId="0" nodeType="withEffect">
                                      <p:stCondLst>
                                        <p:cond delay="11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4.16667E-7 -2.22222E-6 L -0.11302 -0.08657 " pathEditMode="relative" rAng="0" ptsTypes="AA">
                                          <p:cBhvr>
                                            <p:cTn id="119" dur="4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51" y="-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6" presetClass="exit" presetSubtype="16" fill="hold" grpId="2" nodeType="withEffect">
                                      <p:stCondLst>
                                        <p:cond delay="16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121" dur="1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1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decel="50000" fill="hold" grpId="0" nodeType="withEffect">
                                      <p:stCondLst>
                                        <p:cond delay="11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4.16667E-7 -2.22222E-6 L -0.047 -0.20648 " pathEditMode="relative" rAng="0" ptsTypes="AA">
                                          <p:cBhvr>
                                            <p:cTn id="126" dur="4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57" y="-10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" presetID="6" presetClass="exit" presetSubtype="16" fill="hold" grpId="2" nodeType="withEffect">
                                      <p:stCondLst>
                                        <p:cond delay="16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128" dur="1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2" dur="1168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8" presetClass="emph" presetSubtype="0" fill="hold" nodeType="withEffect">
                                      <p:stCondLst>
                                        <p:cond delay="142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4" dur="998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5" presetID="1" presetClass="entr" presetSubtype="0" fill="hold" grpId="0" nodeType="withEffect">
                                      <p:stCondLst>
                                        <p:cond delay="712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xit" presetSubtype="0" fill="hold" grpId="1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xit" presetSubtype="0" fill="hold" grpId="1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" presetClass="exit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xit" presetSubtype="0" fill="hold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53" presetClass="entr" presetSubtype="16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5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5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accel="10000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5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5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1" presetClass="entr" presetSubtype="0" fill="hold" grpId="1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8" presetID="42" presetClass="path" presetSubtype="0" decel="5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2.70833E-6 1.85185E-6 L 0.07891 0.13565 " pathEditMode="relative" rAng="0" ptsTypes="AA">
                                          <p:cBhvr>
                                            <p:cTn id="15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45" y="6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0" presetID="6" presetClass="exit" presetSubtype="16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161" dur="1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" presetClass="entr" presetSubtype="0" fill="hold" grpId="1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decel="5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2.70833E-6 -1.11111E-6 L 0.07891 -0.14167 " pathEditMode="relative" rAng="0" ptsTypes="AA">
                                          <p:cBhvr>
                                            <p:cTn id="16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45" y="-7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6" presetClass="exit" presetSubtype="16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168" dur="1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" presetClass="entr" presetSubtype="0" fill="hold" grpId="1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2" presetClass="path" presetSubtype="0" decel="5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2.70833E-6 -1.11111E-6 L 0.11029 -0.00255 " pathEditMode="relative" rAng="0" ptsTypes="AA">
                                          <p:cBhvr>
                                            <p:cTn id="17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08" y="-1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4" presetID="6" presetClass="exit" presetSubtype="16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175" dur="1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7" presetID="1" presetClass="entr" presetSubtype="0" fill="hold" grpId="1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decel="5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2.70833E-6 -1.11111E-6 L 0.00026 0.19468 " pathEditMode="relative" rAng="0" ptsTypes="AA">
                                          <p:cBhvr>
                                            <p:cTn id="18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9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6" presetClass="exit" presetSubtype="16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182" dur="1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1" presetClass="entr" presetSubtype="0" fill="hold" grpId="1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6" presetID="42" presetClass="path" presetSubtype="0" decel="5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2.70833E-6 -1.11111E-6 L -0.11041 -0.00139 " pathEditMode="relative" rAng="0" ptsTypes="AA">
                                          <p:cBhvr>
                                            <p:cTn id="18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521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8" presetID="6" presetClass="exit" presetSubtype="16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189" dur="1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1" presetClass="entr" presetSubtype="0" fill="hold" grpId="1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decel="5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2.70833E-6 -1.11111E-6 L -0.07838 -0.14143 " pathEditMode="relative" rAng="0" ptsTypes="AA">
                                          <p:cBhvr>
                                            <p:cTn id="19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9" y="-7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6" presetClass="exit" presetSubtype="16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196" dur="1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" presetID="1" presetClass="entr" presetSubtype="0" fill="hold" grpId="1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42" presetClass="path" presetSubtype="0" decel="5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2.70833E-6 -1.11111E-6 L -0.07838 0.13958 " pathEditMode="relative" rAng="0" ptsTypes="AA">
                                          <p:cBhvr>
                                            <p:cTn id="20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9" y="6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2" presetID="6" presetClass="exit" presetSubtype="16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203" dur="1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" presetClass="entr" presetSubtype="0" fill="hold" grpId="1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42" presetClass="path" presetSubtype="0" decel="5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2.70833E-6 -1.11111E-6 L 0.00026 -0.19676 " pathEditMode="relative" rAng="0" ptsTypes="AA">
                                          <p:cBhvr>
                                            <p:cTn id="20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9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6" presetClass="exit" presetSubtype="16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210" dur="1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53" presetClass="entr" presetSubtype="16" accel="50000" fill="hold" nodeType="withEffect" p14:presetBounceEnd="100000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4" dur="100" fill="hold" p14:presetBounceEnd="80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100" fill="hold" p14:presetBounceEnd="80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100" p14:presetBounceEnd="80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6" presetClass="emph" presetSubtype="0" accel="64000" fill="hold" nodeType="withEffect" p14:presetBounceEnd="80000">
                                      <p:stCondLst>
                                        <p:cond delay="1250"/>
                                      </p:stCondLst>
                                      <p:childTnLst>
                                        <p:animScale p14:bounceEnd="80000">
                                          <p:cBhvr>
                                            <p:cTn id="218" dur="5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2000" y="112000"/>
                                          <p:from x="0" y="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9" presetID="1" presetClass="entr" presetSubtype="0" fill="hold" grpId="1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decel="5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2.70833E-6 -2.22222E-6 L 0.04922 -0.21065 " pathEditMode="relative" rAng="0" ptsTypes="AA">
                                          <p:cBhvr>
                                            <p:cTn id="222" dur="4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61" y="-10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6" presetClass="exit" presetSubtype="16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224" dur="1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1" presetClass="entr" presetSubtype="0" fill="hold" grpId="1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" presetID="42" presetClass="path" presetSubtype="0" decel="5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2.70833E-6 -2.22222E-6 L 0.11823 -0.09282 " pathEditMode="relative" rAng="0" ptsTypes="AA">
                                          <p:cBhvr>
                                            <p:cTn id="229" dur="4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11" y="-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0" presetID="6" presetClass="exit" presetSubtype="16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231" dur="1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1" presetClass="entr" presetSubtype="0" fill="hold" grpId="1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42" presetClass="path" presetSubtype="0" decel="5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2.70833E-6 -2.22222E-6 L 0.11823 0.08033 " pathEditMode="relative" rAng="0" ptsTypes="AA">
                                          <p:cBhvr>
                                            <p:cTn id="236" dur="4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11" y="4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7" presetID="6" presetClass="exit" presetSubtype="16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238" dur="1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" presetClass="entr" presetSubtype="0" fill="hold" grpId="1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decel="5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2.70833E-6 -2.22222E-6 L 0.05261 0.19931 " pathEditMode="relative" rAng="0" ptsTypes="AA">
                                          <p:cBhvr>
                                            <p:cTn id="243" dur="4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0" y="99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6" presetClass="exit" presetSubtype="16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245" dur="1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" presetClass="entr" presetSubtype="0" fill="hold" grpId="1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42" presetClass="path" presetSubtype="0" decel="5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2.70833E-6 -2.22222E-6 L -0.04479 0.20162 " pathEditMode="relative" rAng="0" ptsTypes="AA">
                                          <p:cBhvr>
                                            <p:cTn id="250" dur="4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40" y="100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1" presetID="6" presetClass="exit" presetSubtype="16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252" dur="1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" presetClass="entr" presetSubtype="0" fill="hold" grpId="1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decel="5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2.70833E-6 -2.22222E-6 L -0.11302 0.08172 " pathEditMode="relative" rAng="0" ptsTypes="AA">
                                          <p:cBhvr>
                                            <p:cTn id="257" dur="4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51" y="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6" presetClass="exit" presetSubtype="16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259" dur="1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1" presetClass="entr" presetSubtype="0" fill="hold" grpId="1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42" presetClass="path" presetSubtype="0" decel="5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2.70833E-6 -2.22222E-6 L -0.11302 -0.08657 " pathEditMode="relative" rAng="0" ptsTypes="AA">
                                          <p:cBhvr>
                                            <p:cTn id="264" dur="4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51" y="-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6" presetClass="exit" presetSubtype="16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266" dur="1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1" presetClass="entr" presetSubtype="0" fill="hold" grpId="1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0" presetID="42" presetClass="path" presetSubtype="0" decel="5000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2.70833E-6 -2.22222E-6 L -0.047 -0.20648 " pathEditMode="relative" rAng="0" ptsTypes="AA">
                                          <p:cBhvr>
                                            <p:cTn id="271" dur="4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57" y="-10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2" presetID="6" presetClass="exit" presetSubtype="16" fill="hold" grpId="2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273" dur="1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77" dur="1168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8" presetID="8" presetClass="emph" presetSubtype="0" fill="hold" nodeType="withEffect">
                                      <p:stCondLst>
                                        <p:cond delay="142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79" dur="998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0" presetID="1" presetClass="entr" presetSubtype="0" fill="hold" grpId="0" nodeType="withEffect">
                                      <p:stCondLst>
                                        <p:cond delay="712"/>
                                      </p:stCondLst>
                                      <p:childTnLs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1" presetClass="exit" presetSubtype="0" fill="hold" grpId="1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4" presetID="1" presetClass="exit" presetSubtype="0" fill="hold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" presetClass="exit" presetSubtype="0" fill="hold" grpId="1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1" presetClass="exit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0" presetID="1" presetClass="exit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53" presetClass="entr" presetSubtype="16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5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5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accel="10000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5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1" presetID="1" presetClass="entr" presetSubtype="0" fill="hold" grpId="1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3" presetID="42" presetClass="path" presetSubtype="0" decel="50000" fill="hold" grpId="0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4.58333E-6 7.40741E-7 L 0.07891 0.13565 " pathEditMode="relative" rAng="0" ptsTypes="AA">
                                          <p:cBhvr>
                                            <p:cTn id="30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45" y="678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5" presetID="6" presetClass="exit" presetSubtype="16" fill="hold" grpId="2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306" dur="1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7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8" presetID="1" presetClass="entr" presetSubtype="0" fill="hold" grpId="1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42" presetClass="path" presetSubtype="0" decel="50000" fill="hold" grpId="0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4.58333E-6 -2.22222E-6 L 0.07891 -0.14166 " pathEditMode="relative" rAng="0" ptsTypes="AA">
                                          <p:cBhvr>
                                            <p:cTn id="311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45" y="-7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2" presetID="6" presetClass="exit" presetSubtype="16" fill="hold" grpId="2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313" dur="1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5" presetID="1" presetClass="entr" presetSubtype="0" fill="hold" grpId="1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7" presetID="42" presetClass="path" presetSubtype="0" decel="50000" fill="hold" grpId="0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4.58333E-6 -2.22222E-6 L 0.11029 -0.00254 " pathEditMode="relative" rAng="0" ptsTypes="AA">
                                          <p:cBhvr>
                                            <p:cTn id="31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08" y="-1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9" presetID="6" presetClass="exit" presetSubtype="16" fill="hold" grpId="2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320" dur="1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1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2" presetID="1" presetClass="entr" presetSubtype="0" fill="hold" grpId="1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4" presetID="42" presetClass="path" presetSubtype="0" decel="50000" fill="hold" grpId="0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4.58333E-6 -2.22222E-6 L 0.00027 0.19468 " pathEditMode="relative" rAng="0" ptsTypes="AA">
                                          <p:cBhvr>
                                            <p:cTn id="3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9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6" presetID="6" presetClass="exit" presetSubtype="16" fill="hold" grpId="2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327" dur="1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" presetID="1" presetClass="entr" presetSubtype="0" fill="hold" grpId="1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42" presetClass="path" presetSubtype="0" decel="50000" fill="hold" grpId="0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4.58333E-6 -2.22222E-6 L -0.11041 -0.00139 " pathEditMode="relative" rAng="0" ptsTypes="AA">
                                          <p:cBhvr>
                                            <p:cTn id="3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521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3" presetID="6" presetClass="exit" presetSubtype="16" fill="hold" grpId="2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334" dur="1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6" presetID="1" presetClass="entr" presetSubtype="0" fill="hold" grpId="1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8" presetID="42" presetClass="path" presetSubtype="0" decel="50000" fill="hold" grpId="0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4.58333E-6 -2.22222E-6 L -0.07838 -0.14143 " pathEditMode="relative" rAng="0" ptsTypes="AA">
                                          <p:cBhvr>
                                            <p:cTn id="339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9" y="-7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0" presetID="6" presetClass="exit" presetSubtype="16" fill="hold" grpId="2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341" dur="1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3" presetID="1" presetClass="entr" presetSubtype="0" fill="hold" grpId="1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42" presetClass="path" presetSubtype="0" decel="50000" fill="hold" grpId="0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4.58333E-6 -2.22222E-6 L -0.07838 0.13959 " pathEditMode="relative" rAng="0" ptsTypes="AA">
                                          <p:cBhvr>
                                            <p:cTn id="346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19" y="69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7" presetID="6" presetClass="exit" presetSubtype="16" fill="hold" grpId="2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348" dur="1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" presetClass="entr" presetSubtype="0" fill="hold" grpId="1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42" presetClass="path" presetSubtype="0" decel="50000" fill="hold" grpId="0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Pct val="500"/>
                                      </p:iterate>
                                      <p:childTnLst>
                                        <p:animMotion origin="layout" path="M -4.58333E-6 -2.22222E-6 L 0.00027 -0.19676 " pathEditMode="relative" rAng="0" ptsTypes="AA">
                                          <p:cBhvr>
                                            <p:cTn id="35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98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4" presetID="6" presetClass="exit" presetSubtype="16" fill="hold" grpId="2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355" dur="1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6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7" presetID="53" presetClass="entr" presetSubtype="16" accel="50000" fill="hold" grpId="0" nodeType="withEffect" p14:presetBounceEnd="100000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9" dur="100" fill="hold" p14:presetBounceEnd="80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0" dur="100" fill="hold" p14:presetBounceEnd="80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0">
                                              <p:val>
                                                <p:str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1" dur="100" p14:presetBounceEnd="80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2" presetID="6" presetClass="emph" presetSubtype="0" accel="64000" fill="hold" grpId="1" nodeType="withEffect" p14:presetBounceEnd="96000">
                                      <p:stCondLst>
                                        <p:cond delay="1250"/>
                                      </p:stCondLst>
                                      <p:childTnLst>
                                        <p:animScale p14:bounceEnd="96000">
                                          <p:cBhvr>
                                            <p:cTn id="363" dur="5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2000" y="11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4" presetID="1" presetClass="entr" presetSubtype="0" fill="hold" grpId="1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" presetID="42" presetClass="path" presetSubtype="0" decel="50000" fill="hold" grpId="0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4.58333E-6 -1.85185E-6 L 0.04922 -0.21065 " pathEditMode="relative" rAng="0" ptsTypes="AA">
                                          <p:cBhvr>
                                            <p:cTn id="367" dur="4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61" y="-10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8" presetID="6" presetClass="exit" presetSubtype="16" fill="hold" grpId="2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369" dur="1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0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1" presetID="1" presetClass="entr" presetSubtype="0" fill="hold" grpId="1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42" presetClass="path" presetSubtype="0" decel="50000" fill="hold" grpId="0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4.58333E-6 -1.85185E-6 L 0.11823 -0.09282 " pathEditMode="relative" rAng="0" ptsTypes="AA">
                                          <p:cBhvr>
                                            <p:cTn id="374" dur="4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11" y="-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5" presetID="6" presetClass="exit" presetSubtype="16" fill="hold" grpId="2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376" dur="1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7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8" presetID="1" presetClass="entr" presetSubtype="0" fill="hold" grpId="1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42" presetClass="path" presetSubtype="0" decel="50000" fill="hold" grpId="0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4.58333E-6 -1.85185E-6 L 0.11823 0.08033 " pathEditMode="relative" rAng="0" ptsTypes="AA">
                                          <p:cBhvr>
                                            <p:cTn id="381" dur="4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11" y="4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2" presetID="6" presetClass="exit" presetSubtype="16" fill="hold" grpId="2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383" dur="1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5" presetID="1" presetClass="entr" presetSubtype="0" fill="hold" grpId="1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7" presetID="42" presetClass="path" presetSubtype="0" decel="50000" fill="hold" grpId="0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4.58333E-6 -1.85185E-6 L 0.05261 0.19931 " pathEditMode="relative" rAng="0" ptsTypes="AA">
                                          <p:cBhvr>
                                            <p:cTn id="388" dur="4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0" y="99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9" presetID="6" presetClass="exit" presetSubtype="16" fill="hold" grpId="2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390" dur="1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" presetID="1" presetClass="entr" presetSubtype="0" fill="hold" grpId="1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" presetID="42" presetClass="path" presetSubtype="0" decel="50000" fill="hold" grpId="0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4.58333E-6 -1.85185E-6 L -0.04479 0.20162 " pathEditMode="relative" rAng="0" ptsTypes="AA">
                                          <p:cBhvr>
                                            <p:cTn id="395" dur="4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40" y="100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6" presetID="6" presetClass="exit" presetSubtype="16" fill="hold" grpId="2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397" dur="1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8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9" presetID="1" presetClass="entr" presetSubtype="0" fill="hold" grpId="1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4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1" presetID="42" presetClass="path" presetSubtype="0" decel="50000" fill="hold" grpId="0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4.58333E-6 -1.85185E-6 L -0.11302 0.08171 " pathEditMode="relative" rAng="0" ptsTypes="AA">
                                          <p:cBhvr>
                                            <p:cTn id="402" dur="4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51" y="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3" presetID="6" presetClass="exit" presetSubtype="16" fill="hold" grpId="2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404" dur="1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6" presetID="1" presetClass="entr" presetSubtype="0" fill="hold" grpId="1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" presetID="42" presetClass="path" presetSubtype="0" decel="50000" fill="hold" grpId="0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4.58333E-6 -1.85185E-6 L -0.11302 -0.08657 " pathEditMode="relative" rAng="0" ptsTypes="AA">
                                          <p:cBhvr>
                                            <p:cTn id="409" dur="4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651" y="-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0" presetID="6" presetClass="exit" presetSubtype="16" fill="hold" grpId="2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411" dur="1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3" presetID="1" presetClass="entr" presetSubtype="0" fill="hold" grpId="1" nodeType="withEffect">
                                      <p:stCondLst>
                                        <p:cond delay="145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5" presetID="42" presetClass="path" presetSubtype="0" decel="50000" fill="hold" grpId="0" nodeType="withEffect">
                                      <p:stCondLst>
                                        <p:cond delay="1350"/>
                                      </p:stCondLst>
                                      <p:iterate type="lt">
                                        <p:tmPct val="400"/>
                                      </p:iterate>
                                      <p:childTnLst>
                                        <p:animMotion origin="layout" path="M -4.58333E-6 -1.85185E-6 L -0.047 -0.20648 " pathEditMode="relative" rAng="0" ptsTypes="AA">
                                          <p:cBhvr>
                                            <p:cTn id="416" dur="4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57" y="-10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7" presetID="6" presetClass="exit" presetSubtype="16" fill="hold" grpId="2" nodeType="withEffect">
                                      <p:stCondLst>
                                        <p:cond delay="18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animEffect transition="out" filter="circle(in)">
                                          <p:cBhvr>
                                            <p:cTn id="418" dur="1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81" bmkName="书签 1"/>
                      </p:tgtEl>
                    </p:cond>
                  </p:nextCondLst>
                </p:seq>
                <p:audio>
                  <p:cMediaNode vol="80000">
                    <p:cTn id="420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1"/>
                    </p:tgtEl>
                  </p:cMediaNode>
                </p:audio>
              </p:childTnLst>
            </p:cTn>
          </p:par>
        </p:tnLst>
        <p:bldLst>
          <p:bldP spid="4" grpId="0" animBg="1"/>
          <p:bldP spid="5" grpId="0" animBg="1"/>
          <p:bldP spid="9" grpId="0" animBg="1"/>
          <p:bldP spid="10" grpId="0" animBg="1"/>
          <p:bldP spid="11" grpId="0" animBg="1"/>
          <p:bldP spid="11" grpId="1" animBg="1"/>
          <p:bldP spid="15" grpId="0" animBg="1"/>
          <p:bldP spid="15" grpId="1" animBg="1"/>
          <p:bldP spid="16" grpId="0" animBg="1"/>
          <p:bldP spid="23" grpId="0" animBg="1"/>
          <p:bldP spid="24" grpId="0" animBg="1"/>
          <p:bldP spid="25" grpId="0" animBg="1"/>
          <p:bldP spid="25" grpId="1" animBg="1"/>
          <p:bldP spid="29" grpId="0" animBg="1"/>
          <p:bldP spid="29" grpId="1" animBg="1"/>
          <p:bldP spid="30" grpId="0" animBg="1"/>
          <p:bldP spid="31" grpId="0" animBg="1"/>
          <p:bldP spid="32" grpId="0" animBg="1"/>
          <p:bldP spid="32" grpId="1" animBg="1"/>
          <p:bldP spid="33" grpId="0"/>
          <p:bldP spid="33" grpId="1"/>
          <p:bldP spid="33" grpId="2"/>
          <p:bldP spid="34" grpId="0"/>
          <p:bldP spid="34" grpId="1"/>
          <p:bldP spid="34" grpId="2"/>
          <p:bldP spid="35" grpId="0"/>
          <p:bldP spid="35" grpId="1"/>
          <p:bldP spid="35" grpId="2"/>
          <p:bldP spid="36" grpId="0"/>
          <p:bldP spid="36" grpId="1"/>
          <p:bldP spid="36" grpId="2"/>
          <p:bldP spid="37" grpId="0"/>
          <p:bldP spid="37" grpId="1"/>
          <p:bldP spid="37" grpId="2"/>
          <p:bldP spid="38" grpId="0"/>
          <p:bldP spid="38" grpId="1"/>
          <p:bldP spid="38" grpId="2"/>
          <p:bldP spid="39" grpId="0"/>
          <p:bldP spid="39" grpId="1"/>
          <p:bldP spid="39" grpId="2"/>
          <p:bldP spid="40" grpId="0"/>
          <p:bldP spid="40" grpId="1"/>
          <p:bldP spid="40" grpId="2"/>
          <p:bldP spid="41" grpId="0"/>
          <p:bldP spid="41" grpId="1"/>
          <p:bldP spid="41" grpId="2"/>
          <p:bldP spid="42" grpId="0"/>
          <p:bldP spid="42" grpId="1"/>
          <p:bldP spid="42" grpId="2"/>
          <p:bldP spid="43" grpId="0"/>
          <p:bldP spid="43" grpId="1"/>
          <p:bldP spid="43" grpId="2"/>
          <p:bldP spid="44" grpId="0"/>
          <p:bldP spid="44" grpId="1"/>
          <p:bldP spid="44" grpId="2"/>
          <p:bldP spid="45" grpId="0"/>
          <p:bldP spid="45" grpId="1"/>
          <p:bldP spid="45" grpId="2"/>
          <p:bldP spid="46" grpId="0"/>
          <p:bldP spid="46" grpId="1"/>
          <p:bldP spid="46" grpId="2"/>
          <p:bldP spid="47" grpId="0"/>
          <p:bldP spid="47" grpId="1"/>
          <p:bldP spid="47" grpId="2"/>
          <p:bldP spid="48" grpId="0"/>
          <p:bldP spid="48" grpId="1"/>
          <p:bldP spid="48" grpId="2"/>
          <p:bldP spid="49" grpId="0"/>
          <p:bldP spid="49" grpId="1"/>
          <p:bldP spid="49" grpId="2"/>
          <p:bldP spid="50" grpId="0"/>
          <p:bldP spid="50" grpId="1"/>
          <p:bldP spid="50" grpId="2"/>
          <p:bldP spid="51" grpId="0"/>
          <p:bldP spid="51" grpId="1"/>
          <p:bldP spid="51" grpId="2"/>
          <p:bldP spid="52" grpId="0"/>
          <p:bldP spid="52" grpId="1"/>
          <p:bldP spid="52" grpId="2"/>
          <p:bldP spid="53" grpId="0"/>
          <p:bldP spid="53" grpId="1"/>
          <p:bldP spid="53" grpId="2"/>
          <p:bldP spid="54" grpId="0"/>
          <p:bldP spid="54" grpId="1"/>
          <p:bldP spid="54" grpId="2"/>
          <p:bldP spid="55" grpId="0"/>
          <p:bldP spid="55" grpId="1"/>
          <p:bldP spid="55" grpId="2"/>
          <p:bldP spid="56" grpId="0"/>
          <p:bldP spid="56" grpId="1"/>
          <p:bldP spid="56" grpId="2"/>
          <p:bldP spid="57" grpId="0"/>
          <p:bldP spid="57" grpId="1"/>
          <p:bldP spid="57" grpId="2"/>
          <p:bldP spid="58" grpId="0"/>
          <p:bldP spid="58" grpId="1"/>
          <p:bldP spid="58" grpId="2"/>
          <p:bldP spid="59" grpId="0"/>
          <p:bldP spid="59" grpId="1"/>
          <p:bldP spid="59" grpId="2"/>
          <p:bldP spid="60" grpId="0"/>
          <p:bldP spid="60" grpId="1"/>
          <p:bldP spid="60" grpId="2"/>
          <p:bldP spid="61" grpId="0"/>
          <p:bldP spid="61" grpId="1"/>
          <p:bldP spid="61" grpId="2"/>
          <p:bldP spid="62" grpId="0"/>
          <p:bldP spid="62" grpId="1"/>
          <p:bldP spid="62" grpId="2"/>
          <p:bldP spid="63" grpId="0"/>
          <p:bldP spid="63" grpId="1"/>
          <p:bldP spid="63" grpId="2"/>
          <p:bldP spid="64" grpId="0"/>
          <p:bldP spid="64" grpId="1"/>
          <p:bldP spid="64" grpId="2"/>
          <p:bldP spid="65" grpId="0"/>
          <p:bldP spid="65" grpId="1"/>
          <p:bldP spid="65" grpId="2"/>
          <p:bldP spid="66" grpId="0"/>
          <p:bldP spid="66" grpId="1"/>
          <p:bldP spid="66" grpId="2"/>
          <p:bldP spid="67" grpId="0"/>
          <p:bldP spid="67" grpId="1"/>
          <p:bldP spid="67" grpId="2"/>
          <p:bldP spid="68" grpId="0"/>
          <p:bldP spid="68" grpId="1"/>
          <p:bldP spid="68" grpId="2"/>
          <p:bldP spid="69" grpId="0"/>
          <p:bldP spid="69" grpId="1"/>
          <p:bldP spid="69" grpId="2"/>
          <p:bldP spid="70" grpId="0"/>
          <p:bldP spid="70" grpId="1"/>
          <p:bldP spid="70" grpId="2"/>
          <p:bldP spid="71" grpId="0"/>
          <p:bldP spid="71" grpId="1"/>
          <p:bldP spid="71" grpId="2"/>
          <p:bldP spid="72" grpId="0"/>
          <p:bldP spid="72" grpId="1"/>
          <p:bldP spid="72" grpId="2"/>
          <p:bldP spid="73" grpId="0"/>
          <p:bldP spid="73" grpId="1"/>
          <p:bldP spid="73" grpId="2"/>
          <p:bldP spid="74" grpId="0"/>
          <p:bldP spid="74" grpId="1"/>
          <p:bldP spid="74" grpId="2"/>
          <p:bldP spid="75" grpId="0"/>
          <p:bldP spid="75" grpId="1"/>
          <p:bldP spid="75" grpId="2"/>
          <p:bldP spid="76" grpId="0"/>
          <p:bldP spid="76" grpId="1"/>
          <p:bldP spid="76" grpId="2"/>
          <p:bldP spid="77" grpId="0"/>
          <p:bldP spid="77" grpId="1"/>
          <p:bldP spid="77" grpId="2"/>
          <p:bldP spid="78" grpId="0"/>
          <p:bldP spid="78" grpId="1"/>
          <p:bldP spid="78" grpId="2"/>
          <p:bldP spid="79" grpId="0"/>
          <p:bldP spid="79" grpId="1"/>
          <p:bldP spid="79" grpId="2"/>
          <p:bldP spid="80" grpId="0"/>
          <p:bldP spid="80" grpId="1"/>
          <p:bldP spid="80" grpId="2"/>
        </p:bldLst>
      </p:timing>
    </mc:Choice>
    <mc:Fallback xmlns="">
      <p:timing>
        <p:tnLst>
          <p:par>
            <p:cTn id="1" dur="indefinite" restart="never" nodeType="tmRoot">
              <p:childTnLst>
                <p:audio>
                  <p:cMediaNode vol="80000">
                    <p:cTn id="420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1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: 空心 2">
            <a:extLst>
              <a:ext uri="{FF2B5EF4-FFF2-40B4-BE49-F238E27FC236}">
                <a16:creationId xmlns="" xmlns:a16="http://schemas.microsoft.com/office/drawing/2014/main" id="{3C51FBF4-2652-426F-8399-F1807ABC87B5}"/>
              </a:ext>
            </a:extLst>
          </p:cNvPr>
          <p:cNvSpPr/>
          <p:nvPr/>
        </p:nvSpPr>
        <p:spPr>
          <a:xfrm>
            <a:off x="4522884" y="2618093"/>
            <a:ext cx="841248" cy="841248"/>
          </a:xfrm>
          <a:prstGeom prst="donut">
            <a:avLst>
              <a:gd name="adj" fmla="val 473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圆: 空心 14">
            <a:extLst>
              <a:ext uri="{FF2B5EF4-FFF2-40B4-BE49-F238E27FC236}">
                <a16:creationId xmlns="" xmlns:a16="http://schemas.microsoft.com/office/drawing/2014/main" id="{B9780597-3F24-4721-9A6F-92E938EECB30}"/>
              </a:ext>
            </a:extLst>
          </p:cNvPr>
          <p:cNvSpPr/>
          <p:nvPr/>
        </p:nvSpPr>
        <p:spPr>
          <a:xfrm>
            <a:off x="4983881" y="2618093"/>
            <a:ext cx="841248" cy="841248"/>
          </a:xfrm>
          <a:prstGeom prst="donut">
            <a:avLst>
              <a:gd name="adj" fmla="val 473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="" xmlns:a16="http://schemas.microsoft.com/office/drawing/2014/main" id="{CEF4F86D-1744-41E4-80D5-75D4EEE49203}"/>
              </a:ext>
            </a:extLst>
          </p:cNvPr>
          <p:cNvSpPr>
            <a:spLocks/>
          </p:cNvSpPr>
          <p:nvPr/>
        </p:nvSpPr>
        <p:spPr>
          <a:xfrm>
            <a:off x="5905875" y="2618093"/>
            <a:ext cx="841248" cy="841248"/>
          </a:xfrm>
          <a:prstGeom prst="donut">
            <a:avLst>
              <a:gd name="adj" fmla="val 473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圆: 空心 16">
            <a:extLst>
              <a:ext uri="{FF2B5EF4-FFF2-40B4-BE49-F238E27FC236}">
                <a16:creationId xmlns="" xmlns:a16="http://schemas.microsoft.com/office/drawing/2014/main" id="{808C5178-CC3B-4B2A-9A80-C61641786022}"/>
              </a:ext>
            </a:extLst>
          </p:cNvPr>
          <p:cNvSpPr>
            <a:spLocks/>
          </p:cNvSpPr>
          <p:nvPr/>
        </p:nvSpPr>
        <p:spPr>
          <a:xfrm>
            <a:off x="5444878" y="2618093"/>
            <a:ext cx="841248" cy="841248"/>
          </a:xfrm>
          <a:prstGeom prst="donut">
            <a:avLst>
              <a:gd name="adj" fmla="val 473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圆: 空心 17">
            <a:extLst>
              <a:ext uri="{FF2B5EF4-FFF2-40B4-BE49-F238E27FC236}">
                <a16:creationId xmlns="" xmlns:a16="http://schemas.microsoft.com/office/drawing/2014/main" id="{EBB7B8FF-F48D-42FB-9B01-9E8D15CA5D0D}"/>
              </a:ext>
            </a:extLst>
          </p:cNvPr>
          <p:cNvSpPr/>
          <p:nvPr/>
        </p:nvSpPr>
        <p:spPr>
          <a:xfrm>
            <a:off x="6366872" y="2618093"/>
            <a:ext cx="841248" cy="841248"/>
          </a:xfrm>
          <a:prstGeom prst="donut">
            <a:avLst>
              <a:gd name="adj" fmla="val 473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圆: 空心 18">
            <a:extLst>
              <a:ext uri="{FF2B5EF4-FFF2-40B4-BE49-F238E27FC236}">
                <a16:creationId xmlns="" xmlns:a16="http://schemas.microsoft.com/office/drawing/2014/main" id="{C2ED5BDE-C373-4D20-AA9B-60C4FDD63123}"/>
              </a:ext>
            </a:extLst>
          </p:cNvPr>
          <p:cNvSpPr/>
          <p:nvPr/>
        </p:nvSpPr>
        <p:spPr>
          <a:xfrm>
            <a:off x="6827868" y="2618093"/>
            <a:ext cx="841248" cy="841248"/>
          </a:xfrm>
          <a:prstGeom prst="donut">
            <a:avLst>
              <a:gd name="adj" fmla="val 473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738B744-8648-4018-BDE4-910F6F6A1B24}"/>
              </a:ext>
            </a:extLst>
          </p:cNvPr>
          <p:cNvSpPr/>
          <p:nvPr/>
        </p:nvSpPr>
        <p:spPr>
          <a:xfrm>
            <a:off x="4695104" y="2821004"/>
            <a:ext cx="467135" cy="4354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1D97F41-3FF8-4814-BB86-E9567FD3AAFA}"/>
              </a:ext>
            </a:extLst>
          </p:cNvPr>
          <p:cNvSpPr/>
          <p:nvPr/>
        </p:nvSpPr>
        <p:spPr>
          <a:xfrm>
            <a:off x="5162239" y="2821004"/>
            <a:ext cx="467135" cy="4354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79140EB-5441-4A54-903B-CD21D77768EC}"/>
              </a:ext>
            </a:extLst>
          </p:cNvPr>
          <p:cNvSpPr/>
          <p:nvPr/>
        </p:nvSpPr>
        <p:spPr>
          <a:xfrm>
            <a:off x="5629376" y="2821004"/>
            <a:ext cx="467134" cy="4354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DA9A311-FD01-4D2E-8280-07ED7D16ED69}"/>
              </a:ext>
            </a:extLst>
          </p:cNvPr>
          <p:cNvSpPr/>
          <p:nvPr/>
        </p:nvSpPr>
        <p:spPr>
          <a:xfrm>
            <a:off x="6096510" y="2821004"/>
            <a:ext cx="461552" cy="4354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CF225C4E-E0B7-413B-B714-4481A80D10AA}"/>
              </a:ext>
            </a:extLst>
          </p:cNvPr>
          <p:cNvSpPr/>
          <p:nvPr/>
        </p:nvSpPr>
        <p:spPr>
          <a:xfrm>
            <a:off x="6558062" y="2821004"/>
            <a:ext cx="472716" cy="4354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B00F8C84-DEDE-4C70-9DAF-A0D1925E5C6B}"/>
              </a:ext>
            </a:extLst>
          </p:cNvPr>
          <p:cNvSpPr/>
          <p:nvPr/>
        </p:nvSpPr>
        <p:spPr>
          <a:xfrm>
            <a:off x="7030777" y="2821004"/>
            <a:ext cx="435428" cy="4354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触发辅助">
            <a:hlinkHover r:id="" action="ppaction://ole?verb=0"/>
            <a:extLst>
              <a:ext uri="{FF2B5EF4-FFF2-40B4-BE49-F238E27FC236}">
                <a16:creationId xmlns="" xmlns:a16="http://schemas.microsoft.com/office/drawing/2014/main" id="{CBD2E466-15C8-4CED-9AA5-6A92F5328F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96863" y="3662252"/>
            <a:ext cx="493291" cy="57765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pic>
        <p:nvPicPr>
          <p:cNvPr id="20" name="触发辅助2">
            <a:hlinkHover r:id="" action="ppaction://ole?verb=0"/>
            <a:extLst>
              <a:ext uri="{FF2B5EF4-FFF2-40B4-BE49-F238E27FC236}">
                <a16:creationId xmlns="" xmlns:a16="http://schemas.microsoft.com/office/drawing/2014/main" id="{0EC339D2-A411-4F1D-9EC7-0C882015043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56627" y="3662252"/>
            <a:ext cx="493291" cy="57765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pic>
        <p:nvPicPr>
          <p:cNvPr id="21" name="触发辅助3">
            <a:hlinkHover r:id="" action="ppaction://ole?verb=0"/>
            <a:extLst>
              <a:ext uri="{FF2B5EF4-FFF2-40B4-BE49-F238E27FC236}">
                <a16:creationId xmlns="" xmlns:a16="http://schemas.microsoft.com/office/drawing/2014/main" id="{4E5B95D1-09C4-4921-B434-24D203573E8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10699" y="3662252"/>
            <a:ext cx="493291" cy="5776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pic>
        <p:nvPicPr>
          <p:cNvPr id="22" name="触发辅助4">
            <a:hlinkHover r:id="" action="ppaction://ole?verb=0"/>
            <a:extLst>
              <a:ext uri="{FF2B5EF4-FFF2-40B4-BE49-F238E27FC236}">
                <a16:creationId xmlns="" xmlns:a16="http://schemas.microsoft.com/office/drawing/2014/main" id="{85ED71E1-E8ED-4F54-80D3-D792C1AC875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4771" y="3662252"/>
            <a:ext cx="493291" cy="5776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pic>
        <p:nvPicPr>
          <p:cNvPr id="23" name="触发辅助5">
            <a:hlinkHover r:id="" action="ppaction://ole?verb=0"/>
            <a:extLst>
              <a:ext uri="{FF2B5EF4-FFF2-40B4-BE49-F238E27FC236}">
                <a16:creationId xmlns="" xmlns:a16="http://schemas.microsoft.com/office/drawing/2014/main" id="{8DB6BD4D-0F6B-4AB8-88FB-09B6C1EC583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18842" y="3662252"/>
            <a:ext cx="493291" cy="5776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pic>
        <p:nvPicPr>
          <p:cNvPr id="24" name="触发辅助6">
            <a:hlinkHover r:id="" action="ppaction://ole?verb=0"/>
            <a:extLst>
              <a:ext uri="{FF2B5EF4-FFF2-40B4-BE49-F238E27FC236}">
                <a16:creationId xmlns="" xmlns:a16="http://schemas.microsoft.com/office/drawing/2014/main" id="{76A7FF0C-EED4-409F-B334-2396365704F6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>
                  <p14:bmkLst>
                    <p14:bmk name="书签 1" time="0"/>
                  </p14:bmkLst>
                </p14:media>
              </p:ext>
            </p:ext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backgroundMark x1="10156" y1="62109" x2="97656" y2="8203"/>
                        <a14:backgroundMark x1="21484" y1="60938" x2="33984" y2="9375"/>
                        <a14:backgroundMark x1="35156" y1="13281" x2="22656" y2="92188"/>
                        <a14:backgroundMark x1="51563" y1="38281" x2="36328" y2="76953"/>
                        <a14:backgroundMark x1="48828" y1="59375" x2="47656" y2="996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72915" y="3662252"/>
            <a:ext cx="493291" cy="5776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4" name="矩形: 圆角 3">
            <a:extLst>
              <a:ext uri="{FF2B5EF4-FFF2-40B4-BE49-F238E27FC236}">
                <a16:creationId xmlns="" xmlns:a16="http://schemas.microsoft.com/office/drawing/2014/main" id="{81A2BD9F-0D07-45CF-87C3-F29EBE78FD86}"/>
              </a:ext>
            </a:extLst>
          </p:cNvPr>
          <p:cNvSpPr/>
          <p:nvPr/>
        </p:nvSpPr>
        <p:spPr>
          <a:xfrm>
            <a:off x="4696863" y="3662252"/>
            <a:ext cx="493291" cy="577654"/>
          </a:xfrm>
          <a:prstGeom prst="roundRect">
            <a:avLst>
              <a:gd name="adj" fmla="val 0"/>
            </a:avLst>
          </a:prstGeom>
          <a:solidFill>
            <a:schemeClr val="bg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B9E391B0-6C2A-4AF6-B91E-87E9D4B248EC}"/>
              </a:ext>
            </a:extLst>
          </p:cNvPr>
          <p:cNvSpPr/>
          <p:nvPr/>
        </p:nvSpPr>
        <p:spPr>
          <a:xfrm>
            <a:off x="5156627" y="3662252"/>
            <a:ext cx="493291" cy="577654"/>
          </a:xfrm>
          <a:prstGeom prst="roundRect">
            <a:avLst>
              <a:gd name="adj" fmla="val 0"/>
            </a:avLst>
          </a:prstGeom>
          <a:solidFill>
            <a:schemeClr val="bg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FE083EC6-3E04-45A0-ACEC-25A7F3332A22}"/>
              </a:ext>
            </a:extLst>
          </p:cNvPr>
          <p:cNvSpPr>
            <a:spLocks/>
          </p:cNvSpPr>
          <p:nvPr/>
        </p:nvSpPr>
        <p:spPr>
          <a:xfrm>
            <a:off x="6064771" y="3662252"/>
            <a:ext cx="493291" cy="577653"/>
          </a:xfrm>
          <a:prstGeom prst="roundRect">
            <a:avLst>
              <a:gd name="adj" fmla="val 0"/>
            </a:avLst>
          </a:prstGeom>
          <a:solidFill>
            <a:schemeClr val="bg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53D6E97E-2CE2-40DF-8942-737EBB3C0523}"/>
              </a:ext>
            </a:extLst>
          </p:cNvPr>
          <p:cNvSpPr>
            <a:spLocks/>
          </p:cNvSpPr>
          <p:nvPr/>
        </p:nvSpPr>
        <p:spPr>
          <a:xfrm>
            <a:off x="5610699" y="3662252"/>
            <a:ext cx="493291" cy="577653"/>
          </a:xfrm>
          <a:prstGeom prst="roundRect">
            <a:avLst>
              <a:gd name="adj" fmla="val 0"/>
            </a:avLst>
          </a:prstGeom>
          <a:solidFill>
            <a:schemeClr val="bg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EB01D86A-474B-49B8-9875-C31479BB90A5}"/>
              </a:ext>
            </a:extLst>
          </p:cNvPr>
          <p:cNvSpPr/>
          <p:nvPr/>
        </p:nvSpPr>
        <p:spPr>
          <a:xfrm>
            <a:off x="6518842" y="3662252"/>
            <a:ext cx="493290" cy="577653"/>
          </a:xfrm>
          <a:prstGeom prst="roundRect">
            <a:avLst>
              <a:gd name="adj" fmla="val 0"/>
            </a:avLst>
          </a:prstGeom>
          <a:solidFill>
            <a:schemeClr val="bg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="" xmlns:a16="http://schemas.microsoft.com/office/drawing/2014/main" id="{D06C4421-CBA1-433F-BB8B-F90A96CAB06F}"/>
              </a:ext>
            </a:extLst>
          </p:cNvPr>
          <p:cNvSpPr/>
          <p:nvPr/>
        </p:nvSpPr>
        <p:spPr>
          <a:xfrm>
            <a:off x="6972915" y="3662252"/>
            <a:ext cx="493291" cy="577653"/>
          </a:xfrm>
          <a:prstGeom prst="roundRect">
            <a:avLst>
              <a:gd name="adj" fmla="val 0"/>
            </a:avLst>
          </a:prstGeom>
          <a:solidFill>
            <a:schemeClr val="bg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12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mute="1">
                    <p:cTn id="1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audio>
                  <p:cMediaNode vol="80000" mute="1">
                    <p:cTn id="1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  <p:audio>
                  <p:cMediaNode vol="80000" mute="1">
                    <p:cTn id="1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audio>
                  <p:cMediaNode vol="80000" mute="1">
                    <p:cTn id="2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  <p:audio>
                  <p:cMediaNode vol="80000" mute="1">
                    <p:cTn id="2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3"/>
                    </p:tgtEl>
                  </p:cMediaNode>
                </p:audio>
                <p:audio>
                  <p:cMediaNode vol="80000" mute="1">
                    <p:cTn id="2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4"/>
                    </p:tgtEl>
                  </p:cMediaNode>
                </p:audio>
                <p:seq concurrent="1" nextAc="seek">
                  <p:cTn id="23" restart="whenNotActive" fill="hold" evtFilter="cancelBubble" nodeType="interactiveSeq">
                    <p:stCondLst>
                      <p:cond evt="onMediaBookmark" delay="0">
                        <p:tgtEl>
                          <p14:bmkTgt spid="14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4" fill="hold">
                          <p:stCondLst>
                            <p:cond delay="0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14" bmkName="书签 1"/>
                      </p:tgtEl>
                    </p:cond>
                  </p:nextCondLst>
                </p:seq>
                <p:seq concurrent="1" nextAc="seek">
                  <p:cTn id="43" restart="whenNotActive" fill="hold" evtFilter="cancelBubble" nodeType="interactiveSeq">
                    <p:stCondLst>
                      <p:cond evt="onMediaBookmark" delay="0">
                        <p:tgtEl>
                          <p14:bmkTgt spid="20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4" fill="hold">
                          <p:stCondLst>
                            <p:cond delay="0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20" bmkName="书签 1"/>
                      </p:tgtEl>
                    </p:cond>
                  </p:nextCondLst>
                </p:seq>
                <p:seq concurrent="1" nextAc="seek">
                  <p:cTn id="63" restart="whenNotActive" fill="hold" evtFilter="cancelBubble" nodeType="interactiveSeq">
                    <p:stCondLst>
                      <p:cond evt="onMediaBookmark" delay="0">
                        <p:tgtEl>
                          <p14:bmkTgt spid="22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64" fill="hold">
                          <p:stCondLst>
                            <p:cond delay="0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22" bmkName="书签 1"/>
                      </p:tgtEl>
                    </p:cond>
                  </p:nextCondLst>
                </p:seq>
                <p:seq concurrent="1" nextAc="seek">
                  <p:cTn id="83" restart="whenNotActive" fill="hold" evtFilter="cancelBubble" nodeType="interactiveSeq">
                    <p:stCondLst>
                      <p:cond evt="onMediaBookmark" delay="0">
                        <p:tgtEl>
                          <p14:bmkTgt spid="21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4" fill="hold">
                          <p:stCondLst>
                            <p:cond delay="0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5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21" bmkName="书签 1"/>
                      </p:tgtEl>
                    </p:cond>
                  </p:nextCondLst>
                </p:seq>
                <p:seq concurrent="1" nextAc="seek">
                  <p:cTn id="103" restart="whenNotActive" fill="hold" evtFilter="cancelBubble" nodeType="interactiveSeq">
                    <p:stCondLst>
                      <p:cond evt="onMediaBookmark" delay="0">
                        <p:tgtEl>
                          <p14:bmkTgt spid="23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4" fill="hold">
                          <p:stCondLst>
                            <p:cond delay="0"/>
                          </p:stCondLst>
                          <p:childTnLst>
                            <p:par>
                              <p:cTn id="1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23" bmkName="书签 1"/>
                      </p:tgtEl>
                    </p:cond>
                  </p:nextCondLst>
                </p:seq>
                <p:seq concurrent="1" nextAc="seek">
                  <p:cTn id="123" restart="whenNotActive" fill="hold" evtFilter="cancelBubble" nodeType="interactiveSeq">
                    <p:stCondLst>
                      <p:cond evt="onMediaBookmark" delay="0">
                        <p:tgtEl>
                          <p14:bmkTgt spid="24" bmkName="书签 1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24" fill="hold">
                          <p:stCondLst>
                            <p:cond delay="0"/>
                          </p:stCondLst>
                          <p:childTnLst>
                            <p:par>
                              <p:cTn id="1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MediaBookmark" delay="0">
                      <p:tgtEl>
                        <p14:bmkTgt spid="24" bmkName="书签 1"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19" grpId="0" animBg="1"/>
          <p:bldP spid="19" grpId="1" animBg="1"/>
          <p:bldP spid="2" grpId="0" animBg="1"/>
          <p:bldP spid="2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31" grpId="0" animBg="1"/>
          <p:bldP spid="3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mute="1">
                    <p:cTn id="1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4"/>
                    </p:tgtEl>
                  </p:cMediaNode>
                </p:audio>
                <p:audio>
                  <p:cMediaNode vol="80000" mute="1">
                    <p:cTn id="1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0"/>
                    </p:tgtEl>
                  </p:cMediaNode>
                </p:audio>
                <p:audio>
                  <p:cMediaNode vol="80000" mute="1">
                    <p:cTn id="1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1"/>
                    </p:tgtEl>
                  </p:cMediaNode>
                </p:audio>
                <p:audio>
                  <p:cMediaNode vol="80000" mute="1">
                    <p:cTn id="2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"/>
                    </p:tgtEl>
                  </p:cMediaNode>
                </p:audio>
                <p:audio>
                  <p:cMediaNode vol="80000" mute="1">
                    <p:cTn id="2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3"/>
                    </p:tgtEl>
                  </p:cMediaNode>
                </p:audio>
                <p:audio>
                  <p:cMediaNode vol="80000" mute="1">
                    <p:cTn id="2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4"/>
                    </p:tgtEl>
                  </p:cMediaNode>
                </p:audio>
              </p:childTnLst>
            </p:cTn>
          </p:par>
        </p:tnLst>
        <p:bldLst>
          <p:bldP spid="2" grpId="1" animBg="1"/>
          <p:bldP spid="9" grpId="1" animBg="1"/>
          <p:bldP spid="10" grpId="1" animBg="1"/>
          <p:bldP spid="11" grpId="1" animBg="1"/>
          <p:bldP spid="12" grpId="1" animBg="1"/>
          <p:bldP spid="13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479" y="1871743"/>
            <a:ext cx="3333333" cy="12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42487" y="356869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作者：安逸</a:t>
            </a:r>
            <a:r>
              <a:rPr lang="en-US" altLang="zh-CN" dirty="0">
                <a:solidFill>
                  <a:srgbClr val="FF0000"/>
                </a:solidFill>
              </a:rPr>
              <a:t>PPT</a:t>
            </a:r>
          </a:p>
          <a:p>
            <a:r>
              <a:rPr lang="en-US" altLang="zh-CN" dirty="0">
                <a:solidFill>
                  <a:srgbClr val="FF0000"/>
                </a:solidFill>
                <a:hlinkClick r:id="rId3"/>
              </a:rPr>
              <a:t>https://space.bilibili.com/225543640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>
                <a:solidFill>
                  <a:srgbClr val="FF0000"/>
                </a:solidFill>
              </a:rPr>
              <a:t>群：</a:t>
            </a:r>
            <a:r>
              <a:rPr lang="en-US" altLang="zh-CN" dirty="0" smtClean="0">
                <a:solidFill>
                  <a:srgbClr val="FF0000"/>
                </a:solidFill>
              </a:rPr>
              <a:t>559336744</a:t>
            </a: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</a:t>
            </a:r>
            <a:r>
              <a:rPr lang="zh-CN" altLang="en-US" b="1" dirty="0" smtClean="0">
                <a:solidFill>
                  <a:srgbClr val="023BBF"/>
                </a:solidFill>
              </a:rPr>
              <a:t>网</a:t>
            </a:r>
            <a:r>
              <a:rPr lang="en-US" altLang="zh-CN" b="1" dirty="0" smtClean="0">
                <a:solidFill>
                  <a:srgbClr val="023BBF"/>
                </a:solidFill>
              </a:rPr>
              <a:t> </a:t>
            </a:r>
            <a:r>
              <a:rPr lang="en-US" altLang="zh-CN" b="1" dirty="0" smtClean="0">
                <a:solidFill>
                  <a:srgbClr val="023BBF"/>
                </a:solidFill>
                <a:hlinkClick r:id="rId4"/>
              </a:rPr>
              <a:t>www.51pptmoban.com</a:t>
            </a:r>
            <a:r>
              <a:rPr lang="en-US" altLang="zh-CN" b="1" dirty="0" smtClean="0">
                <a:solidFill>
                  <a:srgbClr val="023BBF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3440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1121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289</Words>
  <Application>Microsoft Office PowerPoint</Application>
  <PresentationFormat>宽屏</PresentationFormat>
  <Paragraphs>89</Paragraphs>
  <Slides>7</Slides>
  <Notes>6</Notes>
  <HiddenSlides>0</HiddenSlides>
  <MMClips>25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3" baseType="lpstr">
      <vt:lpstr>阿里巴巴普惠体 B</vt:lpstr>
      <vt:lpstr>阿里巴巴普惠体 R</vt:lpstr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鼠标触发</dc:subject>
  <dc:creator>安逸PPT</dc:creator>
  <cp:keywords>51PPT模板网</cp:keywords>
  <dc:description>www.51pptmoban.com</dc:description>
  <cp:lastModifiedBy>YANGs</cp:lastModifiedBy>
  <cp:revision>11</cp:revision>
  <dcterms:created xsi:type="dcterms:W3CDTF">2020-05-13T06:47:46Z</dcterms:created>
  <dcterms:modified xsi:type="dcterms:W3CDTF">2021-06-22T14:01:34Z</dcterms:modified>
</cp:coreProperties>
</file>