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126" d="100"/>
          <a:sy n="126" d="100"/>
        </p:scale>
        <p:origin x="132" y="15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BE1A2BA-CDDC-4E9D-8C0D-CFE0EFEA33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92921B9D-480B-4551-BF93-B13DFC856E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58E8D829-436A-48A9-A4AA-D95838CCD1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FFCA04-B27C-4183-9510-399EDCC03DDA}" type="datetimeFigureOut">
              <a:rPr lang="zh-CN" altLang="en-US" smtClean="0"/>
              <a:t>2021/6/23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0CD86CB-FAF4-48C1-A42C-44B575AD3B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642F536B-2749-4FF5-9382-FE810D3297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6D89D-B634-4E9F-91C7-29F936B85C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73638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2E6B28E-6B0A-4702-86D3-BB06D18A3E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7F73889C-8868-49BB-8E67-A14E3EF651D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30BCA584-EA1C-409D-9434-2B344770A6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FFCA04-B27C-4183-9510-399EDCC03DDA}" type="datetimeFigureOut">
              <a:rPr lang="zh-CN" altLang="en-US" smtClean="0"/>
              <a:t>2021/6/23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01464C9-D75E-4F92-92B4-6BFDBC0CD8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28CC289-2228-4FE7-B905-9E4ACC6B02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6D89D-B634-4E9F-91C7-29F936B85C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33525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09D3F340-0416-48D7-924B-9D33939C193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844D2A4A-A630-4DA0-9EA6-E42E99B648E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D8B63FE-8E16-45EA-9937-12CE0B14CC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FFCA04-B27C-4183-9510-399EDCC03DDA}" type="datetimeFigureOut">
              <a:rPr lang="zh-CN" altLang="en-US" smtClean="0"/>
              <a:t>2021/6/23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5CD1F805-EF92-4EA5-B040-1420C5B7A9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68B86F1-08D5-4BE6-B3AD-92331120DA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6D89D-B634-4E9F-91C7-29F936B85C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11195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70842F4-4062-43A7-A021-641FFFD000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3F0699C8-D18D-4368-B481-0E91D93A91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844CA16-4CAD-4357-BD06-73074D6815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FFCA04-B27C-4183-9510-399EDCC03DDA}" type="datetimeFigureOut">
              <a:rPr lang="zh-CN" altLang="en-US" smtClean="0"/>
              <a:t>2021/6/23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5AA2292-9C98-4139-B96B-073E0D97CB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7199BEC-FA7D-4AA6-B4AD-7945ECFB6A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6D89D-B634-4E9F-91C7-29F936B85C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93008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7363F72-6D50-451D-8064-7B4AD032A1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4213FB5B-9FCC-4EA2-96E0-DE10B13DD9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5E7C6241-DC97-419A-B695-FB0EC9CBE9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FFCA04-B27C-4183-9510-399EDCC03DDA}" type="datetimeFigureOut">
              <a:rPr lang="zh-CN" altLang="en-US" smtClean="0"/>
              <a:t>2021/6/23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3BF953A-0851-48DD-93DC-A5009D06AF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33E19CB-F54F-4A10-A2CF-0554FB86B8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6D89D-B634-4E9F-91C7-29F936B85C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15218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DC0B0B6-B80F-4640-AAD5-8C229957F8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AC921035-B887-41A2-81BF-8F09203B57C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D3CB74E2-34CC-48D9-B2A4-C53B7A197F0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57B53D5C-A0B0-4AFA-B28D-0D93C647F4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FFCA04-B27C-4183-9510-399EDCC03DDA}" type="datetimeFigureOut">
              <a:rPr lang="zh-CN" altLang="en-US" smtClean="0"/>
              <a:t>2021/6/23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62390D85-B297-4F97-85C7-C6D01083A1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C79D7D7E-983D-4E91-BF53-DFEA10654E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6D89D-B634-4E9F-91C7-29F936B85C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63457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B0A83CE-FA23-4C42-885F-285FBFF4E5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6E07D392-8400-4061-B6F8-6AD73AA202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9040C17F-4337-4112-910D-BF5D5BE3AE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DB7C34D0-13EA-41F2-BD4A-10B3F4CED06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959F2DD4-78EF-4F98-BC37-D575E522E27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89566903-9143-43FF-AF3E-724AAFE254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FFCA04-B27C-4183-9510-399EDCC03DDA}" type="datetimeFigureOut">
              <a:rPr lang="zh-CN" altLang="en-US" smtClean="0"/>
              <a:t>2021/6/23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A996984C-C356-469A-8264-E902C53D0C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E763EC3B-6765-4CE1-BF90-A70E0320D3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6D89D-B634-4E9F-91C7-29F936B85C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90794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E5C6AEC-91C7-4C9F-8ED9-95C2956B13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984EB3E0-183C-465D-AC3E-369531F5BB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FFCA04-B27C-4183-9510-399EDCC03DDA}" type="datetimeFigureOut">
              <a:rPr lang="zh-CN" altLang="en-US" smtClean="0"/>
              <a:t>2021/6/23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66D73720-15B3-4F72-96F9-51347591D2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3896B58A-3289-4A3B-9D25-D1DBC1C616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6D89D-B634-4E9F-91C7-29F936B85C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88436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D9C2B76C-CBEE-4C1A-9D6A-609D591600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FFCA04-B27C-4183-9510-399EDCC03DDA}" type="datetimeFigureOut">
              <a:rPr lang="zh-CN" altLang="en-US" smtClean="0"/>
              <a:t>2021/6/23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ADA08A9-1D98-4515-96D6-61BCD3FCE4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2F7F7EB-888D-42EC-84D6-C837C6BB6A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6D89D-B634-4E9F-91C7-29F936B85C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52986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10F3B5F-FE6B-4C17-960C-4903E7312E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A613853-2B52-48E8-B250-81AA7854AD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B97957C5-E23E-4085-8FED-3EC82CC7275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5F3A07CD-8482-41B9-88B4-D98E08C6AA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FFCA04-B27C-4183-9510-399EDCC03DDA}" type="datetimeFigureOut">
              <a:rPr lang="zh-CN" altLang="en-US" smtClean="0"/>
              <a:t>2021/6/23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57F59D7C-AF31-4D4D-A429-170B741044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A6A70434-BD49-4CC3-959F-EC96EBB2C5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6D89D-B634-4E9F-91C7-29F936B85C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7721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541155B-7B3A-4CAC-8438-D732EA566C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3D3F4394-0667-4640-8B52-818F449CDDB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22E26D5D-56AF-45F5-980C-9AF74EBE972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F1077458-812D-4CB7-BADB-40259938D1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FFCA04-B27C-4183-9510-399EDCC03DDA}" type="datetimeFigureOut">
              <a:rPr lang="zh-CN" altLang="en-US" smtClean="0"/>
              <a:t>2021/6/23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73B27A14-1696-451E-9FDC-2D37588D78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003386AD-53D4-4A93-A950-D7CF96DAB5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6D89D-B634-4E9F-91C7-29F936B85C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38548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479C8546-715E-4B61-9583-C3E0F3B6CD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B854A000-45C9-42DC-94CA-EF450B2D16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AA75C37-9731-4CFE-96F6-E76241C034D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FFCA04-B27C-4183-9510-399EDCC03DDA}" type="datetimeFigureOut">
              <a:rPr lang="zh-CN" altLang="en-US" smtClean="0"/>
              <a:t>2021/6/23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D163C542-BACD-4C9E-BC24-212AACB55C5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107FF58-B199-4C9A-B12D-FC82FA0E5B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56D89D-B634-4E9F-91C7-29F936B85C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7099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microsoft.com/office/2007/relationships/media" Target="../media/media1.m4a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audio" Target="../media/media2.m4a"/><Relationship Id="rId5" Type="http://schemas.microsoft.com/office/2007/relationships/media" Target="../media/media2.m4a"/><Relationship Id="rId4" Type="http://schemas.openxmlformats.org/officeDocument/2006/relationships/audio" Target="../media/media1.m4a"/></Relationships>
</file>

<file path=ppt/slides/_rels/slide2.xml.rels><?xml version="1.0" encoding="UTF-8" standalone="yes"?>
<Relationships xmlns="http://schemas.openxmlformats.org/package/2006/relationships"><Relationship Id="rId26" Type="http://schemas.openxmlformats.org/officeDocument/2006/relationships/tags" Target="../tags/tag28.xml"/><Relationship Id="rId21" Type="http://schemas.openxmlformats.org/officeDocument/2006/relationships/tags" Target="../tags/tag23.xml"/><Relationship Id="rId42" Type="http://schemas.openxmlformats.org/officeDocument/2006/relationships/tags" Target="../tags/tag44.xml"/><Relationship Id="rId47" Type="http://schemas.openxmlformats.org/officeDocument/2006/relationships/tags" Target="../tags/tag49.xml"/><Relationship Id="rId63" Type="http://schemas.openxmlformats.org/officeDocument/2006/relationships/tags" Target="../tags/tag65.xml"/><Relationship Id="rId68" Type="http://schemas.openxmlformats.org/officeDocument/2006/relationships/tags" Target="../tags/tag70.xml"/><Relationship Id="rId84" Type="http://schemas.openxmlformats.org/officeDocument/2006/relationships/audio" Target="../media/media5.m4a"/><Relationship Id="rId89" Type="http://schemas.openxmlformats.org/officeDocument/2006/relationships/image" Target="../media/image3.png"/><Relationship Id="rId16" Type="http://schemas.openxmlformats.org/officeDocument/2006/relationships/tags" Target="../tags/tag18.xml"/><Relationship Id="rId11" Type="http://schemas.openxmlformats.org/officeDocument/2006/relationships/tags" Target="../tags/tag13.xml"/><Relationship Id="rId32" Type="http://schemas.openxmlformats.org/officeDocument/2006/relationships/tags" Target="../tags/tag34.xml"/><Relationship Id="rId37" Type="http://schemas.openxmlformats.org/officeDocument/2006/relationships/tags" Target="../tags/tag39.xml"/><Relationship Id="rId53" Type="http://schemas.openxmlformats.org/officeDocument/2006/relationships/tags" Target="../tags/tag55.xml"/><Relationship Id="rId58" Type="http://schemas.openxmlformats.org/officeDocument/2006/relationships/tags" Target="../tags/tag60.xml"/><Relationship Id="rId74" Type="http://schemas.openxmlformats.org/officeDocument/2006/relationships/tags" Target="../tags/tag76.xml"/><Relationship Id="rId79" Type="http://schemas.microsoft.com/office/2007/relationships/media" Target="../media/media3.m4a"/><Relationship Id="rId5" Type="http://schemas.openxmlformats.org/officeDocument/2006/relationships/tags" Target="../tags/tag7.xml"/><Relationship Id="rId90" Type="http://schemas.openxmlformats.org/officeDocument/2006/relationships/image" Target="../media/image1.png"/><Relationship Id="rId14" Type="http://schemas.openxmlformats.org/officeDocument/2006/relationships/tags" Target="../tags/tag16.xml"/><Relationship Id="rId22" Type="http://schemas.openxmlformats.org/officeDocument/2006/relationships/tags" Target="../tags/tag24.xml"/><Relationship Id="rId27" Type="http://schemas.openxmlformats.org/officeDocument/2006/relationships/tags" Target="../tags/tag29.xml"/><Relationship Id="rId30" Type="http://schemas.openxmlformats.org/officeDocument/2006/relationships/tags" Target="../tags/tag32.xml"/><Relationship Id="rId35" Type="http://schemas.openxmlformats.org/officeDocument/2006/relationships/tags" Target="../tags/tag37.xml"/><Relationship Id="rId43" Type="http://schemas.openxmlformats.org/officeDocument/2006/relationships/tags" Target="../tags/tag45.xml"/><Relationship Id="rId48" Type="http://schemas.openxmlformats.org/officeDocument/2006/relationships/tags" Target="../tags/tag50.xml"/><Relationship Id="rId56" Type="http://schemas.openxmlformats.org/officeDocument/2006/relationships/tags" Target="../tags/tag58.xml"/><Relationship Id="rId64" Type="http://schemas.openxmlformats.org/officeDocument/2006/relationships/tags" Target="../tags/tag66.xml"/><Relationship Id="rId69" Type="http://schemas.openxmlformats.org/officeDocument/2006/relationships/tags" Target="../tags/tag71.xml"/><Relationship Id="rId77" Type="http://schemas.openxmlformats.org/officeDocument/2006/relationships/tags" Target="../tags/tag79.xml"/><Relationship Id="rId8" Type="http://schemas.openxmlformats.org/officeDocument/2006/relationships/tags" Target="../tags/tag10.xml"/><Relationship Id="rId51" Type="http://schemas.openxmlformats.org/officeDocument/2006/relationships/tags" Target="../tags/tag53.xml"/><Relationship Id="rId72" Type="http://schemas.openxmlformats.org/officeDocument/2006/relationships/tags" Target="../tags/tag74.xml"/><Relationship Id="rId80" Type="http://schemas.openxmlformats.org/officeDocument/2006/relationships/audio" Target="../media/media3.m4a"/><Relationship Id="rId85" Type="http://schemas.microsoft.com/office/2007/relationships/media" Target="../media/media6.m4a"/><Relationship Id="rId3" Type="http://schemas.openxmlformats.org/officeDocument/2006/relationships/tags" Target="../tags/tag5.xml"/><Relationship Id="rId12" Type="http://schemas.openxmlformats.org/officeDocument/2006/relationships/tags" Target="../tags/tag14.xml"/><Relationship Id="rId17" Type="http://schemas.openxmlformats.org/officeDocument/2006/relationships/tags" Target="../tags/tag19.xml"/><Relationship Id="rId25" Type="http://schemas.openxmlformats.org/officeDocument/2006/relationships/tags" Target="../tags/tag27.xml"/><Relationship Id="rId33" Type="http://schemas.openxmlformats.org/officeDocument/2006/relationships/tags" Target="../tags/tag35.xml"/><Relationship Id="rId38" Type="http://schemas.openxmlformats.org/officeDocument/2006/relationships/tags" Target="../tags/tag40.xml"/><Relationship Id="rId46" Type="http://schemas.openxmlformats.org/officeDocument/2006/relationships/tags" Target="../tags/tag48.xml"/><Relationship Id="rId59" Type="http://schemas.openxmlformats.org/officeDocument/2006/relationships/tags" Target="../tags/tag61.xml"/><Relationship Id="rId67" Type="http://schemas.openxmlformats.org/officeDocument/2006/relationships/tags" Target="../tags/tag69.xml"/><Relationship Id="rId20" Type="http://schemas.openxmlformats.org/officeDocument/2006/relationships/tags" Target="../tags/tag22.xml"/><Relationship Id="rId41" Type="http://schemas.openxmlformats.org/officeDocument/2006/relationships/tags" Target="../tags/tag43.xml"/><Relationship Id="rId54" Type="http://schemas.openxmlformats.org/officeDocument/2006/relationships/tags" Target="../tags/tag56.xml"/><Relationship Id="rId62" Type="http://schemas.openxmlformats.org/officeDocument/2006/relationships/tags" Target="../tags/tag64.xml"/><Relationship Id="rId70" Type="http://schemas.openxmlformats.org/officeDocument/2006/relationships/tags" Target="../tags/tag72.xml"/><Relationship Id="rId75" Type="http://schemas.openxmlformats.org/officeDocument/2006/relationships/tags" Target="../tags/tag77.xml"/><Relationship Id="rId83" Type="http://schemas.microsoft.com/office/2007/relationships/media" Target="../media/media5.m4a"/><Relationship Id="rId88" Type="http://schemas.openxmlformats.org/officeDocument/2006/relationships/image" Target="../media/image2.png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15" Type="http://schemas.openxmlformats.org/officeDocument/2006/relationships/tags" Target="../tags/tag17.xml"/><Relationship Id="rId23" Type="http://schemas.openxmlformats.org/officeDocument/2006/relationships/tags" Target="../tags/tag25.xml"/><Relationship Id="rId28" Type="http://schemas.openxmlformats.org/officeDocument/2006/relationships/tags" Target="../tags/tag30.xml"/><Relationship Id="rId36" Type="http://schemas.openxmlformats.org/officeDocument/2006/relationships/tags" Target="../tags/tag38.xml"/><Relationship Id="rId49" Type="http://schemas.openxmlformats.org/officeDocument/2006/relationships/tags" Target="../tags/tag51.xml"/><Relationship Id="rId57" Type="http://schemas.openxmlformats.org/officeDocument/2006/relationships/tags" Target="../tags/tag59.xml"/><Relationship Id="rId10" Type="http://schemas.openxmlformats.org/officeDocument/2006/relationships/tags" Target="../tags/tag12.xml"/><Relationship Id="rId31" Type="http://schemas.openxmlformats.org/officeDocument/2006/relationships/tags" Target="../tags/tag33.xml"/><Relationship Id="rId44" Type="http://schemas.openxmlformats.org/officeDocument/2006/relationships/tags" Target="../tags/tag46.xml"/><Relationship Id="rId52" Type="http://schemas.openxmlformats.org/officeDocument/2006/relationships/tags" Target="../tags/tag54.xml"/><Relationship Id="rId60" Type="http://schemas.openxmlformats.org/officeDocument/2006/relationships/tags" Target="../tags/tag62.xml"/><Relationship Id="rId65" Type="http://schemas.openxmlformats.org/officeDocument/2006/relationships/tags" Target="../tags/tag67.xml"/><Relationship Id="rId73" Type="http://schemas.openxmlformats.org/officeDocument/2006/relationships/tags" Target="../tags/tag75.xml"/><Relationship Id="rId78" Type="http://schemas.openxmlformats.org/officeDocument/2006/relationships/tags" Target="../tags/tag80.xml"/><Relationship Id="rId81" Type="http://schemas.microsoft.com/office/2007/relationships/media" Target="../media/media4.m4a"/><Relationship Id="rId86" Type="http://schemas.openxmlformats.org/officeDocument/2006/relationships/audio" Target="../media/media6.m4a"/><Relationship Id="rId4" Type="http://schemas.openxmlformats.org/officeDocument/2006/relationships/tags" Target="../tags/tag6.xml"/><Relationship Id="rId9" Type="http://schemas.openxmlformats.org/officeDocument/2006/relationships/tags" Target="../tags/tag11.xml"/><Relationship Id="rId13" Type="http://schemas.openxmlformats.org/officeDocument/2006/relationships/tags" Target="../tags/tag15.xml"/><Relationship Id="rId18" Type="http://schemas.openxmlformats.org/officeDocument/2006/relationships/tags" Target="../tags/tag20.xml"/><Relationship Id="rId39" Type="http://schemas.openxmlformats.org/officeDocument/2006/relationships/tags" Target="../tags/tag41.xml"/><Relationship Id="rId34" Type="http://schemas.openxmlformats.org/officeDocument/2006/relationships/tags" Target="../tags/tag36.xml"/><Relationship Id="rId50" Type="http://schemas.openxmlformats.org/officeDocument/2006/relationships/tags" Target="../tags/tag52.xml"/><Relationship Id="rId55" Type="http://schemas.openxmlformats.org/officeDocument/2006/relationships/tags" Target="../tags/tag57.xml"/><Relationship Id="rId76" Type="http://schemas.openxmlformats.org/officeDocument/2006/relationships/tags" Target="../tags/tag78.xml"/><Relationship Id="rId7" Type="http://schemas.openxmlformats.org/officeDocument/2006/relationships/tags" Target="../tags/tag9.xml"/><Relationship Id="rId71" Type="http://schemas.openxmlformats.org/officeDocument/2006/relationships/tags" Target="../tags/tag73.xml"/><Relationship Id="rId2" Type="http://schemas.openxmlformats.org/officeDocument/2006/relationships/tags" Target="../tags/tag4.xml"/><Relationship Id="rId29" Type="http://schemas.openxmlformats.org/officeDocument/2006/relationships/tags" Target="../tags/tag31.xml"/><Relationship Id="rId24" Type="http://schemas.openxmlformats.org/officeDocument/2006/relationships/tags" Target="../tags/tag26.xml"/><Relationship Id="rId40" Type="http://schemas.openxmlformats.org/officeDocument/2006/relationships/tags" Target="../tags/tag42.xml"/><Relationship Id="rId45" Type="http://schemas.openxmlformats.org/officeDocument/2006/relationships/tags" Target="../tags/tag47.xml"/><Relationship Id="rId66" Type="http://schemas.openxmlformats.org/officeDocument/2006/relationships/tags" Target="../tags/tag68.xml"/><Relationship Id="rId87" Type="http://schemas.openxmlformats.org/officeDocument/2006/relationships/slideLayout" Target="../slideLayouts/slideLayout2.xml"/><Relationship Id="rId61" Type="http://schemas.openxmlformats.org/officeDocument/2006/relationships/tags" Target="../tags/tag63.xml"/><Relationship Id="rId82" Type="http://schemas.openxmlformats.org/officeDocument/2006/relationships/audio" Target="../media/media4.m4a"/><Relationship Id="rId19" Type="http://schemas.openxmlformats.org/officeDocument/2006/relationships/tags" Target="../tags/tag2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space.bilibili.com/225543640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www.51pptmoban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xmlns="" id="{9617F1E2-5C80-484D-A9B9-755AF2023898}"/>
              </a:ext>
            </a:extLst>
          </p:cNvPr>
          <p:cNvSpPr/>
          <p:nvPr/>
        </p:nvSpPr>
        <p:spPr>
          <a:xfrm>
            <a:off x="4947976" y="2280976"/>
            <a:ext cx="2296048" cy="229604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C0AFD2F4-C342-44B8-8B40-A0F379AB6388}"/>
              </a:ext>
            </a:extLst>
          </p:cNvPr>
          <p:cNvSpPr/>
          <p:nvPr/>
        </p:nvSpPr>
        <p:spPr>
          <a:xfrm rot="2686681">
            <a:off x="5299270" y="2632271"/>
            <a:ext cx="1593460" cy="159346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A-矩形 11">
            <a:extLst>
              <a:ext uri="{FF2B5EF4-FFF2-40B4-BE49-F238E27FC236}">
                <a16:creationId xmlns:a16="http://schemas.microsoft.com/office/drawing/2014/main" xmlns="" id="{22794E73-9FFB-46D3-A013-28D0772058FF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rot="2686681">
            <a:off x="5299270" y="2632271"/>
            <a:ext cx="1593460" cy="159346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A-矩形 12">
            <a:extLst>
              <a:ext uri="{FF2B5EF4-FFF2-40B4-BE49-F238E27FC236}">
                <a16:creationId xmlns:a16="http://schemas.microsoft.com/office/drawing/2014/main" xmlns="" id="{86A9A2F0-1FF6-4DB5-8D13-41F6D1593F49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4947976" y="2280976"/>
            <a:ext cx="2296048" cy="229604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4" name="5115">
            <a:hlinkClick r:id="" action="ppaction://media"/>
            <a:extLst>
              <a:ext uri="{FF2B5EF4-FFF2-40B4-BE49-F238E27FC236}">
                <a16:creationId xmlns:a16="http://schemas.microsoft.com/office/drawing/2014/main" xmlns="" id="{69220CD5-2B09-4243-8188-0BD675A02633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328507" y="-625496"/>
            <a:ext cx="487363" cy="487363"/>
          </a:xfrm>
          <a:prstGeom prst="rect">
            <a:avLst/>
          </a:prstGeom>
        </p:spPr>
      </p:pic>
      <p:pic>
        <p:nvPicPr>
          <p:cNvPr id="45" name="5115">
            <a:hlinkClick r:id="" action="ppaction://media"/>
            <a:extLst>
              <a:ext uri="{FF2B5EF4-FFF2-40B4-BE49-F238E27FC236}">
                <a16:creationId xmlns:a16="http://schemas.microsoft.com/office/drawing/2014/main" xmlns="" id="{905728F2-0652-4161-B428-8EF7A49848D2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9453180" y="-750888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386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xit" presetSubtype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9" dur="8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8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6" presetClass="emph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17" dur="25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1" presetClass="mediacall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371" fill="hold"/>
                                        <p:tgtEl>
                                          <p:spTgt spid="4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2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18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6" presetClass="emph" presetSubtype="0" fill="hold" grpId="1" nodeType="withEffect">
                                  <p:stCondLst>
                                    <p:cond delay="1850"/>
                                  </p:stCondLst>
                                  <p:childTnLst>
                                    <p:animScale>
                                      <p:cBhvr>
                                        <p:cTn id="26" dur="25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1" presetClass="mediacall" presetSubtype="0" fill="hold" nodeType="withEffect">
                                  <p:stCondLst>
                                    <p:cond delay="185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371" fill="hold"/>
                                        <p:tgtEl>
                                          <p:spTgt spid="4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2" nodeType="withEffect">
                                  <p:stCondLst>
                                    <p:cond delay="18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4"/>
                </p:tgtEl>
              </p:cMediaNode>
            </p:audio>
            <p:audio>
              <p:cMediaNode vol="8000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5"/>
                </p:tgtEl>
              </p:cMediaNode>
            </p:audio>
          </p:childTnLst>
        </p:cTn>
      </p:par>
    </p:tnLst>
    <p:bldLst>
      <p:bldP spid="6" grpId="0" animBg="1"/>
      <p:bldP spid="11" grpId="0" animBg="1"/>
      <p:bldP spid="11" grpId="1" animBg="1"/>
      <p:bldP spid="12" grpId="0" animBg="1"/>
      <p:bldP spid="12" grpId="1" animBg="1"/>
      <p:bldP spid="12" grpId="2" animBg="1"/>
      <p:bldP spid="13" grpId="0" animBg="1"/>
      <p:bldP spid="13" grpId="1" animBg="1"/>
      <p:bldP spid="13" grpId="2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PA-矩形 12">
            <a:extLst>
              <a:ext uri="{FF2B5EF4-FFF2-40B4-BE49-F238E27FC236}">
                <a16:creationId xmlns:a16="http://schemas.microsoft.com/office/drawing/2014/main" xmlns="" id="{73AFDEDC-0157-4ADF-95D2-6409A83A36DC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4947976" y="2280976"/>
            <a:ext cx="2296048" cy="2296048"/>
          </a:xfrm>
          <a:custGeom>
            <a:avLst/>
            <a:gdLst>
              <a:gd name="connsiteX0" fmla="*/ 0 w 2296048"/>
              <a:gd name="connsiteY0" fmla="*/ 0 h 2296048"/>
              <a:gd name="connsiteX1" fmla="*/ 2296048 w 2296048"/>
              <a:gd name="connsiteY1" fmla="*/ 0 h 2296048"/>
              <a:gd name="connsiteX2" fmla="*/ 2296048 w 2296048"/>
              <a:gd name="connsiteY2" fmla="*/ 2296048 h 2296048"/>
              <a:gd name="connsiteX3" fmla="*/ 0 w 2296048"/>
              <a:gd name="connsiteY3" fmla="*/ 2296048 h 2296048"/>
              <a:gd name="connsiteX4" fmla="*/ 0 w 2296048"/>
              <a:gd name="connsiteY4" fmla="*/ 0 h 2296048"/>
              <a:gd name="connsiteX0" fmla="*/ 6507650 w 8803698"/>
              <a:gd name="connsiteY0" fmla="*/ 4384096 h 6680144"/>
              <a:gd name="connsiteX1" fmla="*/ 0 w 8803698"/>
              <a:gd name="connsiteY1" fmla="*/ 0 h 6680144"/>
              <a:gd name="connsiteX2" fmla="*/ 8803698 w 8803698"/>
              <a:gd name="connsiteY2" fmla="*/ 4384096 h 6680144"/>
              <a:gd name="connsiteX3" fmla="*/ 8803698 w 8803698"/>
              <a:gd name="connsiteY3" fmla="*/ 6680144 h 6680144"/>
              <a:gd name="connsiteX4" fmla="*/ 6507650 w 8803698"/>
              <a:gd name="connsiteY4" fmla="*/ 6680144 h 6680144"/>
              <a:gd name="connsiteX5" fmla="*/ 6507650 w 8803698"/>
              <a:gd name="connsiteY5" fmla="*/ 4384096 h 6680144"/>
              <a:gd name="connsiteX0" fmla="*/ 0 w 2296048"/>
              <a:gd name="connsiteY0" fmla="*/ 0 h 2296048"/>
              <a:gd name="connsiteX1" fmla="*/ 2296048 w 2296048"/>
              <a:gd name="connsiteY1" fmla="*/ 0 h 2296048"/>
              <a:gd name="connsiteX2" fmla="*/ 2296048 w 2296048"/>
              <a:gd name="connsiteY2" fmla="*/ 2296048 h 2296048"/>
              <a:gd name="connsiteX3" fmla="*/ 0 w 2296048"/>
              <a:gd name="connsiteY3" fmla="*/ 2296048 h 2296048"/>
              <a:gd name="connsiteX4" fmla="*/ 0 w 2296048"/>
              <a:gd name="connsiteY4" fmla="*/ 0 h 2296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96048" h="2296048">
                <a:moveTo>
                  <a:pt x="0" y="0"/>
                </a:moveTo>
                <a:lnTo>
                  <a:pt x="2296048" y="0"/>
                </a:lnTo>
                <a:lnTo>
                  <a:pt x="2296048" y="2296048"/>
                </a:lnTo>
                <a:lnTo>
                  <a:pt x="0" y="2296048"/>
                </a:lnTo>
                <a:lnTo>
                  <a:pt x="0" y="0"/>
                </a:lnTo>
                <a:close/>
              </a:path>
            </a:pathLst>
          </a:custGeom>
          <a:solidFill>
            <a:srgbClr val="FF0000">
              <a:alpha val="20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2" name="PA-矩形 12">
            <a:extLst>
              <a:ext uri="{FF2B5EF4-FFF2-40B4-BE49-F238E27FC236}">
                <a16:creationId xmlns:a16="http://schemas.microsoft.com/office/drawing/2014/main" xmlns="" id="{626BF902-FE0D-42A2-8D75-BE69D52B8373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4947976" y="2280976"/>
            <a:ext cx="2296048" cy="2296048"/>
          </a:xfrm>
          <a:custGeom>
            <a:avLst/>
            <a:gdLst>
              <a:gd name="connsiteX0" fmla="*/ 0 w 2296048"/>
              <a:gd name="connsiteY0" fmla="*/ 0 h 2296048"/>
              <a:gd name="connsiteX1" fmla="*/ 2296048 w 2296048"/>
              <a:gd name="connsiteY1" fmla="*/ 0 h 2296048"/>
              <a:gd name="connsiteX2" fmla="*/ 2296048 w 2296048"/>
              <a:gd name="connsiteY2" fmla="*/ 2296048 h 2296048"/>
              <a:gd name="connsiteX3" fmla="*/ 0 w 2296048"/>
              <a:gd name="connsiteY3" fmla="*/ 2296048 h 2296048"/>
              <a:gd name="connsiteX4" fmla="*/ 0 w 2296048"/>
              <a:gd name="connsiteY4" fmla="*/ 0 h 2296048"/>
              <a:gd name="connsiteX0" fmla="*/ 6507650 w 8803698"/>
              <a:gd name="connsiteY0" fmla="*/ 4384096 h 6680144"/>
              <a:gd name="connsiteX1" fmla="*/ 0 w 8803698"/>
              <a:gd name="connsiteY1" fmla="*/ 0 h 6680144"/>
              <a:gd name="connsiteX2" fmla="*/ 8803698 w 8803698"/>
              <a:gd name="connsiteY2" fmla="*/ 4384096 h 6680144"/>
              <a:gd name="connsiteX3" fmla="*/ 8803698 w 8803698"/>
              <a:gd name="connsiteY3" fmla="*/ 6680144 h 6680144"/>
              <a:gd name="connsiteX4" fmla="*/ 6507650 w 8803698"/>
              <a:gd name="connsiteY4" fmla="*/ 6680144 h 6680144"/>
              <a:gd name="connsiteX5" fmla="*/ 6507650 w 8803698"/>
              <a:gd name="connsiteY5" fmla="*/ 4384096 h 6680144"/>
              <a:gd name="connsiteX0" fmla="*/ 0 w 2296048"/>
              <a:gd name="connsiteY0" fmla="*/ 0 h 2296048"/>
              <a:gd name="connsiteX1" fmla="*/ 2296048 w 2296048"/>
              <a:gd name="connsiteY1" fmla="*/ 0 h 2296048"/>
              <a:gd name="connsiteX2" fmla="*/ 2296048 w 2296048"/>
              <a:gd name="connsiteY2" fmla="*/ 2296048 h 2296048"/>
              <a:gd name="connsiteX3" fmla="*/ 0 w 2296048"/>
              <a:gd name="connsiteY3" fmla="*/ 2296048 h 2296048"/>
              <a:gd name="connsiteX4" fmla="*/ 0 w 2296048"/>
              <a:gd name="connsiteY4" fmla="*/ 0 h 2296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96048" h="2296048">
                <a:moveTo>
                  <a:pt x="0" y="0"/>
                </a:moveTo>
                <a:lnTo>
                  <a:pt x="2296048" y="0"/>
                </a:lnTo>
                <a:lnTo>
                  <a:pt x="2296048" y="2296048"/>
                </a:lnTo>
                <a:lnTo>
                  <a:pt x="0" y="2296048"/>
                </a:lnTo>
                <a:lnTo>
                  <a:pt x="0" y="0"/>
                </a:lnTo>
                <a:close/>
              </a:path>
            </a:pathLst>
          </a:custGeom>
          <a:solidFill>
            <a:srgbClr val="FFFF00">
              <a:alpha val="20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3" name="PA-矩形 12">
            <a:extLst>
              <a:ext uri="{FF2B5EF4-FFF2-40B4-BE49-F238E27FC236}">
                <a16:creationId xmlns:a16="http://schemas.microsoft.com/office/drawing/2014/main" xmlns="" id="{64CD093C-5B93-45A3-8410-6AAF9C3FA204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4947976" y="2280976"/>
            <a:ext cx="2296048" cy="2296048"/>
          </a:xfrm>
          <a:custGeom>
            <a:avLst/>
            <a:gdLst>
              <a:gd name="connsiteX0" fmla="*/ 0 w 2296048"/>
              <a:gd name="connsiteY0" fmla="*/ 0 h 2296048"/>
              <a:gd name="connsiteX1" fmla="*/ 2296048 w 2296048"/>
              <a:gd name="connsiteY1" fmla="*/ 0 h 2296048"/>
              <a:gd name="connsiteX2" fmla="*/ 2296048 w 2296048"/>
              <a:gd name="connsiteY2" fmla="*/ 2296048 h 2296048"/>
              <a:gd name="connsiteX3" fmla="*/ 0 w 2296048"/>
              <a:gd name="connsiteY3" fmla="*/ 2296048 h 2296048"/>
              <a:gd name="connsiteX4" fmla="*/ 0 w 2296048"/>
              <a:gd name="connsiteY4" fmla="*/ 0 h 2296048"/>
              <a:gd name="connsiteX0" fmla="*/ 6507650 w 8803698"/>
              <a:gd name="connsiteY0" fmla="*/ 4384096 h 6680144"/>
              <a:gd name="connsiteX1" fmla="*/ 0 w 8803698"/>
              <a:gd name="connsiteY1" fmla="*/ 0 h 6680144"/>
              <a:gd name="connsiteX2" fmla="*/ 8803698 w 8803698"/>
              <a:gd name="connsiteY2" fmla="*/ 4384096 h 6680144"/>
              <a:gd name="connsiteX3" fmla="*/ 8803698 w 8803698"/>
              <a:gd name="connsiteY3" fmla="*/ 6680144 h 6680144"/>
              <a:gd name="connsiteX4" fmla="*/ 6507650 w 8803698"/>
              <a:gd name="connsiteY4" fmla="*/ 6680144 h 6680144"/>
              <a:gd name="connsiteX5" fmla="*/ 6507650 w 8803698"/>
              <a:gd name="connsiteY5" fmla="*/ 4384096 h 6680144"/>
              <a:gd name="connsiteX0" fmla="*/ 0 w 2296048"/>
              <a:gd name="connsiteY0" fmla="*/ 0 h 2296048"/>
              <a:gd name="connsiteX1" fmla="*/ 2296048 w 2296048"/>
              <a:gd name="connsiteY1" fmla="*/ 0 h 2296048"/>
              <a:gd name="connsiteX2" fmla="*/ 2296048 w 2296048"/>
              <a:gd name="connsiteY2" fmla="*/ 2296048 h 2296048"/>
              <a:gd name="connsiteX3" fmla="*/ 0 w 2296048"/>
              <a:gd name="connsiteY3" fmla="*/ 2296048 h 2296048"/>
              <a:gd name="connsiteX4" fmla="*/ 0 w 2296048"/>
              <a:gd name="connsiteY4" fmla="*/ 0 h 2296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96048" h="2296048">
                <a:moveTo>
                  <a:pt x="0" y="0"/>
                </a:moveTo>
                <a:lnTo>
                  <a:pt x="2296048" y="0"/>
                </a:lnTo>
                <a:lnTo>
                  <a:pt x="2296048" y="2296048"/>
                </a:lnTo>
                <a:lnTo>
                  <a:pt x="0" y="2296048"/>
                </a:lnTo>
                <a:lnTo>
                  <a:pt x="0" y="0"/>
                </a:lnTo>
                <a:close/>
              </a:path>
            </a:pathLst>
          </a:custGeom>
          <a:solidFill>
            <a:srgbClr val="7030A0">
              <a:alpha val="20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4" name="PA-矩形 12">
            <a:extLst>
              <a:ext uri="{FF2B5EF4-FFF2-40B4-BE49-F238E27FC236}">
                <a16:creationId xmlns:a16="http://schemas.microsoft.com/office/drawing/2014/main" xmlns="" id="{40F16C54-12AD-42F6-AC45-D30293F47019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4947976" y="2280976"/>
            <a:ext cx="2296048" cy="2296048"/>
          </a:xfrm>
          <a:custGeom>
            <a:avLst/>
            <a:gdLst>
              <a:gd name="connsiteX0" fmla="*/ 0 w 2296048"/>
              <a:gd name="connsiteY0" fmla="*/ 0 h 2296048"/>
              <a:gd name="connsiteX1" fmla="*/ 2296048 w 2296048"/>
              <a:gd name="connsiteY1" fmla="*/ 0 h 2296048"/>
              <a:gd name="connsiteX2" fmla="*/ 2296048 w 2296048"/>
              <a:gd name="connsiteY2" fmla="*/ 2296048 h 2296048"/>
              <a:gd name="connsiteX3" fmla="*/ 0 w 2296048"/>
              <a:gd name="connsiteY3" fmla="*/ 2296048 h 2296048"/>
              <a:gd name="connsiteX4" fmla="*/ 0 w 2296048"/>
              <a:gd name="connsiteY4" fmla="*/ 0 h 2296048"/>
              <a:gd name="connsiteX0" fmla="*/ 6507650 w 8803698"/>
              <a:gd name="connsiteY0" fmla="*/ 4384096 h 6680144"/>
              <a:gd name="connsiteX1" fmla="*/ 0 w 8803698"/>
              <a:gd name="connsiteY1" fmla="*/ 0 h 6680144"/>
              <a:gd name="connsiteX2" fmla="*/ 8803698 w 8803698"/>
              <a:gd name="connsiteY2" fmla="*/ 4384096 h 6680144"/>
              <a:gd name="connsiteX3" fmla="*/ 8803698 w 8803698"/>
              <a:gd name="connsiteY3" fmla="*/ 6680144 h 6680144"/>
              <a:gd name="connsiteX4" fmla="*/ 6507650 w 8803698"/>
              <a:gd name="connsiteY4" fmla="*/ 6680144 h 6680144"/>
              <a:gd name="connsiteX5" fmla="*/ 6507650 w 8803698"/>
              <a:gd name="connsiteY5" fmla="*/ 4384096 h 6680144"/>
              <a:gd name="connsiteX0" fmla="*/ 0 w 2296048"/>
              <a:gd name="connsiteY0" fmla="*/ 0 h 2296048"/>
              <a:gd name="connsiteX1" fmla="*/ 2296048 w 2296048"/>
              <a:gd name="connsiteY1" fmla="*/ 0 h 2296048"/>
              <a:gd name="connsiteX2" fmla="*/ 2296048 w 2296048"/>
              <a:gd name="connsiteY2" fmla="*/ 2296048 h 2296048"/>
              <a:gd name="connsiteX3" fmla="*/ 0 w 2296048"/>
              <a:gd name="connsiteY3" fmla="*/ 2296048 h 2296048"/>
              <a:gd name="connsiteX4" fmla="*/ 0 w 2296048"/>
              <a:gd name="connsiteY4" fmla="*/ 0 h 2296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96048" h="2296048">
                <a:moveTo>
                  <a:pt x="0" y="0"/>
                </a:moveTo>
                <a:lnTo>
                  <a:pt x="2296048" y="0"/>
                </a:lnTo>
                <a:lnTo>
                  <a:pt x="2296048" y="2296048"/>
                </a:lnTo>
                <a:lnTo>
                  <a:pt x="0" y="229604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5" name="PA-矩形 12">
            <a:extLst>
              <a:ext uri="{FF2B5EF4-FFF2-40B4-BE49-F238E27FC236}">
                <a16:creationId xmlns:a16="http://schemas.microsoft.com/office/drawing/2014/main" xmlns="" id="{781A9EA8-074E-4D3F-BA36-873A5D4065F4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4947976" y="2280976"/>
            <a:ext cx="2296048" cy="2296048"/>
          </a:xfrm>
          <a:custGeom>
            <a:avLst/>
            <a:gdLst>
              <a:gd name="connsiteX0" fmla="*/ 0 w 2296048"/>
              <a:gd name="connsiteY0" fmla="*/ 0 h 2296048"/>
              <a:gd name="connsiteX1" fmla="*/ 2296048 w 2296048"/>
              <a:gd name="connsiteY1" fmla="*/ 0 h 2296048"/>
              <a:gd name="connsiteX2" fmla="*/ 2296048 w 2296048"/>
              <a:gd name="connsiteY2" fmla="*/ 2296048 h 2296048"/>
              <a:gd name="connsiteX3" fmla="*/ 0 w 2296048"/>
              <a:gd name="connsiteY3" fmla="*/ 2296048 h 2296048"/>
              <a:gd name="connsiteX4" fmla="*/ 0 w 2296048"/>
              <a:gd name="connsiteY4" fmla="*/ 0 h 2296048"/>
              <a:gd name="connsiteX0" fmla="*/ 6507650 w 8803698"/>
              <a:gd name="connsiteY0" fmla="*/ 4384096 h 6680144"/>
              <a:gd name="connsiteX1" fmla="*/ 0 w 8803698"/>
              <a:gd name="connsiteY1" fmla="*/ 0 h 6680144"/>
              <a:gd name="connsiteX2" fmla="*/ 8803698 w 8803698"/>
              <a:gd name="connsiteY2" fmla="*/ 4384096 h 6680144"/>
              <a:gd name="connsiteX3" fmla="*/ 8803698 w 8803698"/>
              <a:gd name="connsiteY3" fmla="*/ 6680144 h 6680144"/>
              <a:gd name="connsiteX4" fmla="*/ 6507650 w 8803698"/>
              <a:gd name="connsiteY4" fmla="*/ 6680144 h 6680144"/>
              <a:gd name="connsiteX5" fmla="*/ 6507650 w 8803698"/>
              <a:gd name="connsiteY5" fmla="*/ 4384096 h 6680144"/>
              <a:gd name="connsiteX0" fmla="*/ 0 w 2296048"/>
              <a:gd name="connsiteY0" fmla="*/ 0 h 2296048"/>
              <a:gd name="connsiteX1" fmla="*/ 2296048 w 2296048"/>
              <a:gd name="connsiteY1" fmla="*/ 0 h 2296048"/>
              <a:gd name="connsiteX2" fmla="*/ 2296048 w 2296048"/>
              <a:gd name="connsiteY2" fmla="*/ 2296048 h 2296048"/>
              <a:gd name="connsiteX3" fmla="*/ 0 w 2296048"/>
              <a:gd name="connsiteY3" fmla="*/ 2296048 h 2296048"/>
              <a:gd name="connsiteX4" fmla="*/ 0 w 2296048"/>
              <a:gd name="connsiteY4" fmla="*/ 0 h 2296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96048" h="2296048">
                <a:moveTo>
                  <a:pt x="0" y="0"/>
                </a:moveTo>
                <a:lnTo>
                  <a:pt x="2296048" y="0"/>
                </a:lnTo>
                <a:lnTo>
                  <a:pt x="2296048" y="2296048"/>
                </a:lnTo>
                <a:lnTo>
                  <a:pt x="0" y="2296048"/>
                </a:lnTo>
                <a:lnTo>
                  <a:pt x="0" y="0"/>
                </a:lnTo>
                <a:close/>
              </a:path>
            </a:pathLst>
          </a:custGeom>
          <a:solidFill>
            <a:srgbClr val="00B0F0">
              <a:alpha val="20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6" name="PA-矩形 12">
            <a:extLst>
              <a:ext uri="{FF2B5EF4-FFF2-40B4-BE49-F238E27FC236}">
                <a16:creationId xmlns:a16="http://schemas.microsoft.com/office/drawing/2014/main" xmlns="" id="{9E7E3004-E76F-47E4-AC94-D2DBA41684A6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4947976" y="2280976"/>
            <a:ext cx="2296048" cy="2296048"/>
          </a:xfrm>
          <a:custGeom>
            <a:avLst/>
            <a:gdLst>
              <a:gd name="connsiteX0" fmla="*/ 0 w 2296048"/>
              <a:gd name="connsiteY0" fmla="*/ 0 h 2296048"/>
              <a:gd name="connsiteX1" fmla="*/ 2296048 w 2296048"/>
              <a:gd name="connsiteY1" fmla="*/ 0 h 2296048"/>
              <a:gd name="connsiteX2" fmla="*/ 2296048 w 2296048"/>
              <a:gd name="connsiteY2" fmla="*/ 2296048 h 2296048"/>
              <a:gd name="connsiteX3" fmla="*/ 0 w 2296048"/>
              <a:gd name="connsiteY3" fmla="*/ 2296048 h 2296048"/>
              <a:gd name="connsiteX4" fmla="*/ 0 w 2296048"/>
              <a:gd name="connsiteY4" fmla="*/ 0 h 2296048"/>
              <a:gd name="connsiteX0" fmla="*/ 6507650 w 8803698"/>
              <a:gd name="connsiteY0" fmla="*/ 4384096 h 6680144"/>
              <a:gd name="connsiteX1" fmla="*/ 0 w 8803698"/>
              <a:gd name="connsiteY1" fmla="*/ 0 h 6680144"/>
              <a:gd name="connsiteX2" fmla="*/ 8803698 w 8803698"/>
              <a:gd name="connsiteY2" fmla="*/ 4384096 h 6680144"/>
              <a:gd name="connsiteX3" fmla="*/ 8803698 w 8803698"/>
              <a:gd name="connsiteY3" fmla="*/ 6680144 h 6680144"/>
              <a:gd name="connsiteX4" fmla="*/ 6507650 w 8803698"/>
              <a:gd name="connsiteY4" fmla="*/ 6680144 h 6680144"/>
              <a:gd name="connsiteX5" fmla="*/ 6507650 w 8803698"/>
              <a:gd name="connsiteY5" fmla="*/ 4384096 h 6680144"/>
              <a:gd name="connsiteX0" fmla="*/ 0 w 2296048"/>
              <a:gd name="connsiteY0" fmla="*/ 0 h 2296048"/>
              <a:gd name="connsiteX1" fmla="*/ 2296048 w 2296048"/>
              <a:gd name="connsiteY1" fmla="*/ 0 h 2296048"/>
              <a:gd name="connsiteX2" fmla="*/ 2296048 w 2296048"/>
              <a:gd name="connsiteY2" fmla="*/ 2296048 h 2296048"/>
              <a:gd name="connsiteX3" fmla="*/ 0 w 2296048"/>
              <a:gd name="connsiteY3" fmla="*/ 2296048 h 2296048"/>
              <a:gd name="connsiteX4" fmla="*/ 0 w 2296048"/>
              <a:gd name="connsiteY4" fmla="*/ 0 h 2296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96048" h="2296048">
                <a:moveTo>
                  <a:pt x="0" y="0"/>
                </a:moveTo>
                <a:lnTo>
                  <a:pt x="2296048" y="0"/>
                </a:lnTo>
                <a:lnTo>
                  <a:pt x="2296048" y="2296048"/>
                </a:lnTo>
                <a:lnTo>
                  <a:pt x="0" y="2296048"/>
                </a:lnTo>
                <a:lnTo>
                  <a:pt x="0" y="0"/>
                </a:lnTo>
                <a:close/>
              </a:path>
            </a:pathLst>
          </a:custGeom>
          <a:solidFill>
            <a:srgbClr val="00B050">
              <a:alpha val="20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7" name="PA-矩形 12">
            <a:extLst>
              <a:ext uri="{FF2B5EF4-FFF2-40B4-BE49-F238E27FC236}">
                <a16:creationId xmlns:a16="http://schemas.microsoft.com/office/drawing/2014/main" xmlns="" id="{474142AE-7E44-4B33-A526-F0236DD4F43F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4947976" y="2280976"/>
            <a:ext cx="2296048" cy="2296048"/>
          </a:xfrm>
          <a:custGeom>
            <a:avLst/>
            <a:gdLst>
              <a:gd name="connsiteX0" fmla="*/ 0 w 2296048"/>
              <a:gd name="connsiteY0" fmla="*/ 0 h 2296048"/>
              <a:gd name="connsiteX1" fmla="*/ 2296048 w 2296048"/>
              <a:gd name="connsiteY1" fmla="*/ 0 h 2296048"/>
              <a:gd name="connsiteX2" fmla="*/ 2296048 w 2296048"/>
              <a:gd name="connsiteY2" fmla="*/ 2296048 h 2296048"/>
              <a:gd name="connsiteX3" fmla="*/ 0 w 2296048"/>
              <a:gd name="connsiteY3" fmla="*/ 2296048 h 2296048"/>
              <a:gd name="connsiteX4" fmla="*/ 0 w 2296048"/>
              <a:gd name="connsiteY4" fmla="*/ 0 h 2296048"/>
              <a:gd name="connsiteX0" fmla="*/ 6507650 w 8803698"/>
              <a:gd name="connsiteY0" fmla="*/ 4384096 h 6680144"/>
              <a:gd name="connsiteX1" fmla="*/ 0 w 8803698"/>
              <a:gd name="connsiteY1" fmla="*/ 0 h 6680144"/>
              <a:gd name="connsiteX2" fmla="*/ 8803698 w 8803698"/>
              <a:gd name="connsiteY2" fmla="*/ 4384096 h 6680144"/>
              <a:gd name="connsiteX3" fmla="*/ 8803698 w 8803698"/>
              <a:gd name="connsiteY3" fmla="*/ 6680144 h 6680144"/>
              <a:gd name="connsiteX4" fmla="*/ 6507650 w 8803698"/>
              <a:gd name="connsiteY4" fmla="*/ 6680144 h 6680144"/>
              <a:gd name="connsiteX5" fmla="*/ 6507650 w 8803698"/>
              <a:gd name="connsiteY5" fmla="*/ 4384096 h 6680144"/>
              <a:gd name="connsiteX0" fmla="*/ 0 w 2296048"/>
              <a:gd name="connsiteY0" fmla="*/ 0 h 2296048"/>
              <a:gd name="connsiteX1" fmla="*/ 2296048 w 2296048"/>
              <a:gd name="connsiteY1" fmla="*/ 0 h 2296048"/>
              <a:gd name="connsiteX2" fmla="*/ 2296048 w 2296048"/>
              <a:gd name="connsiteY2" fmla="*/ 2296048 h 2296048"/>
              <a:gd name="connsiteX3" fmla="*/ 0 w 2296048"/>
              <a:gd name="connsiteY3" fmla="*/ 2296048 h 2296048"/>
              <a:gd name="connsiteX4" fmla="*/ 0 w 2296048"/>
              <a:gd name="connsiteY4" fmla="*/ 0 h 2296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96048" h="2296048">
                <a:moveTo>
                  <a:pt x="0" y="0"/>
                </a:moveTo>
                <a:lnTo>
                  <a:pt x="2296048" y="0"/>
                </a:lnTo>
                <a:lnTo>
                  <a:pt x="2296048" y="2296048"/>
                </a:lnTo>
                <a:lnTo>
                  <a:pt x="0" y="2296048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2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8" name="PA-矩形 12">
            <a:extLst>
              <a:ext uri="{FF2B5EF4-FFF2-40B4-BE49-F238E27FC236}">
                <a16:creationId xmlns:a16="http://schemas.microsoft.com/office/drawing/2014/main" xmlns="" id="{5490D1EF-0F59-4A52-A443-434F1AA8C0DF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4947976" y="2280976"/>
            <a:ext cx="2296048" cy="2296048"/>
          </a:xfrm>
          <a:custGeom>
            <a:avLst/>
            <a:gdLst>
              <a:gd name="connsiteX0" fmla="*/ 0 w 2296048"/>
              <a:gd name="connsiteY0" fmla="*/ 0 h 2296048"/>
              <a:gd name="connsiteX1" fmla="*/ 2296048 w 2296048"/>
              <a:gd name="connsiteY1" fmla="*/ 0 h 2296048"/>
              <a:gd name="connsiteX2" fmla="*/ 2296048 w 2296048"/>
              <a:gd name="connsiteY2" fmla="*/ 2296048 h 2296048"/>
              <a:gd name="connsiteX3" fmla="*/ 0 w 2296048"/>
              <a:gd name="connsiteY3" fmla="*/ 2296048 h 2296048"/>
              <a:gd name="connsiteX4" fmla="*/ 0 w 2296048"/>
              <a:gd name="connsiteY4" fmla="*/ 0 h 2296048"/>
              <a:gd name="connsiteX0" fmla="*/ 6507650 w 8803698"/>
              <a:gd name="connsiteY0" fmla="*/ 4384096 h 6680144"/>
              <a:gd name="connsiteX1" fmla="*/ 0 w 8803698"/>
              <a:gd name="connsiteY1" fmla="*/ 0 h 6680144"/>
              <a:gd name="connsiteX2" fmla="*/ 8803698 w 8803698"/>
              <a:gd name="connsiteY2" fmla="*/ 4384096 h 6680144"/>
              <a:gd name="connsiteX3" fmla="*/ 8803698 w 8803698"/>
              <a:gd name="connsiteY3" fmla="*/ 6680144 h 6680144"/>
              <a:gd name="connsiteX4" fmla="*/ 6507650 w 8803698"/>
              <a:gd name="connsiteY4" fmla="*/ 6680144 h 6680144"/>
              <a:gd name="connsiteX5" fmla="*/ 6507650 w 8803698"/>
              <a:gd name="connsiteY5" fmla="*/ 4384096 h 6680144"/>
              <a:gd name="connsiteX0" fmla="*/ 0 w 2296048"/>
              <a:gd name="connsiteY0" fmla="*/ 0 h 2296048"/>
              <a:gd name="connsiteX1" fmla="*/ 2296048 w 2296048"/>
              <a:gd name="connsiteY1" fmla="*/ 0 h 2296048"/>
              <a:gd name="connsiteX2" fmla="*/ 2296048 w 2296048"/>
              <a:gd name="connsiteY2" fmla="*/ 2296048 h 2296048"/>
              <a:gd name="connsiteX3" fmla="*/ 0 w 2296048"/>
              <a:gd name="connsiteY3" fmla="*/ 2296048 h 2296048"/>
              <a:gd name="connsiteX4" fmla="*/ 0 w 2296048"/>
              <a:gd name="connsiteY4" fmla="*/ 0 h 2296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96048" h="2296048">
                <a:moveTo>
                  <a:pt x="0" y="0"/>
                </a:moveTo>
                <a:lnTo>
                  <a:pt x="2296048" y="0"/>
                </a:lnTo>
                <a:lnTo>
                  <a:pt x="2296048" y="2296048"/>
                </a:lnTo>
                <a:lnTo>
                  <a:pt x="0" y="2296048"/>
                </a:lnTo>
                <a:lnTo>
                  <a:pt x="0" y="0"/>
                </a:lnTo>
                <a:close/>
              </a:path>
            </a:pathLst>
          </a:custGeom>
          <a:solidFill>
            <a:srgbClr val="00B0F0">
              <a:alpha val="20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9" name="PA-矩形 12">
            <a:extLst>
              <a:ext uri="{FF2B5EF4-FFF2-40B4-BE49-F238E27FC236}">
                <a16:creationId xmlns:a16="http://schemas.microsoft.com/office/drawing/2014/main" xmlns="" id="{B96B3B94-845F-4DF1-83EB-332CC44C967B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4947976" y="2280976"/>
            <a:ext cx="2296048" cy="2296048"/>
          </a:xfrm>
          <a:custGeom>
            <a:avLst/>
            <a:gdLst>
              <a:gd name="connsiteX0" fmla="*/ 0 w 2296048"/>
              <a:gd name="connsiteY0" fmla="*/ 0 h 2296048"/>
              <a:gd name="connsiteX1" fmla="*/ 2296048 w 2296048"/>
              <a:gd name="connsiteY1" fmla="*/ 0 h 2296048"/>
              <a:gd name="connsiteX2" fmla="*/ 2296048 w 2296048"/>
              <a:gd name="connsiteY2" fmla="*/ 2296048 h 2296048"/>
              <a:gd name="connsiteX3" fmla="*/ 0 w 2296048"/>
              <a:gd name="connsiteY3" fmla="*/ 2296048 h 2296048"/>
              <a:gd name="connsiteX4" fmla="*/ 0 w 2296048"/>
              <a:gd name="connsiteY4" fmla="*/ 0 h 2296048"/>
              <a:gd name="connsiteX0" fmla="*/ 6507650 w 8803698"/>
              <a:gd name="connsiteY0" fmla="*/ 4384096 h 6680144"/>
              <a:gd name="connsiteX1" fmla="*/ 0 w 8803698"/>
              <a:gd name="connsiteY1" fmla="*/ 0 h 6680144"/>
              <a:gd name="connsiteX2" fmla="*/ 8803698 w 8803698"/>
              <a:gd name="connsiteY2" fmla="*/ 4384096 h 6680144"/>
              <a:gd name="connsiteX3" fmla="*/ 8803698 w 8803698"/>
              <a:gd name="connsiteY3" fmla="*/ 6680144 h 6680144"/>
              <a:gd name="connsiteX4" fmla="*/ 6507650 w 8803698"/>
              <a:gd name="connsiteY4" fmla="*/ 6680144 h 6680144"/>
              <a:gd name="connsiteX5" fmla="*/ 6507650 w 8803698"/>
              <a:gd name="connsiteY5" fmla="*/ 4384096 h 6680144"/>
              <a:gd name="connsiteX0" fmla="*/ 0 w 2296048"/>
              <a:gd name="connsiteY0" fmla="*/ 0 h 2296048"/>
              <a:gd name="connsiteX1" fmla="*/ 2296048 w 2296048"/>
              <a:gd name="connsiteY1" fmla="*/ 0 h 2296048"/>
              <a:gd name="connsiteX2" fmla="*/ 2296048 w 2296048"/>
              <a:gd name="connsiteY2" fmla="*/ 2296048 h 2296048"/>
              <a:gd name="connsiteX3" fmla="*/ 0 w 2296048"/>
              <a:gd name="connsiteY3" fmla="*/ 2296048 h 2296048"/>
              <a:gd name="connsiteX4" fmla="*/ 0 w 2296048"/>
              <a:gd name="connsiteY4" fmla="*/ 0 h 2296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96048" h="2296048">
                <a:moveTo>
                  <a:pt x="0" y="0"/>
                </a:moveTo>
                <a:lnTo>
                  <a:pt x="2296048" y="0"/>
                </a:lnTo>
                <a:lnTo>
                  <a:pt x="2296048" y="2296048"/>
                </a:lnTo>
                <a:lnTo>
                  <a:pt x="0" y="229604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0" name="PA-矩形 12">
            <a:extLst>
              <a:ext uri="{FF2B5EF4-FFF2-40B4-BE49-F238E27FC236}">
                <a16:creationId xmlns:a16="http://schemas.microsoft.com/office/drawing/2014/main" xmlns="" id="{FA396DCF-0383-4FCF-9A94-4D4835947E3B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4947976" y="2280976"/>
            <a:ext cx="2296048" cy="2296048"/>
          </a:xfrm>
          <a:custGeom>
            <a:avLst/>
            <a:gdLst>
              <a:gd name="connsiteX0" fmla="*/ 0 w 2296048"/>
              <a:gd name="connsiteY0" fmla="*/ 0 h 2296048"/>
              <a:gd name="connsiteX1" fmla="*/ 2296048 w 2296048"/>
              <a:gd name="connsiteY1" fmla="*/ 0 h 2296048"/>
              <a:gd name="connsiteX2" fmla="*/ 2296048 w 2296048"/>
              <a:gd name="connsiteY2" fmla="*/ 2296048 h 2296048"/>
              <a:gd name="connsiteX3" fmla="*/ 0 w 2296048"/>
              <a:gd name="connsiteY3" fmla="*/ 2296048 h 2296048"/>
              <a:gd name="connsiteX4" fmla="*/ 0 w 2296048"/>
              <a:gd name="connsiteY4" fmla="*/ 0 h 2296048"/>
              <a:gd name="connsiteX0" fmla="*/ 6507650 w 8803698"/>
              <a:gd name="connsiteY0" fmla="*/ 4384096 h 6680144"/>
              <a:gd name="connsiteX1" fmla="*/ 0 w 8803698"/>
              <a:gd name="connsiteY1" fmla="*/ 0 h 6680144"/>
              <a:gd name="connsiteX2" fmla="*/ 8803698 w 8803698"/>
              <a:gd name="connsiteY2" fmla="*/ 4384096 h 6680144"/>
              <a:gd name="connsiteX3" fmla="*/ 8803698 w 8803698"/>
              <a:gd name="connsiteY3" fmla="*/ 6680144 h 6680144"/>
              <a:gd name="connsiteX4" fmla="*/ 6507650 w 8803698"/>
              <a:gd name="connsiteY4" fmla="*/ 6680144 h 6680144"/>
              <a:gd name="connsiteX5" fmla="*/ 6507650 w 8803698"/>
              <a:gd name="connsiteY5" fmla="*/ 4384096 h 6680144"/>
              <a:gd name="connsiteX0" fmla="*/ 0 w 2296048"/>
              <a:gd name="connsiteY0" fmla="*/ 0 h 2296048"/>
              <a:gd name="connsiteX1" fmla="*/ 2296048 w 2296048"/>
              <a:gd name="connsiteY1" fmla="*/ 0 h 2296048"/>
              <a:gd name="connsiteX2" fmla="*/ 2296048 w 2296048"/>
              <a:gd name="connsiteY2" fmla="*/ 2296048 h 2296048"/>
              <a:gd name="connsiteX3" fmla="*/ 0 w 2296048"/>
              <a:gd name="connsiteY3" fmla="*/ 2296048 h 2296048"/>
              <a:gd name="connsiteX4" fmla="*/ 0 w 2296048"/>
              <a:gd name="connsiteY4" fmla="*/ 0 h 2296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96048" h="2296048">
                <a:moveTo>
                  <a:pt x="0" y="0"/>
                </a:moveTo>
                <a:lnTo>
                  <a:pt x="2296048" y="0"/>
                </a:lnTo>
                <a:lnTo>
                  <a:pt x="2296048" y="2296048"/>
                </a:lnTo>
                <a:lnTo>
                  <a:pt x="0" y="2296048"/>
                </a:lnTo>
                <a:lnTo>
                  <a:pt x="0" y="0"/>
                </a:lnTo>
                <a:close/>
              </a:path>
            </a:pathLst>
          </a:custGeom>
          <a:solidFill>
            <a:srgbClr val="FF0000">
              <a:alpha val="20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2" name="PA-矩形 12">
            <a:extLst>
              <a:ext uri="{FF2B5EF4-FFF2-40B4-BE49-F238E27FC236}">
                <a16:creationId xmlns:a16="http://schemas.microsoft.com/office/drawing/2014/main" xmlns="" id="{80F09135-2635-4731-A2D3-F2B4201A97BE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4947976" y="2280976"/>
            <a:ext cx="2296048" cy="229604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1" name="PA-矩形 12">
            <a:extLst>
              <a:ext uri="{FF2B5EF4-FFF2-40B4-BE49-F238E27FC236}">
                <a16:creationId xmlns:a16="http://schemas.microsoft.com/office/drawing/2014/main" xmlns="" id="{91F65AC7-661F-4BDF-AB85-ED93E7AB1732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>
            <a:off x="4947976" y="2280976"/>
            <a:ext cx="2296048" cy="229604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0" name="PA-矩形 12">
            <a:extLst>
              <a:ext uri="{FF2B5EF4-FFF2-40B4-BE49-F238E27FC236}">
                <a16:creationId xmlns:a16="http://schemas.microsoft.com/office/drawing/2014/main" xmlns="" id="{AB3904BB-62CC-40D0-82A7-88F22C865106}"/>
              </a:ext>
            </a:extLst>
          </p:cNvPr>
          <p:cNvSpPr/>
          <p:nvPr>
            <p:custDataLst>
              <p:tags r:id="rId13"/>
            </p:custDataLst>
          </p:nvPr>
        </p:nvSpPr>
        <p:spPr>
          <a:xfrm>
            <a:off x="4947976" y="2280976"/>
            <a:ext cx="2296048" cy="229604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9" name="PA-矩形 12">
            <a:extLst>
              <a:ext uri="{FF2B5EF4-FFF2-40B4-BE49-F238E27FC236}">
                <a16:creationId xmlns:a16="http://schemas.microsoft.com/office/drawing/2014/main" xmlns="" id="{F408FE2B-513C-47D3-852A-D4FDCA1E310D}"/>
              </a:ext>
            </a:extLst>
          </p:cNvPr>
          <p:cNvSpPr/>
          <p:nvPr>
            <p:custDataLst>
              <p:tags r:id="rId14"/>
            </p:custDataLst>
          </p:nvPr>
        </p:nvSpPr>
        <p:spPr>
          <a:xfrm>
            <a:off x="4947976" y="2280976"/>
            <a:ext cx="2296048" cy="229604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8" name="PA-矩形 12">
            <a:extLst>
              <a:ext uri="{FF2B5EF4-FFF2-40B4-BE49-F238E27FC236}">
                <a16:creationId xmlns:a16="http://schemas.microsoft.com/office/drawing/2014/main" xmlns="" id="{1607DEB4-8C83-40A8-97AF-7C1A7FB62F38}"/>
              </a:ext>
            </a:extLst>
          </p:cNvPr>
          <p:cNvSpPr/>
          <p:nvPr>
            <p:custDataLst>
              <p:tags r:id="rId15"/>
            </p:custDataLst>
          </p:nvPr>
        </p:nvSpPr>
        <p:spPr>
          <a:xfrm>
            <a:off x="4947976" y="2280976"/>
            <a:ext cx="2296048" cy="229604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7" name="PA-矩形 12">
            <a:extLst>
              <a:ext uri="{FF2B5EF4-FFF2-40B4-BE49-F238E27FC236}">
                <a16:creationId xmlns:a16="http://schemas.microsoft.com/office/drawing/2014/main" xmlns="" id="{18952766-E10A-4030-A4EA-FE7F4F31128D}"/>
              </a:ext>
            </a:extLst>
          </p:cNvPr>
          <p:cNvSpPr/>
          <p:nvPr>
            <p:custDataLst>
              <p:tags r:id="rId16"/>
            </p:custDataLst>
          </p:nvPr>
        </p:nvSpPr>
        <p:spPr>
          <a:xfrm>
            <a:off x="4947976" y="2280976"/>
            <a:ext cx="2296048" cy="229604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6" name="PA-矩形 12">
            <a:extLst>
              <a:ext uri="{FF2B5EF4-FFF2-40B4-BE49-F238E27FC236}">
                <a16:creationId xmlns:a16="http://schemas.microsoft.com/office/drawing/2014/main" xmlns="" id="{333CE68B-6120-4E4B-9210-98C6B9749455}"/>
              </a:ext>
            </a:extLst>
          </p:cNvPr>
          <p:cNvSpPr/>
          <p:nvPr>
            <p:custDataLst>
              <p:tags r:id="rId17"/>
            </p:custDataLst>
          </p:nvPr>
        </p:nvSpPr>
        <p:spPr>
          <a:xfrm>
            <a:off x="4947976" y="2280976"/>
            <a:ext cx="2296048" cy="229604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3" name="PA-矩形 12">
            <a:extLst>
              <a:ext uri="{FF2B5EF4-FFF2-40B4-BE49-F238E27FC236}">
                <a16:creationId xmlns:a16="http://schemas.microsoft.com/office/drawing/2014/main" xmlns="" id="{A9045063-5D80-4835-A0EC-D203AA3A1E31}"/>
              </a:ext>
            </a:extLst>
          </p:cNvPr>
          <p:cNvSpPr/>
          <p:nvPr>
            <p:custDataLst>
              <p:tags r:id="rId18"/>
            </p:custDataLst>
          </p:nvPr>
        </p:nvSpPr>
        <p:spPr>
          <a:xfrm>
            <a:off x="4947976" y="2280976"/>
            <a:ext cx="2296048" cy="2296048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A-矩形 12">
            <a:extLst>
              <a:ext uri="{FF2B5EF4-FFF2-40B4-BE49-F238E27FC236}">
                <a16:creationId xmlns:a16="http://schemas.microsoft.com/office/drawing/2014/main" xmlns="" id="{B92635AA-6C75-4E6A-8ED4-4971DE9FCAEE}"/>
              </a:ext>
            </a:extLst>
          </p:cNvPr>
          <p:cNvSpPr/>
          <p:nvPr>
            <p:custDataLst>
              <p:tags r:id="rId19"/>
            </p:custDataLst>
          </p:nvPr>
        </p:nvSpPr>
        <p:spPr>
          <a:xfrm>
            <a:off x="4947976" y="2280976"/>
            <a:ext cx="2296048" cy="2296048"/>
          </a:xfrm>
          <a:custGeom>
            <a:avLst/>
            <a:gdLst>
              <a:gd name="connsiteX0" fmla="*/ 0 w 2296048"/>
              <a:gd name="connsiteY0" fmla="*/ 0 h 2296048"/>
              <a:gd name="connsiteX1" fmla="*/ 2296048 w 2296048"/>
              <a:gd name="connsiteY1" fmla="*/ 0 h 2296048"/>
              <a:gd name="connsiteX2" fmla="*/ 2296048 w 2296048"/>
              <a:gd name="connsiteY2" fmla="*/ 2296048 h 2296048"/>
              <a:gd name="connsiteX3" fmla="*/ 0 w 2296048"/>
              <a:gd name="connsiteY3" fmla="*/ 2296048 h 2296048"/>
              <a:gd name="connsiteX4" fmla="*/ 0 w 2296048"/>
              <a:gd name="connsiteY4" fmla="*/ 0 h 2296048"/>
              <a:gd name="connsiteX0" fmla="*/ 1549456 w 3845504"/>
              <a:gd name="connsiteY0" fmla="*/ 2088048 h 4384096"/>
              <a:gd name="connsiteX1" fmla="*/ 0 w 3845504"/>
              <a:gd name="connsiteY1" fmla="*/ 0 h 4384096"/>
              <a:gd name="connsiteX2" fmla="*/ 3845504 w 3845504"/>
              <a:gd name="connsiteY2" fmla="*/ 2088048 h 4384096"/>
              <a:gd name="connsiteX3" fmla="*/ 3845504 w 3845504"/>
              <a:gd name="connsiteY3" fmla="*/ 4384096 h 4384096"/>
              <a:gd name="connsiteX4" fmla="*/ 1549456 w 3845504"/>
              <a:gd name="connsiteY4" fmla="*/ 4384096 h 4384096"/>
              <a:gd name="connsiteX5" fmla="*/ 1549456 w 3845504"/>
              <a:gd name="connsiteY5" fmla="*/ 2088048 h 4384096"/>
              <a:gd name="connsiteX0" fmla="*/ 0 w 2296048"/>
              <a:gd name="connsiteY0" fmla="*/ 0 h 2296048"/>
              <a:gd name="connsiteX1" fmla="*/ 2296048 w 2296048"/>
              <a:gd name="connsiteY1" fmla="*/ 0 h 2296048"/>
              <a:gd name="connsiteX2" fmla="*/ 2296048 w 2296048"/>
              <a:gd name="connsiteY2" fmla="*/ 2296048 h 2296048"/>
              <a:gd name="connsiteX3" fmla="*/ 0 w 2296048"/>
              <a:gd name="connsiteY3" fmla="*/ 2296048 h 2296048"/>
              <a:gd name="connsiteX4" fmla="*/ 0 w 2296048"/>
              <a:gd name="connsiteY4" fmla="*/ 0 h 2296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96048" h="2296048">
                <a:moveTo>
                  <a:pt x="0" y="0"/>
                </a:moveTo>
                <a:lnTo>
                  <a:pt x="2296048" y="0"/>
                </a:lnTo>
                <a:lnTo>
                  <a:pt x="2296048" y="2296048"/>
                </a:lnTo>
                <a:lnTo>
                  <a:pt x="0" y="2296048"/>
                </a:lnTo>
                <a:lnTo>
                  <a:pt x="0" y="0"/>
                </a:lnTo>
                <a:close/>
              </a:path>
            </a:pathLst>
          </a:custGeom>
          <a:noFill/>
          <a:ln w="38100">
            <a:solidFill>
              <a:schemeClr val="tx1">
                <a:alpha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7" name="PA-任意多边形 206">
            <a:extLst>
              <a:ext uri="{FF2B5EF4-FFF2-40B4-BE49-F238E27FC236}">
                <a16:creationId xmlns:a16="http://schemas.microsoft.com/office/drawing/2014/main" xmlns="" id="{E5B19A96-B1FC-4204-9C6E-74AE15B02DD3}"/>
              </a:ext>
            </a:extLst>
          </p:cNvPr>
          <p:cNvSpPr/>
          <p:nvPr>
            <p:custDataLst>
              <p:tags r:id="rId20"/>
            </p:custDataLst>
          </p:nvPr>
        </p:nvSpPr>
        <p:spPr>
          <a:xfrm>
            <a:off x="4947976" y="2280976"/>
            <a:ext cx="2296048" cy="2296048"/>
          </a:xfrm>
          <a:custGeom>
            <a:avLst/>
            <a:gdLst/>
            <a:ahLst/>
            <a:cxnLst/>
            <a:rect l="0" t="0" r="0" b="0"/>
            <a:pathLst>
              <a:path w="2296050" h="2296049">
                <a:moveTo>
                  <a:pt x="0" y="0"/>
                </a:moveTo>
                <a:lnTo>
                  <a:pt x="2296049" y="0"/>
                </a:lnTo>
                <a:lnTo>
                  <a:pt x="2296049" y="2296048"/>
                </a:lnTo>
                <a:lnTo>
                  <a:pt x="0" y="2296048"/>
                </a:lnTo>
                <a:close/>
              </a:path>
            </a:pathLst>
          </a:custGeom>
          <a:noFill/>
          <a:ln w="38100" cap="flat" cmpd="sng" algn="ctr">
            <a:solidFill>
              <a:srgbClr val="000000">
                <a:alpha val="6863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9" name="PA-任意多边形 208">
            <a:extLst>
              <a:ext uri="{FF2B5EF4-FFF2-40B4-BE49-F238E27FC236}">
                <a16:creationId xmlns:a16="http://schemas.microsoft.com/office/drawing/2014/main" xmlns="" id="{B0F1AD51-361D-4292-BA7F-B1C98E1BBD7B}"/>
              </a:ext>
            </a:extLst>
          </p:cNvPr>
          <p:cNvSpPr/>
          <p:nvPr>
            <p:custDataLst>
              <p:tags r:id="rId21"/>
            </p:custDataLst>
          </p:nvPr>
        </p:nvSpPr>
        <p:spPr>
          <a:xfrm>
            <a:off x="4947976" y="2280976"/>
            <a:ext cx="2296048" cy="2296048"/>
          </a:xfrm>
          <a:custGeom>
            <a:avLst/>
            <a:gdLst/>
            <a:ahLst/>
            <a:cxnLst/>
            <a:rect l="0" t="0" r="0" b="0"/>
            <a:pathLst>
              <a:path w="2296049" h="2296049">
                <a:moveTo>
                  <a:pt x="0" y="0"/>
                </a:moveTo>
                <a:lnTo>
                  <a:pt x="2296048" y="0"/>
                </a:lnTo>
                <a:lnTo>
                  <a:pt x="2296048" y="2296048"/>
                </a:lnTo>
                <a:lnTo>
                  <a:pt x="0" y="2296048"/>
                </a:lnTo>
                <a:close/>
              </a:path>
            </a:pathLst>
          </a:custGeom>
          <a:noFill/>
          <a:ln w="38100" cap="flat" cmpd="sng" algn="ctr">
            <a:solidFill>
              <a:srgbClr val="000000">
                <a:alpha val="8725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11" name="PA-任意多边形 210">
            <a:extLst>
              <a:ext uri="{FF2B5EF4-FFF2-40B4-BE49-F238E27FC236}">
                <a16:creationId xmlns:a16="http://schemas.microsoft.com/office/drawing/2014/main" xmlns="" id="{F7A60C2E-D89A-43A5-8D1C-53D61771AC25}"/>
              </a:ext>
            </a:extLst>
          </p:cNvPr>
          <p:cNvSpPr/>
          <p:nvPr>
            <p:custDataLst>
              <p:tags r:id="rId22"/>
            </p:custDataLst>
          </p:nvPr>
        </p:nvSpPr>
        <p:spPr>
          <a:xfrm>
            <a:off x="4947976" y="2280976"/>
            <a:ext cx="2296048" cy="2296048"/>
          </a:xfrm>
          <a:custGeom>
            <a:avLst/>
            <a:gdLst/>
            <a:ahLst/>
            <a:cxnLst/>
            <a:rect l="0" t="0" r="0" b="0"/>
            <a:pathLst>
              <a:path w="2296049" h="2296048">
                <a:moveTo>
                  <a:pt x="0" y="0"/>
                </a:moveTo>
                <a:lnTo>
                  <a:pt x="2296048" y="0"/>
                </a:lnTo>
                <a:lnTo>
                  <a:pt x="2296048" y="2296047"/>
                </a:lnTo>
                <a:lnTo>
                  <a:pt x="0" y="2296047"/>
                </a:lnTo>
                <a:close/>
              </a:path>
            </a:pathLst>
          </a:custGeom>
          <a:noFill/>
          <a:ln w="38100" cap="flat" cmpd="sng" algn="ctr">
            <a:solidFill>
              <a:srgbClr val="000000">
                <a:alpha val="10588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13" name="PA-任意多边形 212">
            <a:extLst>
              <a:ext uri="{FF2B5EF4-FFF2-40B4-BE49-F238E27FC236}">
                <a16:creationId xmlns:a16="http://schemas.microsoft.com/office/drawing/2014/main" xmlns="" id="{292C3EE1-A60C-4F4A-9B67-1A7CB10B834C}"/>
              </a:ext>
            </a:extLst>
          </p:cNvPr>
          <p:cNvSpPr/>
          <p:nvPr>
            <p:custDataLst>
              <p:tags r:id="rId23"/>
            </p:custDataLst>
          </p:nvPr>
        </p:nvSpPr>
        <p:spPr>
          <a:xfrm>
            <a:off x="4947976" y="2280976"/>
            <a:ext cx="2296048" cy="2296048"/>
          </a:xfrm>
          <a:custGeom>
            <a:avLst/>
            <a:gdLst/>
            <a:ahLst/>
            <a:cxnLst/>
            <a:rect l="0" t="0" r="0" b="0"/>
            <a:pathLst>
              <a:path w="2296049" h="2296049">
                <a:moveTo>
                  <a:pt x="0" y="0"/>
                </a:moveTo>
                <a:lnTo>
                  <a:pt x="2296048" y="0"/>
                </a:lnTo>
                <a:lnTo>
                  <a:pt x="2296048" y="2296048"/>
                </a:lnTo>
                <a:lnTo>
                  <a:pt x="0" y="2296048"/>
                </a:lnTo>
                <a:close/>
              </a:path>
            </a:pathLst>
          </a:custGeom>
          <a:noFill/>
          <a:ln w="38100" cap="flat" cmpd="sng" algn="ctr">
            <a:solidFill>
              <a:srgbClr val="000000">
                <a:alpha val="12451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15" name="PA-任意多边形 214">
            <a:extLst>
              <a:ext uri="{FF2B5EF4-FFF2-40B4-BE49-F238E27FC236}">
                <a16:creationId xmlns:a16="http://schemas.microsoft.com/office/drawing/2014/main" xmlns="" id="{22EDD4D4-9A84-47B5-A117-93AD73F2E365}"/>
              </a:ext>
            </a:extLst>
          </p:cNvPr>
          <p:cNvSpPr/>
          <p:nvPr>
            <p:custDataLst>
              <p:tags r:id="rId24"/>
            </p:custDataLst>
          </p:nvPr>
        </p:nvSpPr>
        <p:spPr>
          <a:xfrm>
            <a:off x="4947976" y="2280976"/>
            <a:ext cx="2296048" cy="2296048"/>
          </a:xfrm>
          <a:custGeom>
            <a:avLst/>
            <a:gdLst/>
            <a:ahLst/>
            <a:cxnLst/>
            <a:rect l="0" t="0" r="0" b="0"/>
            <a:pathLst>
              <a:path w="2296049" h="2296049">
                <a:moveTo>
                  <a:pt x="0" y="0"/>
                </a:moveTo>
                <a:lnTo>
                  <a:pt x="2296048" y="0"/>
                </a:lnTo>
                <a:lnTo>
                  <a:pt x="2296048" y="2296048"/>
                </a:lnTo>
                <a:lnTo>
                  <a:pt x="0" y="2296048"/>
                </a:lnTo>
                <a:close/>
              </a:path>
            </a:pathLst>
          </a:custGeom>
          <a:noFill/>
          <a:ln w="38100" cap="flat" cmpd="sng" algn="ctr">
            <a:solidFill>
              <a:srgbClr val="000000">
                <a:alpha val="14314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17" name="PA-任意多边形 216">
            <a:extLst>
              <a:ext uri="{FF2B5EF4-FFF2-40B4-BE49-F238E27FC236}">
                <a16:creationId xmlns:a16="http://schemas.microsoft.com/office/drawing/2014/main" xmlns="" id="{E566622B-F784-4075-86E7-300FDB825B1A}"/>
              </a:ext>
            </a:extLst>
          </p:cNvPr>
          <p:cNvSpPr/>
          <p:nvPr>
            <p:custDataLst>
              <p:tags r:id="rId25"/>
            </p:custDataLst>
          </p:nvPr>
        </p:nvSpPr>
        <p:spPr>
          <a:xfrm>
            <a:off x="4947976" y="2280976"/>
            <a:ext cx="2296048" cy="2296048"/>
          </a:xfrm>
          <a:custGeom>
            <a:avLst/>
            <a:gdLst/>
            <a:ahLst/>
            <a:cxnLst/>
            <a:rect l="0" t="0" r="0" b="0"/>
            <a:pathLst>
              <a:path w="2296049" h="2296049">
                <a:moveTo>
                  <a:pt x="0" y="0"/>
                </a:moveTo>
                <a:lnTo>
                  <a:pt x="2296048" y="0"/>
                </a:lnTo>
                <a:lnTo>
                  <a:pt x="2296048" y="2296048"/>
                </a:lnTo>
                <a:lnTo>
                  <a:pt x="0" y="2296048"/>
                </a:lnTo>
                <a:close/>
              </a:path>
            </a:pathLst>
          </a:custGeom>
          <a:noFill/>
          <a:ln w="38100" cap="flat" cmpd="sng" algn="ctr">
            <a:solidFill>
              <a:srgbClr val="000000">
                <a:alpha val="16176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19" name="PA-任意多边形 218">
            <a:extLst>
              <a:ext uri="{FF2B5EF4-FFF2-40B4-BE49-F238E27FC236}">
                <a16:creationId xmlns:a16="http://schemas.microsoft.com/office/drawing/2014/main" xmlns="" id="{B8EA04C8-5293-4FF4-B9ED-A0B78E116683}"/>
              </a:ext>
            </a:extLst>
          </p:cNvPr>
          <p:cNvSpPr/>
          <p:nvPr>
            <p:custDataLst>
              <p:tags r:id="rId26"/>
            </p:custDataLst>
          </p:nvPr>
        </p:nvSpPr>
        <p:spPr>
          <a:xfrm>
            <a:off x="4947976" y="2280976"/>
            <a:ext cx="2296048" cy="2296048"/>
          </a:xfrm>
          <a:custGeom>
            <a:avLst/>
            <a:gdLst/>
            <a:ahLst/>
            <a:cxnLst/>
            <a:rect l="0" t="0" r="0" b="0"/>
            <a:pathLst>
              <a:path w="2296049" h="2296049">
                <a:moveTo>
                  <a:pt x="0" y="0"/>
                </a:moveTo>
                <a:lnTo>
                  <a:pt x="2296048" y="0"/>
                </a:lnTo>
                <a:lnTo>
                  <a:pt x="2296048" y="2296048"/>
                </a:lnTo>
                <a:lnTo>
                  <a:pt x="0" y="2296048"/>
                </a:lnTo>
                <a:close/>
              </a:path>
            </a:pathLst>
          </a:custGeom>
          <a:noFill/>
          <a:ln w="38100" cap="flat" cmpd="sng" algn="ctr">
            <a:solidFill>
              <a:srgbClr val="000000">
                <a:alpha val="18039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21" name="PA-任意多边形 220">
            <a:extLst>
              <a:ext uri="{FF2B5EF4-FFF2-40B4-BE49-F238E27FC236}">
                <a16:creationId xmlns:a16="http://schemas.microsoft.com/office/drawing/2014/main" xmlns="" id="{714DB70E-AEF5-4D35-8069-619C98C9C2D5}"/>
              </a:ext>
            </a:extLst>
          </p:cNvPr>
          <p:cNvSpPr/>
          <p:nvPr>
            <p:custDataLst>
              <p:tags r:id="rId27"/>
            </p:custDataLst>
          </p:nvPr>
        </p:nvSpPr>
        <p:spPr>
          <a:xfrm>
            <a:off x="4947976" y="2280976"/>
            <a:ext cx="2296048" cy="2296048"/>
          </a:xfrm>
          <a:custGeom>
            <a:avLst/>
            <a:gdLst/>
            <a:ahLst/>
            <a:cxnLst/>
            <a:rect l="0" t="0" r="0" b="0"/>
            <a:pathLst>
              <a:path w="2296049" h="2296049">
                <a:moveTo>
                  <a:pt x="0" y="0"/>
                </a:moveTo>
                <a:lnTo>
                  <a:pt x="2296048" y="0"/>
                </a:lnTo>
                <a:lnTo>
                  <a:pt x="2296048" y="2296048"/>
                </a:lnTo>
                <a:lnTo>
                  <a:pt x="0" y="2296048"/>
                </a:lnTo>
                <a:close/>
              </a:path>
            </a:pathLst>
          </a:custGeom>
          <a:noFill/>
          <a:ln w="38100" cap="flat" cmpd="sng" algn="ctr">
            <a:solidFill>
              <a:srgbClr val="000000">
                <a:alpha val="19902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23" name="PA-任意多边形 222">
            <a:extLst>
              <a:ext uri="{FF2B5EF4-FFF2-40B4-BE49-F238E27FC236}">
                <a16:creationId xmlns:a16="http://schemas.microsoft.com/office/drawing/2014/main" xmlns="" id="{EC212082-6578-4069-B8C8-CEF4F04FE7E5}"/>
              </a:ext>
            </a:extLst>
          </p:cNvPr>
          <p:cNvSpPr/>
          <p:nvPr>
            <p:custDataLst>
              <p:tags r:id="rId28"/>
            </p:custDataLst>
          </p:nvPr>
        </p:nvSpPr>
        <p:spPr>
          <a:xfrm>
            <a:off x="4947976" y="2280976"/>
            <a:ext cx="2296048" cy="2296048"/>
          </a:xfrm>
          <a:custGeom>
            <a:avLst/>
            <a:gdLst/>
            <a:ahLst/>
            <a:cxnLst/>
            <a:rect l="0" t="0" r="0" b="0"/>
            <a:pathLst>
              <a:path w="2296049" h="2296049">
                <a:moveTo>
                  <a:pt x="0" y="0"/>
                </a:moveTo>
                <a:lnTo>
                  <a:pt x="2296048" y="0"/>
                </a:lnTo>
                <a:lnTo>
                  <a:pt x="2296048" y="2296048"/>
                </a:lnTo>
                <a:lnTo>
                  <a:pt x="0" y="2296048"/>
                </a:lnTo>
                <a:close/>
              </a:path>
            </a:pathLst>
          </a:custGeom>
          <a:noFill/>
          <a:ln w="38100" cap="flat" cmpd="sng" algn="ctr">
            <a:solidFill>
              <a:srgbClr val="000000">
                <a:alpha val="21765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25" name="PA-任意多边形 224">
            <a:extLst>
              <a:ext uri="{FF2B5EF4-FFF2-40B4-BE49-F238E27FC236}">
                <a16:creationId xmlns:a16="http://schemas.microsoft.com/office/drawing/2014/main" xmlns="" id="{97906AA0-75E6-4458-9F67-8A46F581ED37}"/>
              </a:ext>
            </a:extLst>
          </p:cNvPr>
          <p:cNvSpPr/>
          <p:nvPr>
            <p:custDataLst>
              <p:tags r:id="rId29"/>
            </p:custDataLst>
          </p:nvPr>
        </p:nvSpPr>
        <p:spPr>
          <a:xfrm>
            <a:off x="4947976" y="2280976"/>
            <a:ext cx="2296048" cy="2296048"/>
          </a:xfrm>
          <a:custGeom>
            <a:avLst/>
            <a:gdLst/>
            <a:ahLst/>
            <a:cxnLst/>
            <a:rect l="0" t="0" r="0" b="0"/>
            <a:pathLst>
              <a:path w="2296049" h="2296049">
                <a:moveTo>
                  <a:pt x="0" y="0"/>
                </a:moveTo>
                <a:lnTo>
                  <a:pt x="2296048" y="0"/>
                </a:lnTo>
                <a:lnTo>
                  <a:pt x="2296048" y="2296048"/>
                </a:lnTo>
                <a:lnTo>
                  <a:pt x="0" y="2296048"/>
                </a:lnTo>
                <a:close/>
              </a:path>
            </a:pathLst>
          </a:custGeom>
          <a:noFill/>
          <a:ln w="38100" cap="flat" cmpd="sng" algn="ctr">
            <a:solidFill>
              <a:srgbClr val="000000">
                <a:alpha val="23627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27" name="PA-任意多边形 226">
            <a:extLst>
              <a:ext uri="{FF2B5EF4-FFF2-40B4-BE49-F238E27FC236}">
                <a16:creationId xmlns:a16="http://schemas.microsoft.com/office/drawing/2014/main" xmlns="" id="{AB688730-7E77-4D9D-8750-94005FC3DE60}"/>
              </a:ext>
            </a:extLst>
          </p:cNvPr>
          <p:cNvSpPr/>
          <p:nvPr>
            <p:custDataLst>
              <p:tags r:id="rId30"/>
            </p:custDataLst>
          </p:nvPr>
        </p:nvSpPr>
        <p:spPr>
          <a:xfrm>
            <a:off x="4947976" y="2280976"/>
            <a:ext cx="2296048" cy="2296048"/>
          </a:xfrm>
          <a:custGeom>
            <a:avLst/>
            <a:gdLst/>
            <a:ahLst/>
            <a:cxnLst/>
            <a:rect l="0" t="0" r="0" b="0"/>
            <a:pathLst>
              <a:path w="2296050" h="2296049">
                <a:moveTo>
                  <a:pt x="0" y="0"/>
                </a:moveTo>
                <a:lnTo>
                  <a:pt x="2296049" y="0"/>
                </a:lnTo>
                <a:lnTo>
                  <a:pt x="2296049" y="2296048"/>
                </a:lnTo>
                <a:lnTo>
                  <a:pt x="0" y="2296048"/>
                </a:lnTo>
                <a:close/>
              </a:path>
            </a:pathLst>
          </a:custGeom>
          <a:noFill/>
          <a:ln w="38100" cap="flat" cmpd="sng" algn="ctr">
            <a:solidFill>
              <a:srgbClr val="000000">
                <a:alpha val="2549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29" name="PA-任意多边形 228">
            <a:extLst>
              <a:ext uri="{FF2B5EF4-FFF2-40B4-BE49-F238E27FC236}">
                <a16:creationId xmlns:a16="http://schemas.microsoft.com/office/drawing/2014/main" xmlns="" id="{7BE60E6A-7C82-48A2-9357-A4F72CB51B8C}"/>
              </a:ext>
            </a:extLst>
          </p:cNvPr>
          <p:cNvSpPr/>
          <p:nvPr>
            <p:custDataLst>
              <p:tags r:id="rId31"/>
            </p:custDataLst>
          </p:nvPr>
        </p:nvSpPr>
        <p:spPr>
          <a:xfrm>
            <a:off x="4947976" y="2280976"/>
            <a:ext cx="2296048" cy="2296048"/>
          </a:xfrm>
          <a:custGeom>
            <a:avLst/>
            <a:gdLst/>
            <a:ahLst/>
            <a:cxnLst/>
            <a:rect l="0" t="0" r="0" b="0"/>
            <a:pathLst>
              <a:path w="2296049" h="2296048">
                <a:moveTo>
                  <a:pt x="0" y="0"/>
                </a:moveTo>
                <a:lnTo>
                  <a:pt x="2296048" y="0"/>
                </a:lnTo>
                <a:lnTo>
                  <a:pt x="2296048" y="2296047"/>
                </a:lnTo>
                <a:lnTo>
                  <a:pt x="0" y="2296047"/>
                </a:lnTo>
                <a:close/>
              </a:path>
            </a:pathLst>
          </a:custGeom>
          <a:noFill/>
          <a:ln w="38100" cap="flat" cmpd="sng" algn="ctr">
            <a:solidFill>
              <a:srgbClr val="000000">
                <a:alpha val="27353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31" name="PA-任意多边形 230">
            <a:extLst>
              <a:ext uri="{FF2B5EF4-FFF2-40B4-BE49-F238E27FC236}">
                <a16:creationId xmlns:a16="http://schemas.microsoft.com/office/drawing/2014/main" xmlns="" id="{EDB5D650-5EB3-41EE-9748-88794ABDD81B}"/>
              </a:ext>
            </a:extLst>
          </p:cNvPr>
          <p:cNvSpPr/>
          <p:nvPr>
            <p:custDataLst>
              <p:tags r:id="rId32"/>
            </p:custDataLst>
          </p:nvPr>
        </p:nvSpPr>
        <p:spPr>
          <a:xfrm>
            <a:off x="4947976" y="2280976"/>
            <a:ext cx="2296048" cy="2296048"/>
          </a:xfrm>
          <a:custGeom>
            <a:avLst/>
            <a:gdLst/>
            <a:ahLst/>
            <a:cxnLst/>
            <a:rect l="0" t="0" r="0" b="0"/>
            <a:pathLst>
              <a:path w="2296050" h="2296049">
                <a:moveTo>
                  <a:pt x="0" y="0"/>
                </a:moveTo>
                <a:lnTo>
                  <a:pt x="2296049" y="0"/>
                </a:lnTo>
                <a:lnTo>
                  <a:pt x="2296049" y="2296048"/>
                </a:lnTo>
                <a:lnTo>
                  <a:pt x="0" y="2296048"/>
                </a:lnTo>
                <a:close/>
              </a:path>
            </a:pathLst>
          </a:custGeom>
          <a:noFill/>
          <a:ln w="38100" cap="flat" cmpd="sng" algn="ctr">
            <a:solidFill>
              <a:srgbClr val="000000">
                <a:alpha val="29216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33" name="PA-任意多边形 232">
            <a:extLst>
              <a:ext uri="{FF2B5EF4-FFF2-40B4-BE49-F238E27FC236}">
                <a16:creationId xmlns:a16="http://schemas.microsoft.com/office/drawing/2014/main" xmlns="" id="{405DD0B3-BE35-417E-9F62-E8364909B346}"/>
              </a:ext>
            </a:extLst>
          </p:cNvPr>
          <p:cNvSpPr/>
          <p:nvPr>
            <p:custDataLst>
              <p:tags r:id="rId33"/>
            </p:custDataLst>
          </p:nvPr>
        </p:nvSpPr>
        <p:spPr>
          <a:xfrm>
            <a:off x="4947976" y="2280976"/>
            <a:ext cx="2296048" cy="2296048"/>
          </a:xfrm>
          <a:custGeom>
            <a:avLst/>
            <a:gdLst/>
            <a:ahLst/>
            <a:cxnLst/>
            <a:rect l="0" t="0" r="0" b="0"/>
            <a:pathLst>
              <a:path w="2296049" h="2296049">
                <a:moveTo>
                  <a:pt x="0" y="0"/>
                </a:moveTo>
                <a:lnTo>
                  <a:pt x="2296048" y="0"/>
                </a:lnTo>
                <a:lnTo>
                  <a:pt x="2296048" y="2296048"/>
                </a:lnTo>
                <a:lnTo>
                  <a:pt x="0" y="2296048"/>
                </a:lnTo>
                <a:close/>
              </a:path>
            </a:pathLst>
          </a:custGeom>
          <a:noFill/>
          <a:ln w="38100" cap="flat" cmpd="sng" algn="ctr">
            <a:solidFill>
              <a:srgbClr val="000000">
                <a:alpha val="31078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35" name="PA-任意多边形 234">
            <a:extLst>
              <a:ext uri="{FF2B5EF4-FFF2-40B4-BE49-F238E27FC236}">
                <a16:creationId xmlns:a16="http://schemas.microsoft.com/office/drawing/2014/main" xmlns="" id="{65473B4F-4B08-4A56-ADDD-37352F5329F5}"/>
              </a:ext>
            </a:extLst>
          </p:cNvPr>
          <p:cNvSpPr/>
          <p:nvPr>
            <p:custDataLst>
              <p:tags r:id="rId34"/>
            </p:custDataLst>
          </p:nvPr>
        </p:nvSpPr>
        <p:spPr>
          <a:xfrm>
            <a:off x="4947976" y="2280976"/>
            <a:ext cx="2296048" cy="2296048"/>
          </a:xfrm>
          <a:custGeom>
            <a:avLst/>
            <a:gdLst/>
            <a:ahLst/>
            <a:cxnLst/>
            <a:rect l="0" t="0" r="0" b="0"/>
            <a:pathLst>
              <a:path w="2296049" h="2296049">
                <a:moveTo>
                  <a:pt x="0" y="0"/>
                </a:moveTo>
                <a:lnTo>
                  <a:pt x="2296048" y="0"/>
                </a:lnTo>
                <a:lnTo>
                  <a:pt x="2296048" y="2296048"/>
                </a:lnTo>
                <a:lnTo>
                  <a:pt x="0" y="2296048"/>
                </a:lnTo>
                <a:close/>
              </a:path>
            </a:pathLst>
          </a:custGeom>
          <a:noFill/>
          <a:ln w="38100" cap="flat" cmpd="sng" algn="ctr">
            <a:solidFill>
              <a:srgbClr val="000000">
                <a:alpha val="32941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37" name="PA-任意多边形 236">
            <a:extLst>
              <a:ext uri="{FF2B5EF4-FFF2-40B4-BE49-F238E27FC236}">
                <a16:creationId xmlns:a16="http://schemas.microsoft.com/office/drawing/2014/main" xmlns="" id="{1A357C2B-C652-4DC5-BECF-1E9A11B1512B}"/>
              </a:ext>
            </a:extLst>
          </p:cNvPr>
          <p:cNvSpPr/>
          <p:nvPr>
            <p:custDataLst>
              <p:tags r:id="rId35"/>
            </p:custDataLst>
          </p:nvPr>
        </p:nvSpPr>
        <p:spPr>
          <a:xfrm>
            <a:off x="4947976" y="2280976"/>
            <a:ext cx="2296048" cy="2296048"/>
          </a:xfrm>
          <a:custGeom>
            <a:avLst/>
            <a:gdLst/>
            <a:ahLst/>
            <a:cxnLst/>
            <a:rect l="0" t="0" r="0" b="0"/>
            <a:pathLst>
              <a:path w="2296049" h="2296049">
                <a:moveTo>
                  <a:pt x="0" y="0"/>
                </a:moveTo>
                <a:lnTo>
                  <a:pt x="2296048" y="0"/>
                </a:lnTo>
                <a:lnTo>
                  <a:pt x="2296048" y="2296048"/>
                </a:lnTo>
                <a:lnTo>
                  <a:pt x="0" y="2296048"/>
                </a:lnTo>
                <a:close/>
              </a:path>
            </a:pathLst>
          </a:custGeom>
          <a:noFill/>
          <a:ln w="38100" cap="flat" cmpd="sng" algn="ctr">
            <a:solidFill>
              <a:srgbClr val="000000">
                <a:alpha val="34804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39" name="PA-任意多边形 238">
            <a:extLst>
              <a:ext uri="{FF2B5EF4-FFF2-40B4-BE49-F238E27FC236}">
                <a16:creationId xmlns:a16="http://schemas.microsoft.com/office/drawing/2014/main" xmlns="" id="{DDED6C51-DFD6-448C-B08F-CD5E398574CD}"/>
              </a:ext>
            </a:extLst>
          </p:cNvPr>
          <p:cNvSpPr/>
          <p:nvPr>
            <p:custDataLst>
              <p:tags r:id="rId36"/>
            </p:custDataLst>
          </p:nvPr>
        </p:nvSpPr>
        <p:spPr>
          <a:xfrm>
            <a:off x="4947976" y="2280976"/>
            <a:ext cx="2296048" cy="2296048"/>
          </a:xfrm>
          <a:custGeom>
            <a:avLst/>
            <a:gdLst/>
            <a:ahLst/>
            <a:cxnLst/>
            <a:rect l="0" t="0" r="0" b="0"/>
            <a:pathLst>
              <a:path w="2296049" h="2296049">
                <a:moveTo>
                  <a:pt x="0" y="0"/>
                </a:moveTo>
                <a:lnTo>
                  <a:pt x="2296048" y="0"/>
                </a:lnTo>
                <a:lnTo>
                  <a:pt x="2296048" y="2296048"/>
                </a:lnTo>
                <a:lnTo>
                  <a:pt x="0" y="2296048"/>
                </a:lnTo>
                <a:close/>
              </a:path>
            </a:pathLst>
          </a:custGeom>
          <a:noFill/>
          <a:ln w="38100" cap="flat" cmpd="sng" algn="ctr">
            <a:solidFill>
              <a:srgbClr val="000000">
                <a:alpha val="36667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1" name="PA-任意多边形 240">
            <a:extLst>
              <a:ext uri="{FF2B5EF4-FFF2-40B4-BE49-F238E27FC236}">
                <a16:creationId xmlns:a16="http://schemas.microsoft.com/office/drawing/2014/main" xmlns="" id="{553539D1-1615-4FA8-A02B-8B095DE73B58}"/>
              </a:ext>
            </a:extLst>
          </p:cNvPr>
          <p:cNvSpPr/>
          <p:nvPr>
            <p:custDataLst>
              <p:tags r:id="rId37"/>
            </p:custDataLst>
          </p:nvPr>
        </p:nvSpPr>
        <p:spPr>
          <a:xfrm>
            <a:off x="4947976" y="2280976"/>
            <a:ext cx="2296048" cy="2296048"/>
          </a:xfrm>
          <a:custGeom>
            <a:avLst/>
            <a:gdLst/>
            <a:ahLst/>
            <a:cxnLst/>
            <a:rect l="0" t="0" r="0" b="0"/>
            <a:pathLst>
              <a:path w="2296049" h="2296049">
                <a:moveTo>
                  <a:pt x="0" y="0"/>
                </a:moveTo>
                <a:lnTo>
                  <a:pt x="2296048" y="0"/>
                </a:lnTo>
                <a:lnTo>
                  <a:pt x="2296048" y="2296048"/>
                </a:lnTo>
                <a:lnTo>
                  <a:pt x="0" y="2296048"/>
                </a:lnTo>
                <a:close/>
              </a:path>
            </a:pathLst>
          </a:custGeom>
          <a:noFill/>
          <a:ln w="38100" cap="flat" cmpd="sng" algn="ctr">
            <a:solidFill>
              <a:srgbClr val="000000">
                <a:alpha val="38529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3" name="PA-任意多边形 242">
            <a:extLst>
              <a:ext uri="{FF2B5EF4-FFF2-40B4-BE49-F238E27FC236}">
                <a16:creationId xmlns:a16="http://schemas.microsoft.com/office/drawing/2014/main" xmlns="" id="{268C8F9D-273B-4619-AB44-BB54CBB7C4BD}"/>
              </a:ext>
            </a:extLst>
          </p:cNvPr>
          <p:cNvSpPr/>
          <p:nvPr>
            <p:custDataLst>
              <p:tags r:id="rId38"/>
            </p:custDataLst>
          </p:nvPr>
        </p:nvSpPr>
        <p:spPr>
          <a:xfrm>
            <a:off x="4947976" y="2280976"/>
            <a:ext cx="2296048" cy="2296048"/>
          </a:xfrm>
          <a:custGeom>
            <a:avLst/>
            <a:gdLst/>
            <a:ahLst/>
            <a:cxnLst/>
            <a:rect l="0" t="0" r="0" b="0"/>
            <a:pathLst>
              <a:path w="2296050" h="2296049">
                <a:moveTo>
                  <a:pt x="0" y="0"/>
                </a:moveTo>
                <a:lnTo>
                  <a:pt x="2296049" y="0"/>
                </a:lnTo>
                <a:lnTo>
                  <a:pt x="2296049" y="2296048"/>
                </a:lnTo>
                <a:lnTo>
                  <a:pt x="0" y="2296048"/>
                </a:lnTo>
                <a:close/>
              </a:path>
            </a:pathLst>
          </a:custGeom>
          <a:noFill/>
          <a:ln w="38100" cap="flat" cmpd="sng" algn="ctr">
            <a:solidFill>
              <a:srgbClr val="000000">
                <a:alpha val="40392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5" name="PA-任意多边形 244">
            <a:extLst>
              <a:ext uri="{FF2B5EF4-FFF2-40B4-BE49-F238E27FC236}">
                <a16:creationId xmlns:a16="http://schemas.microsoft.com/office/drawing/2014/main" xmlns="" id="{30866756-5639-471E-8A9B-29AD0B6A2A45}"/>
              </a:ext>
            </a:extLst>
          </p:cNvPr>
          <p:cNvSpPr/>
          <p:nvPr>
            <p:custDataLst>
              <p:tags r:id="rId39"/>
            </p:custDataLst>
          </p:nvPr>
        </p:nvSpPr>
        <p:spPr>
          <a:xfrm>
            <a:off x="4947976" y="2280976"/>
            <a:ext cx="2296048" cy="2296048"/>
          </a:xfrm>
          <a:custGeom>
            <a:avLst/>
            <a:gdLst/>
            <a:ahLst/>
            <a:cxnLst/>
            <a:rect l="0" t="0" r="0" b="0"/>
            <a:pathLst>
              <a:path w="2296049" h="2296049">
                <a:moveTo>
                  <a:pt x="0" y="0"/>
                </a:moveTo>
                <a:lnTo>
                  <a:pt x="2296048" y="0"/>
                </a:lnTo>
                <a:lnTo>
                  <a:pt x="2296048" y="2296048"/>
                </a:lnTo>
                <a:lnTo>
                  <a:pt x="0" y="2296048"/>
                </a:lnTo>
                <a:close/>
              </a:path>
            </a:pathLst>
          </a:custGeom>
          <a:noFill/>
          <a:ln w="38100" cap="flat" cmpd="sng" algn="ctr">
            <a:solidFill>
              <a:srgbClr val="000000">
                <a:alpha val="42255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7" name="PA-任意多边形 246">
            <a:extLst>
              <a:ext uri="{FF2B5EF4-FFF2-40B4-BE49-F238E27FC236}">
                <a16:creationId xmlns:a16="http://schemas.microsoft.com/office/drawing/2014/main" xmlns="" id="{2ED9F29D-71C6-4426-8C3A-970B27687657}"/>
              </a:ext>
            </a:extLst>
          </p:cNvPr>
          <p:cNvSpPr/>
          <p:nvPr>
            <p:custDataLst>
              <p:tags r:id="rId40"/>
            </p:custDataLst>
          </p:nvPr>
        </p:nvSpPr>
        <p:spPr>
          <a:xfrm>
            <a:off x="4947976" y="2280976"/>
            <a:ext cx="2296048" cy="2296048"/>
          </a:xfrm>
          <a:custGeom>
            <a:avLst/>
            <a:gdLst/>
            <a:ahLst/>
            <a:cxnLst/>
            <a:rect l="0" t="0" r="0" b="0"/>
            <a:pathLst>
              <a:path w="2296050" h="2296048">
                <a:moveTo>
                  <a:pt x="0" y="0"/>
                </a:moveTo>
                <a:lnTo>
                  <a:pt x="2296049" y="0"/>
                </a:lnTo>
                <a:lnTo>
                  <a:pt x="2296049" y="2296047"/>
                </a:lnTo>
                <a:lnTo>
                  <a:pt x="0" y="2296047"/>
                </a:lnTo>
                <a:close/>
              </a:path>
            </a:pathLst>
          </a:custGeom>
          <a:noFill/>
          <a:ln w="38100" cap="flat" cmpd="sng" algn="ctr">
            <a:solidFill>
              <a:srgbClr val="000000">
                <a:alpha val="44118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9" name="PA-任意多边形 248">
            <a:extLst>
              <a:ext uri="{FF2B5EF4-FFF2-40B4-BE49-F238E27FC236}">
                <a16:creationId xmlns:a16="http://schemas.microsoft.com/office/drawing/2014/main" xmlns="" id="{5A79BAA0-2453-4770-9CBA-C9737E03FD5F}"/>
              </a:ext>
            </a:extLst>
          </p:cNvPr>
          <p:cNvSpPr/>
          <p:nvPr>
            <p:custDataLst>
              <p:tags r:id="rId41"/>
            </p:custDataLst>
          </p:nvPr>
        </p:nvSpPr>
        <p:spPr>
          <a:xfrm>
            <a:off x="4947976" y="2280976"/>
            <a:ext cx="2296048" cy="2296048"/>
          </a:xfrm>
          <a:custGeom>
            <a:avLst/>
            <a:gdLst/>
            <a:ahLst/>
            <a:cxnLst/>
            <a:rect l="0" t="0" r="0" b="0"/>
            <a:pathLst>
              <a:path w="2296049" h="2296049">
                <a:moveTo>
                  <a:pt x="0" y="0"/>
                </a:moveTo>
                <a:lnTo>
                  <a:pt x="2296048" y="0"/>
                </a:lnTo>
                <a:lnTo>
                  <a:pt x="2296048" y="2296048"/>
                </a:lnTo>
                <a:lnTo>
                  <a:pt x="0" y="2296048"/>
                </a:lnTo>
                <a:close/>
              </a:path>
            </a:pathLst>
          </a:custGeom>
          <a:noFill/>
          <a:ln w="38100" cap="flat" cmpd="sng" algn="ctr">
            <a:solidFill>
              <a:srgbClr val="000000">
                <a:alpha val="4598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51" name="PA-任意多边形 250">
            <a:extLst>
              <a:ext uri="{FF2B5EF4-FFF2-40B4-BE49-F238E27FC236}">
                <a16:creationId xmlns:a16="http://schemas.microsoft.com/office/drawing/2014/main" xmlns="" id="{92DE3294-B6F8-4E23-808B-A1BED0E679FC}"/>
              </a:ext>
            </a:extLst>
          </p:cNvPr>
          <p:cNvSpPr/>
          <p:nvPr>
            <p:custDataLst>
              <p:tags r:id="rId42"/>
            </p:custDataLst>
          </p:nvPr>
        </p:nvSpPr>
        <p:spPr>
          <a:xfrm>
            <a:off x="4947976" y="2280976"/>
            <a:ext cx="2296048" cy="2296048"/>
          </a:xfrm>
          <a:custGeom>
            <a:avLst/>
            <a:gdLst/>
            <a:ahLst/>
            <a:cxnLst/>
            <a:rect l="0" t="0" r="0" b="0"/>
            <a:pathLst>
              <a:path w="2296049" h="2296049">
                <a:moveTo>
                  <a:pt x="0" y="0"/>
                </a:moveTo>
                <a:lnTo>
                  <a:pt x="2296048" y="0"/>
                </a:lnTo>
                <a:lnTo>
                  <a:pt x="2296048" y="2296048"/>
                </a:lnTo>
                <a:lnTo>
                  <a:pt x="0" y="2296048"/>
                </a:lnTo>
                <a:close/>
              </a:path>
            </a:pathLst>
          </a:custGeom>
          <a:noFill/>
          <a:ln w="38100" cap="flat" cmpd="sng" algn="ctr">
            <a:solidFill>
              <a:srgbClr val="000000">
                <a:alpha val="47843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53" name="PA-任意多边形 252">
            <a:extLst>
              <a:ext uri="{FF2B5EF4-FFF2-40B4-BE49-F238E27FC236}">
                <a16:creationId xmlns:a16="http://schemas.microsoft.com/office/drawing/2014/main" xmlns="" id="{87497D19-5BE5-4A92-9E72-84AB90050677}"/>
              </a:ext>
            </a:extLst>
          </p:cNvPr>
          <p:cNvSpPr/>
          <p:nvPr>
            <p:custDataLst>
              <p:tags r:id="rId43"/>
            </p:custDataLst>
          </p:nvPr>
        </p:nvSpPr>
        <p:spPr>
          <a:xfrm>
            <a:off x="4947976" y="2280976"/>
            <a:ext cx="2296048" cy="2296048"/>
          </a:xfrm>
          <a:custGeom>
            <a:avLst/>
            <a:gdLst/>
            <a:ahLst/>
            <a:cxnLst/>
            <a:rect l="0" t="0" r="0" b="0"/>
            <a:pathLst>
              <a:path w="2296049" h="2296049">
                <a:moveTo>
                  <a:pt x="0" y="0"/>
                </a:moveTo>
                <a:lnTo>
                  <a:pt x="2296048" y="0"/>
                </a:lnTo>
                <a:lnTo>
                  <a:pt x="2296048" y="2296048"/>
                </a:lnTo>
                <a:lnTo>
                  <a:pt x="0" y="2296048"/>
                </a:lnTo>
                <a:close/>
              </a:path>
            </a:pathLst>
          </a:custGeom>
          <a:noFill/>
          <a:ln w="38100" cap="flat" cmpd="sng" algn="ctr">
            <a:solidFill>
              <a:srgbClr val="000000">
                <a:alpha val="49706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55" name="PA-任意多边形 254">
            <a:extLst>
              <a:ext uri="{FF2B5EF4-FFF2-40B4-BE49-F238E27FC236}">
                <a16:creationId xmlns:a16="http://schemas.microsoft.com/office/drawing/2014/main" xmlns="" id="{50AF181B-821D-409D-B485-110788116845}"/>
              </a:ext>
            </a:extLst>
          </p:cNvPr>
          <p:cNvSpPr/>
          <p:nvPr>
            <p:custDataLst>
              <p:tags r:id="rId44"/>
            </p:custDataLst>
          </p:nvPr>
        </p:nvSpPr>
        <p:spPr>
          <a:xfrm>
            <a:off x="4947976" y="2280976"/>
            <a:ext cx="2296048" cy="2296048"/>
          </a:xfrm>
          <a:custGeom>
            <a:avLst/>
            <a:gdLst/>
            <a:ahLst/>
            <a:cxnLst/>
            <a:rect l="0" t="0" r="0" b="0"/>
            <a:pathLst>
              <a:path w="2296049" h="2296049">
                <a:moveTo>
                  <a:pt x="0" y="0"/>
                </a:moveTo>
                <a:lnTo>
                  <a:pt x="2296048" y="0"/>
                </a:lnTo>
                <a:lnTo>
                  <a:pt x="2296048" y="2296048"/>
                </a:lnTo>
                <a:lnTo>
                  <a:pt x="0" y="2296048"/>
                </a:lnTo>
                <a:close/>
              </a:path>
            </a:pathLst>
          </a:custGeom>
          <a:noFill/>
          <a:ln w="38100" cap="flat" cmpd="sng" algn="ctr">
            <a:solidFill>
              <a:srgbClr val="000000">
                <a:alpha val="51569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57" name="PA-任意多边形 256">
            <a:extLst>
              <a:ext uri="{FF2B5EF4-FFF2-40B4-BE49-F238E27FC236}">
                <a16:creationId xmlns:a16="http://schemas.microsoft.com/office/drawing/2014/main" xmlns="" id="{D2FCE956-F404-440B-88F3-1B9B8595F537}"/>
              </a:ext>
            </a:extLst>
          </p:cNvPr>
          <p:cNvSpPr/>
          <p:nvPr>
            <p:custDataLst>
              <p:tags r:id="rId45"/>
            </p:custDataLst>
          </p:nvPr>
        </p:nvSpPr>
        <p:spPr>
          <a:xfrm>
            <a:off x="4947976" y="2280976"/>
            <a:ext cx="2296048" cy="2296048"/>
          </a:xfrm>
          <a:custGeom>
            <a:avLst/>
            <a:gdLst/>
            <a:ahLst/>
            <a:cxnLst/>
            <a:rect l="0" t="0" r="0" b="0"/>
            <a:pathLst>
              <a:path w="2296049" h="2296049">
                <a:moveTo>
                  <a:pt x="0" y="0"/>
                </a:moveTo>
                <a:lnTo>
                  <a:pt x="2296048" y="0"/>
                </a:lnTo>
                <a:lnTo>
                  <a:pt x="2296048" y="2296048"/>
                </a:lnTo>
                <a:lnTo>
                  <a:pt x="0" y="2296048"/>
                </a:lnTo>
                <a:close/>
              </a:path>
            </a:pathLst>
          </a:custGeom>
          <a:noFill/>
          <a:ln w="38100" cap="flat" cmpd="sng" algn="ctr">
            <a:solidFill>
              <a:srgbClr val="000000">
                <a:alpha val="53431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59" name="PA-任意多边形 258">
            <a:extLst>
              <a:ext uri="{FF2B5EF4-FFF2-40B4-BE49-F238E27FC236}">
                <a16:creationId xmlns:a16="http://schemas.microsoft.com/office/drawing/2014/main" xmlns="" id="{56CEEE27-D22E-4225-9A1E-B0FEF01CB7AF}"/>
              </a:ext>
            </a:extLst>
          </p:cNvPr>
          <p:cNvSpPr/>
          <p:nvPr>
            <p:custDataLst>
              <p:tags r:id="rId46"/>
            </p:custDataLst>
          </p:nvPr>
        </p:nvSpPr>
        <p:spPr>
          <a:xfrm>
            <a:off x="4947976" y="2280976"/>
            <a:ext cx="2296048" cy="2296048"/>
          </a:xfrm>
          <a:custGeom>
            <a:avLst/>
            <a:gdLst/>
            <a:ahLst/>
            <a:cxnLst/>
            <a:rect l="0" t="0" r="0" b="0"/>
            <a:pathLst>
              <a:path w="2296049" h="2296049">
                <a:moveTo>
                  <a:pt x="0" y="0"/>
                </a:moveTo>
                <a:lnTo>
                  <a:pt x="2296048" y="0"/>
                </a:lnTo>
                <a:lnTo>
                  <a:pt x="2296048" y="2296048"/>
                </a:lnTo>
                <a:lnTo>
                  <a:pt x="0" y="2296048"/>
                </a:lnTo>
                <a:close/>
              </a:path>
            </a:pathLst>
          </a:custGeom>
          <a:noFill/>
          <a:ln w="38100" cap="flat" cmpd="sng" algn="ctr">
            <a:solidFill>
              <a:srgbClr val="000000">
                <a:alpha val="55294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61" name="PA-任意多边形 260">
            <a:extLst>
              <a:ext uri="{FF2B5EF4-FFF2-40B4-BE49-F238E27FC236}">
                <a16:creationId xmlns:a16="http://schemas.microsoft.com/office/drawing/2014/main" xmlns="" id="{082F2D49-0E31-4A42-9A88-4704A8F39559}"/>
              </a:ext>
            </a:extLst>
          </p:cNvPr>
          <p:cNvSpPr/>
          <p:nvPr>
            <p:custDataLst>
              <p:tags r:id="rId47"/>
            </p:custDataLst>
          </p:nvPr>
        </p:nvSpPr>
        <p:spPr>
          <a:xfrm>
            <a:off x="4947976" y="2280976"/>
            <a:ext cx="2296048" cy="2296048"/>
          </a:xfrm>
          <a:custGeom>
            <a:avLst/>
            <a:gdLst/>
            <a:ahLst/>
            <a:cxnLst/>
            <a:rect l="0" t="0" r="0" b="0"/>
            <a:pathLst>
              <a:path w="2296049" h="2296048">
                <a:moveTo>
                  <a:pt x="0" y="0"/>
                </a:moveTo>
                <a:lnTo>
                  <a:pt x="2296048" y="0"/>
                </a:lnTo>
                <a:lnTo>
                  <a:pt x="2296048" y="2296047"/>
                </a:lnTo>
                <a:lnTo>
                  <a:pt x="0" y="2296047"/>
                </a:lnTo>
                <a:close/>
              </a:path>
            </a:pathLst>
          </a:custGeom>
          <a:noFill/>
          <a:ln w="38100" cap="flat" cmpd="sng" algn="ctr">
            <a:solidFill>
              <a:srgbClr val="000000">
                <a:alpha val="57157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63" name="PA-任意多边形 262">
            <a:extLst>
              <a:ext uri="{FF2B5EF4-FFF2-40B4-BE49-F238E27FC236}">
                <a16:creationId xmlns:a16="http://schemas.microsoft.com/office/drawing/2014/main" xmlns="" id="{37BE0AC8-1674-4833-842A-BB9C52018F4B}"/>
              </a:ext>
            </a:extLst>
          </p:cNvPr>
          <p:cNvSpPr/>
          <p:nvPr>
            <p:custDataLst>
              <p:tags r:id="rId48"/>
            </p:custDataLst>
          </p:nvPr>
        </p:nvSpPr>
        <p:spPr>
          <a:xfrm>
            <a:off x="4947976" y="2280976"/>
            <a:ext cx="2296048" cy="2296048"/>
          </a:xfrm>
          <a:custGeom>
            <a:avLst/>
            <a:gdLst/>
            <a:ahLst/>
            <a:cxnLst/>
            <a:rect l="0" t="0" r="0" b="0"/>
            <a:pathLst>
              <a:path w="2296049" h="2296049">
                <a:moveTo>
                  <a:pt x="0" y="0"/>
                </a:moveTo>
                <a:lnTo>
                  <a:pt x="2296048" y="0"/>
                </a:lnTo>
                <a:lnTo>
                  <a:pt x="2296048" y="2296048"/>
                </a:lnTo>
                <a:lnTo>
                  <a:pt x="0" y="2296048"/>
                </a:lnTo>
                <a:close/>
              </a:path>
            </a:pathLst>
          </a:custGeom>
          <a:noFill/>
          <a:ln w="38100" cap="flat" cmpd="sng" algn="ctr">
            <a:solidFill>
              <a:srgbClr val="000000">
                <a:alpha val="5902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65" name="PA-任意多边形 264">
            <a:extLst>
              <a:ext uri="{FF2B5EF4-FFF2-40B4-BE49-F238E27FC236}">
                <a16:creationId xmlns:a16="http://schemas.microsoft.com/office/drawing/2014/main" xmlns="" id="{3BC9E408-C21C-4C6A-9779-3C9B2731F46A}"/>
              </a:ext>
            </a:extLst>
          </p:cNvPr>
          <p:cNvSpPr/>
          <p:nvPr>
            <p:custDataLst>
              <p:tags r:id="rId49"/>
            </p:custDataLst>
          </p:nvPr>
        </p:nvSpPr>
        <p:spPr>
          <a:xfrm>
            <a:off x="4947976" y="2280976"/>
            <a:ext cx="2296048" cy="2296048"/>
          </a:xfrm>
          <a:custGeom>
            <a:avLst/>
            <a:gdLst/>
            <a:ahLst/>
            <a:cxnLst/>
            <a:rect l="0" t="0" r="0" b="0"/>
            <a:pathLst>
              <a:path w="2296049" h="2296049">
                <a:moveTo>
                  <a:pt x="0" y="0"/>
                </a:moveTo>
                <a:lnTo>
                  <a:pt x="2296048" y="0"/>
                </a:lnTo>
                <a:lnTo>
                  <a:pt x="2296048" y="2296048"/>
                </a:lnTo>
                <a:lnTo>
                  <a:pt x="0" y="2296048"/>
                </a:lnTo>
                <a:close/>
              </a:path>
            </a:pathLst>
          </a:custGeom>
          <a:noFill/>
          <a:ln w="38100" cap="flat" cmpd="sng" algn="ctr">
            <a:solidFill>
              <a:srgbClr val="000000">
                <a:alpha val="60882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67" name="PA-任意多边形 266">
            <a:extLst>
              <a:ext uri="{FF2B5EF4-FFF2-40B4-BE49-F238E27FC236}">
                <a16:creationId xmlns:a16="http://schemas.microsoft.com/office/drawing/2014/main" xmlns="" id="{4E56F164-9EC4-457D-A74E-B92D41D05226}"/>
              </a:ext>
            </a:extLst>
          </p:cNvPr>
          <p:cNvSpPr/>
          <p:nvPr>
            <p:custDataLst>
              <p:tags r:id="rId50"/>
            </p:custDataLst>
          </p:nvPr>
        </p:nvSpPr>
        <p:spPr>
          <a:xfrm>
            <a:off x="4947976" y="2280976"/>
            <a:ext cx="2296048" cy="2296048"/>
          </a:xfrm>
          <a:custGeom>
            <a:avLst/>
            <a:gdLst/>
            <a:ahLst/>
            <a:cxnLst/>
            <a:rect l="0" t="0" r="0" b="0"/>
            <a:pathLst>
              <a:path w="2296049" h="2296049">
                <a:moveTo>
                  <a:pt x="0" y="0"/>
                </a:moveTo>
                <a:lnTo>
                  <a:pt x="2296048" y="0"/>
                </a:lnTo>
                <a:lnTo>
                  <a:pt x="2296048" y="2296048"/>
                </a:lnTo>
                <a:lnTo>
                  <a:pt x="0" y="2296048"/>
                </a:lnTo>
                <a:close/>
              </a:path>
            </a:pathLst>
          </a:custGeom>
          <a:noFill/>
          <a:ln w="38100" cap="flat" cmpd="sng" algn="ctr">
            <a:solidFill>
              <a:srgbClr val="000000">
                <a:alpha val="62745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69" name="PA-任意多边形 268">
            <a:extLst>
              <a:ext uri="{FF2B5EF4-FFF2-40B4-BE49-F238E27FC236}">
                <a16:creationId xmlns:a16="http://schemas.microsoft.com/office/drawing/2014/main" xmlns="" id="{23B33649-F299-49C8-947C-583E41580327}"/>
              </a:ext>
            </a:extLst>
          </p:cNvPr>
          <p:cNvSpPr/>
          <p:nvPr>
            <p:custDataLst>
              <p:tags r:id="rId51"/>
            </p:custDataLst>
          </p:nvPr>
        </p:nvSpPr>
        <p:spPr>
          <a:xfrm>
            <a:off x="4947976" y="2280976"/>
            <a:ext cx="2296048" cy="2296048"/>
          </a:xfrm>
          <a:custGeom>
            <a:avLst/>
            <a:gdLst/>
            <a:ahLst/>
            <a:cxnLst/>
            <a:rect l="0" t="0" r="0" b="0"/>
            <a:pathLst>
              <a:path w="2296049" h="2296049">
                <a:moveTo>
                  <a:pt x="0" y="0"/>
                </a:moveTo>
                <a:lnTo>
                  <a:pt x="2296048" y="0"/>
                </a:lnTo>
                <a:lnTo>
                  <a:pt x="2296048" y="2296048"/>
                </a:lnTo>
                <a:lnTo>
                  <a:pt x="0" y="2296048"/>
                </a:lnTo>
                <a:close/>
              </a:path>
            </a:pathLst>
          </a:custGeom>
          <a:noFill/>
          <a:ln w="38100" cap="flat" cmpd="sng" algn="ctr">
            <a:solidFill>
              <a:srgbClr val="000000">
                <a:alpha val="64608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71" name="PA-任意多边形 270">
            <a:extLst>
              <a:ext uri="{FF2B5EF4-FFF2-40B4-BE49-F238E27FC236}">
                <a16:creationId xmlns:a16="http://schemas.microsoft.com/office/drawing/2014/main" xmlns="" id="{9A4BA20B-6092-4310-9DE5-94C9E00758E3}"/>
              </a:ext>
            </a:extLst>
          </p:cNvPr>
          <p:cNvSpPr/>
          <p:nvPr>
            <p:custDataLst>
              <p:tags r:id="rId52"/>
            </p:custDataLst>
          </p:nvPr>
        </p:nvSpPr>
        <p:spPr>
          <a:xfrm>
            <a:off x="4947976" y="2280976"/>
            <a:ext cx="2296048" cy="2296048"/>
          </a:xfrm>
          <a:custGeom>
            <a:avLst/>
            <a:gdLst/>
            <a:ahLst/>
            <a:cxnLst/>
            <a:rect l="0" t="0" r="0" b="0"/>
            <a:pathLst>
              <a:path w="2296050" h="2296049">
                <a:moveTo>
                  <a:pt x="0" y="0"/>
                </a:moveTo>
                <a:lnTo>
                  <a:pt x="2296049" y="0"/>
                </a:lnTo>
                <a:lnTo>
                  <a:pt x="2296049" y="2296048"/>
                </a:lnTo>
                <a:lnTo>
                  <a:pt x="0" y="2296048"/>
                </a:lnTo>
                <a:close/>
              </a:path>
            </a:pathLst>
          </a:custGeom>
          <a:noFill/>
          <a:ln w="38100" cap="flat" cmpd="sng" algn="ctr">
            <a:solidFill>
              <a:srgbClr val="000000">
                <a:alpha val="66471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73" name="PA-任意多边形 272">
            <a:extLst>
              <a:ext uri="{FF2B5EF4-FFF2-40B4-BE49-F238E27FC236}">
                <a16:creationId xmlns:a16="http://schemas.microsoft.com/office/drawing/2014/main" xmlns="" id="{76185DD2-8E79-42D7-AF3E-109D5F90D5A3}"/>
              </a:ext>
            </a:extLst>
          </p:cNvPr>
          <p:cNvSpPr/>
          <p:nvPr>
            <p:custDataLst>
              <p:tags r:id="rId53"/>
            </p:custDataLst>
          </p:nvPr>
        </p:nvSpPr>
        <p:spPr>
          <a:xfrm>
            <a:off x="4947976" y="2280976"/>
            <a:ext cx="2296048" cy="2296048"/>
          </a:xfrm>
          <a:custGeom>
            <a:avLst/>
            <a:gdLst/>
            <a:ahLst/>
            <a:cxnLst/>
            <a:rect l="0" t="0" r="0" b="0"/>
            <a:pathLst>
              <a:path w="2296049" h="2296049">
                <a:moveTo>
                  <a:pt x="0" y="0"/>
                </a:moveTo>
                <a:lnTo>
                  <a:pt x="2296048" y="0"/>
                </a:lnTo>
                <a:lnTo>
                  <a:pt x="2296048" y="2296048"/>
                </a:lnTo>
                <a:lnTo>
                  <a:pt x="0" y="2296048"/>
                </a:lnTo>
                <a:close/>
              </a:path>
            </a:pathLst>
          </a:custGeom>
          <a:noFill/>
          <a:ln w="38100" cap="flat" cmpd="sng" algn="ctr">
            <a:solidFill>
              <a:srgbClr val="000000">
                <a:alpha val="68333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75" name="PA-任意多边形 274">
            <a:extLst>
              <a:ext uri="{FF2B5EF4-FFF2-40B4-BE49-F238E27FC236}">
                <a16:creationId xmlns:a16="http://schemas.microsoft.com/office/drawing/2014/main" xmlns="" id="{168C458A-7563-4863-86B9-C1EF8FCA0489}"/>
              </a:ext>
            </a:extLst>
          </p:cNvPr>
          <p:cNvSpPr/>
          <p:nvPr>
            <p:custDataLst>
              <p:tags r:id="rId54"/>
            </p:custDataLst>
          </p:nvPr>
        </p:nvSpPr>
        <p:spPr>
          <a:xfrm>
            <a:off x="4947976" y="2280976"/>
            <a:ext cx="2296048" cy="2296048"/>
          </a:xfrm>
          <a:custGeom>
            <a:avLst/>
            <a:gdLst/>
            <a:ahLst/>
            <a:cxnLst/>
            <a:rect l="0" t="0" r="0" b="0"/>
            <a:pathLst>
              <a:path w="2296049" h="2296049">
                <a:moveTo>
                  <a:pt x="0" y="0"/>
                </a:moveTo>
                <a:lnTo>
                  <a:pt x="2296048" y="0"/>
                </a:lnTo>
                <a:lnTo>
                  <a:pt x="2296048" y="2296048"/>
                </a:lnTo>
                <a:lnTo>
                  <a:pt x="0" y="2296048"/>
                </a:lnTo>
                <a:close/>
              </a:path>
            </a:pathLst>
          </a:custGeom>
          <a:noFill/>
          <a:ln w="38100" cap="flat" cmpd="sng" algn="ctr">
            <a:solidFill>
              <a:srgbClr val="000000">
                <a:alpha val="70196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77" name="PA-任意多边形 276">
            <a:extLst>
              <a:ext uri="{FF2B5EF4-FFF2-40B4-BE49-F238E27FC236}">
                <a16:creationId xmlns:a16="http://schemas.microsoft.com/office/drawing/2014/main" xmlns="" id="{54C9F9FC-2A8B-45F7-AD5E-34C37EDA8308}"/>
              </a:ext>
            </a:extLst>
          </p:cNvPr>
          <p:cNvSpPr/>
          <p:nvPr>
            <p:custDataLst>
              <p:tags r:id="rId55"/>
            </p:custDataLst>
          </p:nvPr>
        </p:nvSpPr>
        <p:spPr>
          <a:xfrm>
            <a:off x="4947976" y="2280976"/>
            <a:ext cx="2296048" cy="2296048"/>
          </a:xfrm>
          <a:custGeom>
            <a:avLst/>
            <a:gdLst/>
            <a:ahLst/>
            <a:cxnLst/>
            <a:rect l="0" t="0" r="0" b="0"/>
            <a:pathLst>
              <a:path w="2296049" h="2296049">
                <a:moveTo>
                  <a:pt x="0" y="0"/>
                </a:moveTo>
                <a:lnTo>
                  <a:pt x="2296048" y="0"/>
                </a:lnTo>
                <a:lnTo>
                  <a:pt x="2296048" y="2296048"/>
                </a:lnTo>
                <a:lnTo>
                  <a:pt x="0" y="2296048"/>
                </a:lnTo>
                <a:close/>
              </a:path>
            </a:pathLst>
          </a:custGeom>
          <a:noFill/>
          <a:ln w="38100" cap="flat" cmpd="sng" algn="ctr">
            <a:solidFill>
              <a:srgbClr val="000000">
                <a:alpha val="72059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79" name="PA-任意多边形 278">
            <a:extLst>
              <a:ext uri="{FF2B5EF4-FFF2-40B4-BE49-F238E27FC236}">
                <a16:creationId xmlns:a16="http://schemas.microsoft.com/office/drawing/2014/main" xmlns="" id="{1CE06092-224B-4EB0-B15E-10ABDE38FD3C}"/>
              </a:ext>
            </a:extLst>
          </p:cNvPr>
          <p:cNvSpPr/>
          <p:nvPr>
            <p:custDataLst>
              <p:tags r:id="rId56"/>
            </p:custDataLst>
          </p:nvPr>
        </p:nvSpPr>
        <p:spPr>
          <a:xfrm>
            <a:off x="4947976" y="2280976"/>
            <a:ext cx="2296048" cy="2296048"/>
          </a:xfrm>
          <a:custGeom>
            <a:avLst/>
            <a:gdLst/>
            <a:ahLst/>
            <a:cxnLst/>
            <a:rect l="0" t="0" r="0" b="0"/>
            <a:pathLst>
              <a:path w="2296050" h="2296049">
                <a:moveTo>
                  <a:pt x="0" y="0"/>
                </a:moveTo>
                <a:lnTo>
                  <a:pt x="2296049" y="0"/>
                </a:lnTo>
                <a:lnTo>
                  <a:pt x="2296049" y="2296048"/>
                </a:lnTo>
                <a:lnTo>
                  <a:pt x="0" y="2296048"/>
                </a:lnTo>
                <a:close/>
              </a:path>
            </a:pathLst>
          </a:custGeom>
          <a:noFill/>
          <a:ln w="38100" cap="flat" cmpd="sng" algn="ctr">
            <a:solidFill>
              <a:srgbClr val="000000">
                <a:alpha val="73922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81" name="PA-任意多边形 280">
            <a:extLst>
              <a:ext uri="{FF2B5EF4-FFF2-40B4-BE49-F238E27FC236}">
                <a16:creationId xmlns:a16="http://schemas.microsoft.com/office/drawing/2014/main" xmlns="" id="{D9FAD39E-D8E0-4A31-9C90-CB514F3FB970}"/>
              </a:ext>
            </a:extLst>
          </p:cNvPr>
          <p:cNvSpPr/>
          <p:nvPr>
            <p:custDataLst>
              <p:tags r:id="rId57"/>
            </p:custDataLst>
          </p:nvPr>
        </p:nvSpPr>
        <p:spPr>
          <a:xfrm>
            <a:off x="4947976" y="2280976"/>
            <a:ext cx="2296048" cy="2296048"/>
          </a:xfrm>
          <a:custGeom>
            <a:avLst/>
            <a:gdLst/>
            <a:ahLst/>
            <a:cxnLst/>
            <a:rect l="0" t="0" r="0" b="0"/>
            <a:pathLst>
              <a:path w="2296049" h="2296049">
                <a:moveTo>
                  <a:pt x="0" y="0"/>
                </a:moveTo>
                <a:lnTo>
                  <a:pt x="2296048" y="0"/>
                </a:lnTo>
                <a:lnTo>
                  <a:pt x="2296048" y="2296048"/>
                </a:lnTo>
                <a:lnTo>
                  <a:pt x="0" y="2296048"/>
                </a:lnTo>
                <a:close/>
              </a:path>
            </a:pathLst>
          </a:custGeom>
          <a:noFill/>
          <a:ln w="38100" cap="flat" cmpd="sng" algn="ctr">
            <a:solidFill>
              <a:srgbClr val="000000">
                <a:alpha val="75784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83" name="PA-任意多边形 282">
            <a:extLst>
              <a:ext uri="{FF2B5EF4-FFF2-40B4-BE49-F238E27FC236}">
                <a16:creationId xmlns:a16="http://schemas.microsoft.com/office/drawing/2014/main" xmlns="" id="{2445A24E-0557-4DB2-A25B-ACC0600D40FD}"/>
              </a:ext>
            </a:extLst>
          </p:cNvPr>
          <p:cNvSpPr/>
          <p:nvPr>
            <p:custDataLst>
              <p:tags r:id="rId58"/>
            </p:custDataLst>
          </p:nvPr>
        </p:nvSpPr>
        <p:spPr>
          <a:xfrm>
            <a:off x="4947976" y="2280976"/>
            <a:ext cx="2296048" cy="2296048"/>
          </a:xfrm>
          <a:custGeom>
            <a:avLst/>
            <a:gdLst/>
            <a:ahLst/>
            <a:cxnLst/>
            <a:rect l="0" t="0" r="0" b="0"/>
            <a:pathLst>
              <a:path w="2296049" h="2296050">
                <a:moveTo>
                  <a:pt x="0" y="0"/>
                </a:moveTo>
                <a:lnTo>
                  <a:pt x="2296048" y="0"/>
                </a:lnTo>
                <a:lnTo>
                  <a:pt x="2296048" y="2296049"/>
                </a:lnTo>
                <a:lnTo>
                  <a:pt x="0" y="2296049"/>
                </a:lnTo>
                <a:close/>
              </a:path>
            </a:pathLst>
          </a:custGeom>
          <a:noFill/>
          <a:ln w="38100" cap="flat" cmpd="sng" algn="ctr">
            <a:solidFill>
              <a:srgbClr val="000000">
                <a:alpha val="77647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85" name="PA-任意多边形 284">
            <a:extLst>
              <a:ext uri="{FF2B5EF4-FFF2-40B4-BE49-F238E27FC236}">
                <a16:creationId xmlns:a16="http://schemas.microsoft.com/office/drawing/2014/main" xmlns="" id="{678574A3-6A57-4F46-BD9A-7ED41666B4BB}"/>
              </a:ext>
            </a:extLst>
          </p:cNvPr>
          <p:cNvSpPr/>
          <p:nvPr>
            <p:custDataLst>
              <p:tags r:id="rId59"/>
            </p:custDataLst>
          </p:nvPr>
        </p:nvSpPr>
        <p:spPr>
          <a:xfrm>
            <a:off x="4947976" y="2280976"/>
            <a:ext cx="2296048" cy="2296048"/>
          </a:xfrm>
          <a:custGeom>
            <a:avLst/>
            <a:gdLst/>
            <a:ahLst/>
            <a:cxnLst/>
            <a:rect l="0" t="0" r="0" b="0"/>
            <a:pathLst>
              <a:path w="2296050" h="2296049">
                <a:moveTo>
                  <a:pt x="0" y="0"/>
                </a:moveTo>
                <a:lnTo>
                  <a:pt x="2296049" y="0"/>
                </a:lnTo>
                <a:lnTo>
                  <a:pt x="2296049" y="2296048"/>
                </a:lnTo>
                <a:lnTo>
                  <a:pt x="0" y="2296048"/>
                </a:lnTo>
                <a:close/>
              </a:path>
            </a:pathLst>
          </a:custGeom>
          <a:noFill/>
          <a:ln w="38100" cap="flat" cmpd="sng" algn="ctr">
            <a:solidFill>
              <a:srgbClr val="000000">
                <a:alpha val="7951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87" name="PA-任意多边形 286">
            <a:extLst>
              <a:ext uri="{FF2B5EF4-FFF2-40B4-BE49-F238E27FC236}">
                <a16:creationId xmlns:a16="http://schemas.microsoft.com/office/drawing/2014/main" xmlns="" id="{24F5949C-731C-4766-ABB4-554616A1C922}"/>
              </a:ext>
            </a:extLst>
          </p:cNvPr>
          <p:cNvSpPr/>
          <p:nvPr>
            <p:custDataLst>
              <p:tags r:id="rId60"/>
            </p:custDataLst>
          </p:nvPr>
        </p:nvSpPr>
        <p:spPr>
          <a:xfrm>
            <a:off x="4947976" y="2280976"/>
            <a:ext cx="2296048" cy="2296048"/>
          </a:xfrm>
          <a:custGeom>
            <a:avLst/>
            <a:gdLst/>
            <a:ahLst/>
            <a:cxnLst/>
            <a:rect l="0" t="0" r="0" b="0"/>
            <a:pathLst>
              <a:path w="2296049" h="2296050">
                <a:moveTo>
                  <a:pt x="0" y="0"/>
                </a:moveTo>
                <a:lnTo>
                  <a:pt x="2296048" y="0"/>
                </a:lnTo>
                <a:lnTo>
                  <a:pt x="2296048" y="2296049"/>
                </a:lnTo>
                <a:lnTo>
                  <a:pt x="0" y="2296049"/>
                </a:lnTo>
                <a:close/>
              </a:path>
            </a:pathLst>
          </a:custGeom>
          <a:noFill/>
          <a:ln w="38100" cap="flat" cmpd="sng" algn="ctr">
            <a:solidFill>
              <a:srgbClr val="000000">
                <a:alpha val="81373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89" name="PA-任意多边形 288">
            <a:extLst>
              <a:ext uri="{FF2B5EF4-FFF2-40B4-BE49-F238E27FC236}">
                <a16:creationId xmlns:a16="http://schemas.microsoft.com/office/drawing/2014/main" xmlns="" id="{7E6C268A-6DA1-4E91-A773-A020AB44CABF}"/>
              </a:ext>
            </a:extLst>
          </p:cNvPr>
          <p:cNvSpPr/>
          <p:nvPr>
            <p:custDataLst>
              <p:tags r:id="rId61"/>
            </p:custDataLst>
          </p:nvPr>
        </p:nvSpPr>
        <p:spPr>
          <a:xfrm>
            <a:off x="4947976" y="2280976"/>
            <a:ext cx="2296048" cy="2296048"/>
          </a:xfrm>
          <a:custGeom>
            <a:avLst/>
            <a:gdLst/>
            <a:ahLst/>
            <a:cxnLst/>
            <a:rect l="0" t="0" r="0" b="0"/>
            <a:pathLst>
              <a:path w="2296049" h="2296049">
                <a:moveTo>
                  <a:pt x="0" y="0"/>
                </a:moveTo>
                <a:lnTo>
                  <a:pt x="2296048" y="0"/>
                </a:lnTo>
                <a:lnTo>
                  <a:pt x="2296048" y="2296048"/>
                </a:lnTo>
                <a:lnTo>
                  <a:pt x="0" y="2296048"/>
                </a:lnTo>
                <a:close/>
              </a:path>
            </a:pathLst>
          </a:custGeom>
          <a:noFill/>
          <a:ln w="38100" cap="flat" cmpd="sng" algn="ctr">
            <a:solidFill>
              <a:srgbClr val="000000">
                <a:alpha val="83235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91" name="PA-任意多边形 290">
            <a:extLst>
              <a:ext uri="{FF2B5EF4-FFF2-40B4-BE49-F238E27FC236}">
                <a16:creationId xmlns:a16="http://schemas.microsoft.com/office/drawing/2014/main" xmlns="" id="{809CFDE3-9DF0-4A39-A9B2-164847C70353}"/>
              </a:ext>
            </a:extLst>
          </p:cNvPr>
          <p:cNvSpPr/>
          <p:nvPr>
            <p:custDataLst>
              <p:tags r:id="rId62"/>
            </p:custDataLst>
          </p:nvPr>
        </p:nvSpPr>
        <p:spPr>
          <a:xfrm>
            <a:off x="4947976" y="2280976"/>
            <a:ext cx="2296048" cy="2296048"/>
          </a:xfrm>
          <a:custGeom>
            <a:avLst/>
            <a:gdLst/>
            <a:ahLst/>
            <a:cxnLst/>
            <a:rect l="0" t="0" r="0" b="0"/>
            <a:pathLst>
              <a:path w="2296050" h="2296049">
                <a:moveTo>
                  <a:pt x="0" y="0"/>
                </a:moveTo>
                <a:lnTo>
                  <a:pt x="2296049" y="0"/>
                </a:lnTo>
                <a:lnTo>
                  <a:pt x="2296049" y="2296048"/>
                </a:lnTo>
                <a:lnTo>
                  <a:pt x="0" y="2296048"/>
                </a:lnTo>
                <a:close/>
              </a:path>
            </a:pathLst>
          </a:custGeom>
          <a:noFill/>
          <a:ln w="38100" cap="flat" cmpd="sng" algn="ctr">
            <a:solidFill>
              <a:srgbClr val="000000">
                <a:alpha val="85098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93" name="PA-任意多边形 292">
            <a:extLst>
              <a:ext uri="{FF2B5EF4-FFF2-40B4-BE49-F238E27FC236}">
                <a16:creationId xmlns:a16="http://schemas.microsoft.com/office/drawing/2014/main" xmlns="" id="{1D273CAF-EC56-4274-8535-C1F9863F3290}"/>
              </a:ext>
            </a:extLst>
          </p:cNvPr>
          <p:cNvSpPr/>
          <p:nvPr>
            <p:custDataLst>
              <p:tags r:id="rId63"/>
            </p:custDataLst>
          </p:nvPr>
        </p:nvSpPr>
        <p:spPr>
          <a:xfrm>
            <a:off x="4947976" y="2280976"/>
            <a:ext cx="2296048" cy="2296048"/>
          </a:xfrm>
          <a:custGeom>
            <a:avLst/>
            <a:gdLst/>
            <a:ahLst/>
            <a:cxnLst/>
            <a:rect l="0" t="0" r="0" b="0"/>
            <a:pathLst>
              <a:path w="2296049" h="2296049">
                <a:moveTo>
                  <a:pt x="0" y="0"/>
                </a:moveTo>
                <a:lnTo>
                  <a:pt x="2296048" y="0"/>
                </a:lnTo>
                <a:lnTo>
                  <a:pt x="2296048" y="2296048"/>
                </a:lnTo>
                <a:lnTo>
                  <a:pt x="0" y="2296048"/>
                </a:lnTo>
                <a:close/>
              </a:path>
            </a:pathLst>
          </a:custGeom>
          <a:noFill/>
          <a:ln w="38100" cap="flat" cmpd="sng" algn="ctr">
            <a:solidFill>
              <a:srgbClr val="000000">
                <a:alpha val="86961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95" name="PA-任意多边形 294">
            <a:extLst>
              <a:ext uri="{FF2B5EF4-FFF2-40B4-BE49-F238E27FC236}">
                <a16:creationId xmlns:a16="http://schemas.microsoft.com/office/drawing/2014/main" xmlns="" id="{8C392E19-1E4E-4C82-B946-F339040D9B08}"/>
              </a:ext>
            </a:extLst>
          </p:cNvPr>
          <p:cNvSpPr/>
          <p:nvPr>
            <p:custDataLst>
              <p:tags r:id="rId64"/>
            </p:custDataLst>
          </p:nvPr>
        </p:nvSpPr>
        <p:spPr>
          <a:xfrm>
            <a:off x="4947976" y="2280976"/>
            <a:ext cx="2296048" cy="2296048"/>
          </a:xfrm>
          <a:custGeom>
            <a:avLst/>
            <a:gdLst/>
            <a:ahLst/>
            <a:cxnLst/>
            <a:rect l="0" t="0" r="0" b="0"/>
            <a:pathLst>
              <a:path w="2296049" h="2296049">
                <a:moveTo>
                  <a:pt x="0" y="0"/>
                </a:moveTo>
                <a:lnTo>
                  <a:pt x="2296048" y="0"/>
                </a:lnTo>
                <a:lnTo>
                  <a:pt x="2296048" y="2296048"/>
                </a:lnTo>
                <a:lnTo>
                  <a:pt x="0" y="2296048"/>
                </a:lnTo>
                <a:close/>
              </a:path>
            </a:pathLst>
          </a:custGeom>
          <a:noFill/>
          <a:ln w="38100" cap="flat" cmpd="sng" algn="ctr">
            <a:solidFill>
              <a:srgbClr val="000000">
                <a:alpha val="88824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97" name="PA-任意多边形 296">
            <a:extLst>
              <a:ext uri="{FF2B5EF4-FFF2-40B4-BE49-F238E27FC236}">
                <a16:creationId xmlns:a16="http://schemas.microsoft.com/office/drawing/2014/main" xmlns="" id="{F55BA25C-4F43-4931-BE99-D675DB62DA4A}"/>
              </a:ext>
            </a:extLst>
          </p:cNvPr>
          <p:cNvSpPr/>
          <p:nvPr>
            <p:custDataLst>
              <p:tags r:id="rId65"/>
            </p:custDataLst>
          </p:nvPr>
        </p:nvSpPr>
        <p:spPr>
          <a:xfrm>
            <a:off x="4947976" y="2280976"/>
            <a:ext cx="2296048" cy="2296048"/>
          </a:xfrm>
          <a:custGeom>
            <a:avLst/>
            <a:gdLst/>
            <a:ahLst/>
            <a:cxnLst/>
            <a:rect l="0" t="0" r="0" b="0"/>
            <a:pathLst>
              <a:path w="2296049" h="2296049">
                <a:moveTo>
                  <a:pt x="0" y="0"/>
                </a:moveTo>
                <a:lnTo>
                  <a:pt x="2296048" y="0"/>
                </a:lnTo>
                <a:lnTo>
                  <a:pt x="2296048" y="2296048"/>
                </a:lnTo>
                <a:lnTo>
                  <a:pt x="0" y="2296048"/>
                </a:lnTo>
                <a:close/>
              </a:path>
            </a:pathLst>
          </a:custGeom>
          <a:noFill/>
          <a:ln w="38100" cap="flat" cmpd="sng" algn="ctr">
            <a:solidFill>
              <a:srgbClr val="000000">
                <a:alpha val="90686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99" name="PA-任意多边形 298">
            <a:extLst>
              <a:ext uri="{FF2B5EF4-FFF2-40B4-BE49-F238E27FC236}">
                <a16:creationId xmlns:a16="http://schemas.microsoft.com/office/drawing/2014/main" xmlns="" id="{267C4ABB-DB79-4C40-9974-016DB536D0CE}"/>
              </a:ext>
            </a:extLst>
          </p:cNvPr>
          <p:cNvSpPr/>
          <p:nvPr>
            <p:custDataLst>
              <p:tags r:id="rId66"/>
            </p:custDataLst>
          </p:nvPr>
        </p:nvSpPr>
        <p:spPr>
          <a:xfrm>
            <a:off x="4947976" y="2280976"/>
            <a:ext cx="2296048" cy="2296048"/>
          </a:xfrm>
          <a:custGeom>
            <a:avLst/>
            <a:gdLst/>
            <a:ahLst/>
            <a:cxnLst/>
            <a:rect l="0" t="0" r="0" b="0"/>
            <a:pathLst>
              <a:path w="2296049" h="2296049">
                <a:moveTo>
                  <a:pt x="0" y="0"/>
                </a:moveTo>
                <a:lnTo>
                  <a:pt x="2296048" y="0"/>
                </a:lnTo>
                <a:lnTo>
                  <a:pt x="2296048" y="2296048"/>
                </a:lnTo>
                <a:lnTo>
                  <a:pt x="0" y="2296048"/>
                </a:lnTo>
                <a:close/>
              </a:path>
            </a:pathLst>
          </a:custGeom>
          <a:noFill/>
          <a:ln w="38100" cap="flat" cmpd="sng" algn="ctr">
            <a:solidFill>
              <a:srgbClr val="000000">
                <a:alpha val="92549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01" name="PA-任意多边形 300">
            <a:extLst>
              <a:ext uri="{FF2B5EF4-FFF2-40B4-BE49-F238E27FC236}">
                <a16:creationId xmlns:a16="http://schemas.microsoft.com/office/drawing/2014/main" xmlns="" id="{AD86D856-F03F-4A00-962A-186B40AD2109}"/>
              </a:ext>
            </a:extLst>
          </p:cNvPr>
          <p:cNvSpPr/>
          <p:nvPr>
            <p:custDataLst>
              <p:tags r:id="rId67"/>
            </p:custDataLst>
          </p:nvPr>
        </p:nvSpPr>
        <p:spPr>
          <a:xfrm>
            <a:off x="4947976" y="2280976"/>
            <a:ext cx="2296048" cy="2296048"/>
          </a:xfrm>
          <a:custGeom>
            <a:avLst/>
            <a:gdLst/>
            <a:ahLst/>
            <a:cxnLst/>
            <a:rect l="0" t="0" r="0" b="0"/>
            <a:pathLst>
              <a:path w="2296049" h="2296050">
                <a:moveTo>
                  <a:pt x="0" y="0"/>
                </a:moveTo>
                <a:lnTo>
                  <a:pt x="2296048" y="0"/>
                </a:lnTo>
                <a:lnTo>
                  <a:pt x="2296048" y="2296049"/>
                </a:lnTo>
                <a:lnTo>
                  <a:pt x="0" y="2296049"/>
                </a:lnTo>
                <a:close/>
              </a:path>
            </a:pathLst>
          </a:custGeom>
          <a:noFill/>
          <a:ln w="38100" cap="flat" cmpd="sng" algn="ctr">
            <a:solidFill>
              <a:srgbClr val="000000">
                <a:alpha val="94412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03" name="PA-任意多边形 302">
            <a:extLst>
              <a:ext uri="{FF2B5EF4-FFF2-40B4-BE49-F238E27FC236}">
                <a16:creationId xmlns:a16="http://schemas.microsoft.com/office/drawing/2014/main" xmlns="" id="{62C52CF6-D4F8-428C-9B08-B910911E0E7A}"/>
              </a:ext>
            </a:extLst>
          </p:cNvPr>
          <p:cNvSpPr/>
          <p:nvPr>
            <p:custDataLst>
              <p:tags r:id="rId68"/>
            </p:custDataLst>
          </p:nvPr>
        </p:nvSpPr>
        <p:spPr>
          <a:xfrm>
            <a:off x="4947976" y="2280976"/>
            <a:ext cx="2296048" cy="2296048"/>
          </a:xfrm>
          <a:custGeom>
            <a:avLst/>
            <a:gdLst/>
            <a:ahLst/>
            <a:cxnLst/>
            <a:rect l="0" t="0" r="0" b="0"/>
            <a:pathLst>
              <a:path w="2296049" h="2296049">
                <a:moveTo>
                  <a:pt x="0" y="0"/>
                </a:moveTo>
                <a:lnTo>
                  <a:pt x="2296048" y="0"/>
                </a:lnTo>
                <a:lnTo>
                  <a:pt x="2296048" y="2296048"/>
                </a:lnTo>
                <a:lnTo>
                  <a:pt x="0" y="2296048"/>
                </a:lnTo>
                <a:close/>
              </a:path>
            </a:pathLst>
          </a:custGeom>
          <a:noFill/>
          <a:ln w="38100" cap="flat" cmpd="sng" algn="ctr">
            <a:solidFill>
              <a:srgbClr val="000000">
                <a:alpha val="96275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05" name="PA-任意多边形 304">
            <a:extLst>
              <a:ext uri="{FF2B5EF4-FFF2-40B4-BE49-F238E27FC236}">
                <a16:creationId xmlns:a16="http://schemas.microsoft.com/office/drawing/2014/main" xmlns="" id="{0802657D-03EF-4DB0-B02B-210C8B24F750}"/>
              </a:ext>
            </a:extLst>
          </p:cNvPr>
          <p:cNvSpPr/>
          <p:nvPr>
            <p:custDataLst>
              <p:tags r:id="rId69"/>
            </p:custDataLst>
          </p:nvPr>
        </p:nvSpPr>
        <p:spPr>
          <a:xfrm>
            <a:off x="4947976" y="2280976"/>
            <a:ext cx="2296048" cy="2296048"/>
          </a:xfrm>
          <a:custGeom>
            <a:avLst/>
            <a:gdLst/>
            <a:ahLst/>
            <a:cxnLst/>
            <a:rect l="0" t="0" r="0" b="0"/>
            <a:pathLst>
              <a:path w="2296050" h="2296050">
                <a:moveTo>
                  <a:pt x="0" y="0"/>
                </a:moveTo>
                <a:lnTo>
                  <a:pt x="2296049" y="0"/>
                </a:lnTo>
                <a:lnTo>
                  <a:pt x="2296049" y="2296049"/>
                </a:lnTo>
                <a:lnTo>
                  <a:pt x="0" y="2296049"/>
                </a:lnTo>
                <a:close/>
              </a:path>
            </a:pathLst>
          </a:custGeom>
          <a:noFill/>
          <a:ln w="38100" cap="flat" cmpd="sng" algn="ctr">
            <a:solidFill>
              <a:srgbClr val="000000">
                <a:alpha val="98137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PA-矩形 12">
            <a:extLst>
              <a:ext uri="{FF2B5EF4-FFF2-40B4-BE49-F238E27FC236}">
                <a16:creationId xmlns:a16="http://schemas.microsoft.com/office/drawing/2014/main" xmlns="" id="{F60F3FD0-821D-45C8-B1D1-1E1E99F7D02B}"/>
              </a:ext>
            </a:extLst>
          </p:cNvPr>
          <p:cNvSpPr/>
          <p:nvPr>
            <p:custDataLst>
              <p:tags r:id="rId70"/>
            </p:custDataLst>
          </p:nvPr>
        </p:nvSpPr>
        <p:spPr>
          <a:xfrm>
            <a:off x="4947976" y="2280976"/>
            <a:ext cx="2296048" cy="2296048"/>
          </a:xfrm>
          <a:custGeom>
            <a:avLst/>
            <a:gdLst>
              <a:gd name="connsiteX0" fmla="*/ 0 w 2296048"/>
              <a:gd name="connsiteY0" fmla="*/ 0 h 2296048"/>
              <a:gd name="connsiteX1" fmla="*/ 2296048 w 2296048"/>
              <a:gd name="connsiteY1" fmla="*/ 0 h 2296048"/>
              <a:gd name="connsiteX2" fmla="*/ 2296048 w 2296048"/>
              <a:gd name="connsiteY2" fmla="*/ 2296048 h 2296048"/>
              <a:gd name="connsiteX3" fmla="*/ 0 w 2296048"/>
              <a:gd name="connsiteY3" fmla="*/ 2296048 h 2296048"/>
              <a:gd name="connsiteX4" fmla="*/ 0 w 2296048"/>
              <a:gd name="connsiteY4" fmla="*/ 0 h 2296048"/>
              <a:gd name="connsiteX0" fmla="*/ 6507650 w 8803698"/>
              <a:gd name="connsiteY0" fmla="*/ 4384096 h 6680144"/>
              <a:gd name="connsiteX1" fmla="*/ 0 w 8803698"/>
              <a:gd name="connsiteY1" fmla="*/ 0 h 6680144"/>
              <a:gd name="connsiteX2" fmla="*/ 8803698 w 8803698"/>
              <a:gd name="connsiteY2" fmla="*/ 4384096 h 6680144"/>
              <a:gd name="connsiteX3" fmla="*/ 8803698 w 8803698"/>
              <a:gd name="connsiteY3" fmla="*/ 6680144 h 6680144"/>
              <a:gd name="connsiteX4" fmla="*/ 6507650 w 8803698"/>
              <a:gd name="connsiteY4" fmla="*/ 6680144 h 6680144"/>
              <a:gd name="connsiteX5" fmla="*/ 6507650 w 8803698"/>
              <a:gd name="connsiteY5" fmla="*/ 4384096 h 6680144"/>
              <a:gd name="connsiteX0" fmla="*/ 0 w 2296048"/>
              <a:gd name="connsiteY0" fmla="*/ 0 h 2296048"/>
              <a:gd name="connsiteX1" fmla="*/ 2296048 w 2296048"/>
              <a:gd name="connsiteY1" fmla="*/ 0 h 2296048"/>
              <a:gd name="connsiteX2" fmla="*/ 2296048 w 2296048"/>
              <a:gd name="connsiteY2" fmla="*/ 2296048 h 2296048"/>
              <a:gd name="connsiteX3" fmla="*/ 0 w 2296048"/>
              <a:gd name="connsiteY3" fmla="*/ 2296048 h 2296048"/>
              <a:gd name="connsiteX4" fmla="*/ 0 w 2296048"/>
              <a:gd name="connsiteY4" fmla="*/ 0 h 2296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96048" h="2296048">
                <a:moveTo>
                  <a:pt x="0" y="0"/>
                </a:moveTo>
                <a:lnTo>
                  <a:pt x="2296048" y="0"/>
                </a:lnTo>
                <a:lnTo>
                  <a:pt x="2296048" y="2296048"/>
                </a:lnTo>
                <a:lnTo>
                  <a:pt x="0" y="2296048"/>
                </a:lnTo>
                <a:lnTo>
                  <a:pt x="0" y="0"/>
                </a:lnTo>
                <a:close/>
              </a:path>
            </a:pathLst>
          </a:cu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81" name="图片 380">
            <a:extLst>
              <a:ext uri="{FF2B5EF4-FFF2-40B4-BE49-F238E27FC236}">
                <a16:creationId xmlns:a16="http://schemas.microsoft.com/office/drawing/2014/main" xmlns="" id="{03F57B36-9F5B-4901-B957-2C992861601C}"/>
              </a:ext>
            </a:extLst>
          </p:cNvPr>
          <p:cNvPicPr>
            <a:picLocks noChangeAspect="1"/>
          </p:cNvPicPr>
          <p:nvPr/>
        </p:nvPicPr>
        <p:blipFill>
          <a:blip r:embed="rId8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4578" y="2277578"/>
            <a:ext cx="2302844" cy="2302844"/>
          </a:xfrm>
          <a:prstGeom prst="rect">
            <a:avLst/>
          </a:prstGeom>
        </p:spPr>
      </p:pic>
      <p:pic>
        <p:nvPicPr>
          <p:cNvPr id="373" name="PA-图片 372">
            <a:extLst>
              <a:ext uri="{FF2B5EF4-FFF2-40B4-BE49-F238E27FC236}">
                <a16:creationId xmlns:a16="http://schemas.microsoft.com/office/drawing/2014/main" xmlns="" id="{08DFA390-12EE-4983-AB19-45C82AB1C2CF}"/>
              </a:ext>
            </a:extLst>
          </p:cNvPr>
          <p:cNvPicPr>
            <a:picLocks noChangeAspect="1"/>
          </p:cNvPicPr>
          <p:nvPr>
            <p:custDataLst>
              <p:tags r:id="rId71"/>
            </p:custDataLst>
          </p:nvPr>
        </p:nvPicPr>
        <p:blipFill>
          <a:blip r:embed="rId89"/>
          <a:srcRect l="755" t="688" r="654" b="85265"/>
          <a:stretch>
            <a:fillRect/>
          </a:stretch>
        </p:blipFill>
        <p:spPr>
          <a:xfrm>
            <a:off x="4949149" y="2277578"/>
            <a:ext cx="2296048" cy="328007"/>
          </a:xfrm>
          <a:custGeom>
            <a:avLst/>
            <a:gdLst>
              <a:gd name="connsiteX0" fmla="*/ 0 w 2296048"/>
              <a:gd name="connsiteY0" fmla="*/ 0 h 328007"/>
              <a:gd name="connsiteX1" fmla="*/ 2296048 w 2296048"/>
              <a:gd name="connsiteY1" fmla="*/ 0 h 328007"/>
              <a:gd name="connsiteX2" fmla="*/ 2296048 w 2296048"/>
              <a:gd name="connsiteY2" fmla="*/ 328007 h 328007"/>
              <a:gd name="connsiteX3" fmla="*/ 0 w 2296048"/>
              <a:gd name="connsiteY3" fmla="*/ 328007 h 328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96048" h="328007">
                <a:moveTo>
                  <a:pt x="0" y="0"/>
                </a:moveTo>
                <a:lnTo>
                  <a:pt x="2296048" y="0"/>
                </a:lnTo>
                <a:lnTo>
                  <a:pt x="2296048" y="328007"/>
                </a:lnTo>
                <a:lnTo>
                  <a:pt x="0" y="328007"/>
                </a:lnTo>
                <a:close/>
              </a:path>
            </a:pathLst>
          </a:custGeom>
        </p:spPr>
      </p:pic>
      <p:pic>
        <p:nvPicPr>
          <p:cNvPr id="374" name="PA-图片 373">
            <a:extLst>
              <a:ext uri="{FF2B5EF4-FFF2-40B4-BE49-F238E27FC236}">
                <a16:creationId xmlns:a16="http://schemas.microsoft.com/office/drawing/2014/main" xmlns="" id="{7CC5ED67-9B02-4533-9EA1-2AA1EE5FCA9E}"/>
              </a:ext>
            </a:extLst>
          </p:cNvPr>
          <p:cNvPicPr>
            <a:picLocks noChangeAspect="1"/>
          </p:cNvPicPr>
          <p:nvPr>
            <p:custDataLst>
              <p:tags r:id="rId72"/>
            </p:custDataLst>
          </p:nvPr>
        </p:nvPicPr>
        <p:blipFill>
          <a:blip r:embed="rId89"/>
          <a:srcRect l="755" t="84973" r="654" b="979"/>
          <a:stretch>
            <a:fillRect/>
          </a:stretch>
        </p:blipFill>
        <p:spPr>
          <a:xfrm>
            <a:off x="4949149" y="4245619"/>
            <a:ext cx="2296048" cy="328007"/>
          </a:xfrm>
          <a:custGeom>
            <a:avLst/>
            <a:gdLst>
              <a:gd name="connsiteX0" fmla="*/ 0 w 2296048"/>
              <a:gd name="connsiteY0" fmla="*/ 0 h 328007"/>
              <a:gd name="connsiteX1" fmla="*/ 2296048 w 2296048"/>
              <a:gd name="connsiteY1" fmla="*/ 0 h 328007"/>
              <a:gd name="connsiteX2" fmla="*/ 2296048 w 2296048"/>
              <a:gd name="connsiteY2" fmla="*/ 328007 h 328007"/>
              <a:gd name="connsiteX3" fmla="*/ 0 w 2296048"/>
              <a:gd name="connsiteY3" fmla="*/ 328007 h 328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96048" h="328007">
                <a:moveTo>
                  <a:pt x="0" y="0"/>
                </a:moveTo>
                <a:lnTo>
                  <a:pt x="2296048" y="0"/>
                </a:lnTo>
                <a:lnTo>
                  <a:pt x="2296048" y="328007"/>
                </a:lnTo>
                <a:lnTo>
                  <a:pt x="0" y="328007"/>
                </a:lnTo>
                <a:close/>
              </a:path>
            </a:pathLst>
          </a:custGeom>
        </p:spPr>
      </p:pic>
      <p:pic>
        <p:nvPicPr>
          <p:cNvPr id="375" name="PA-图片 374">
            <a:extLst>
              <a:ext uri="{FF2B5EF4-FFF2-40B4-BE49-F238E27FC236}">
                <a16:creationId xmlns:a16="http://schemas.microsoft.com/office/drawing/2014/main" xmlns="" id="{29B20FC2-5201-46E1-87A2-9713AF2361B8}"/>
              </a:ext>
            </a:extLst>
          </p:cNvPr>
          <p:cNvPicPr>
            <a:picLocks noChangeAspect="1"/>
          </p:cNvPicPr>
          <p:nvPr>
            <p:custDataLst>
              <p:tags r:id="rId73"/>
            </p:custDataLst>
          </p:nvPr>
        </p:nvPicPr>
        <p:blipFill>
          <a:blip r:embed="rId89"/>
          <a:srcRect l="755" t="14735" r="654" b="71217"/>
          <a:stretch>
            <a:fillRect/>
          </a:stretch>
        </p:blipFill>
        <p:spPr>
          <a:xfrm>
            <a:off x="4949149" y="2605585"/>
            <a:ext cx="2296048" cy="328007"/>
          </a:xfrm>
          <a:custGeom>
            <a:avLst/>
            <a:gdLst>
              <a:gd name="connsiteX0" fmla="*/ 0 w 2296048"/>
              <a:gd name="connsiteY0" fmla="*/ 0 h 328007"/>
              <a:gd name="connsiteX1" fmla="*/ 2296048 w 2296048"/>
              <a:gd name="connsiteY1" fmla="*/ 0 h 328007"/>
              <a:gd name="connsiteX2" fmla="*/ 2296048 w 2296048"/>
              <a:gd name="connsiteY2" fmla="*/ 328007 h 328007"/>
              <a:gd name="connsiteX3" fmla="*/ 0 w 2296048"/>
              <a:gd name="connsiteY3" fmla="*/ 328007 h 328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96048" h="328007">
                <a:moveTo>
                  <a:pt x="0" y="0"/>
                </a:moveTo>
                <a:lnTo>
                  <a:pt x="2296048" y="0"/>
                </a:lnTo>
                <a:lnTo>
                  <a:pt x="2296048" y="328007"/>
                </a:lnTo>
                <a:lnTo>
                  <a:pt x="0" y="328007"/>
                </a:lnTo>
                <a:close/>
              </a:path>
            </a:pathLst>
          </a:custGeom>
        </p:spPr>
      </p:pic>
      <p:pic>
        <p:nvPicPr>
          <p:cNvPr id="376" name="PA-图片 375">
            <a:extLst>
              <a:ext uri="{FF2B5EF4-FFF2-40B4-BE49-F238E27FC236}">
                <a16:creationId xmlns:a16="http://schemas.microsoft.com/office/drawing/2014/main" xmlns="" id="{FD653DAB-9706-443B-80A5-49CB8DBCC708}"/>
              </a:ext>
            </a:extLst>
          </p:cNvPr>
          <p:cNvPicPr>
            <a:picLocks noChangeAspect="1"/>
          </p:cNvPicPr>
          <p:nvPr>
            <p:custDataLst>
              <p:tags r:id="rId74"/>
            </p:custDataLst>
          </p:nvPr>
        </p:nvPicPr>
        <p:blipFill>
          <a:blip r:embed="rId89"/>
          <a:srcRect l="755" t="28783" r="654" b="57169"/>
          <a:stretch>
            <a:fillRect/>
          </a:stretch>
        </p:blipFill>
        <p:spPr>
          <a:xfrm>
            <a:off x="4949149" y="2933592"/>
            <a:ext cx="2296048" cy="328007"/>
          </a:xfrm>
          <a:custGeom>
            <a:avLst/>
            <a:gdLst>
              <a:gd name="connsiteX0" fmla="*/ 0 w 2296048"/>
              <a:gd name="connsiteY0" fmla="*/ 0 h 328007"/>
              <a:gd name="connsiteX1" fmla="*/ 2296048 w 2296048"/>
              <a:gd name="connsiteY1" fmla="*/ 0 h 328007"/>
              <a:gd name="connsiteX2" fmla="*/ 2296048 w 2296048"/>
              <a:gd name="connsiteY2" fmla="*/ 328007 h 328007"/>
              <a:gd name="connsiteX3" fmla="*/ 0 w 2296048"/>
              <a:gd name="connsiteY3" fmla="*/ 328007 h 328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96048" h="328007">
                <a:moveTo>
                  <a:pt x="0" y="0"/>
                </a:moveTo>
                <a:lnTo>
                  <a:pt x="2296048" y="0"/>
                </a:lnTo>
                <a:lnTo>
                  <a:pt x="2296048" y="328007"/>
                </a:lnTo>
                <a:lnTo>
                  <a:pt x="0" y="328007"/>
                </a:lnTo>
                <a:close/>
              </a:path>
            </a:pathLst>
          </a:custGeom>
        </p:spPr>
      </p:pic>
      <p:pic>
        <p:nvPicPr>
          <p:cNvPr id="377" name="PA-图片 376">
            <a:extLst>
              <a:ext uri="{FF2B5EF4-FFF2-40B4-BE49-F238E27FC236}">
                <a16:creationId xmlns:a16="http://schemas.microsoft.com/office/drawing/2014/main" xmlns="" id="{827BFDC5-3546-4083-8171-CC2B8D54FCF7}"/>
              </a:ext>
            </a:extLst>
          </p:cNvPr>
          <p:cNvPicPr>
            <a:picLocks noChangeAspect="1"/>
          </p:cNvPicPr>
          <p:nvPr>
            <p:custDataLst>
              <p:tags r:id="rId75"/>
            </p:custDataLst>
          </p:nvPr>
        </p:nvPicPr>
        <p:blipFill>
          <a:blip r:embed="rId89"/>
          <a:srcRect l="755" t="42831" r="654" b="43122"/>
          <a:stretch>
            <a:fillRect/>
          </a:stretch>
        </p:blipFill>
        <p:spPr>
          <a:xfrm>
            <a:off x="4949149" y="3261599"/>
            <a:ext cx="2296048" cy="328007"/>
          </a:xfrm>
          <a:custGeom>
            <a:avLst/>
            <a:gdLst>
              <a:gd name="connsiteX0" fmla="*/ 0 w 2296048"/>
              <a:gd name="connsiteY0" fmla="*/ 0 h 328007"/>
              <a:gd name="connsiteX1" fmla="*/ 2296048 w 2296048"/>
              <a:gd name="connsiteY1" fmla="*/ 0 h 328007"/>
              <a:gd name="connsiteX2" fmla="*/ 2296048 w 2296048"/>
              <a:gd name="connsiteY2" fmla="*/ 328007 h 328007"/>
              <a:gd name="connsiteX3" fmla="*/ 0 w 2296048"/>
              <a:gd name="connsiteY3" fmla="*/ 328007 h 328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96048" h="328007">
                <a:moveTo>
                  <a:pt x="0" y="0"/>
                </a:moveTo>
                <a:lnTo>
                  <a:pt x="2296048" y="0"/>
                </a:lnTo>
                <a:lnTo>
                  <a:pt x="2296048" y="328007"/>
                </a:lnTo>
                <a:lnTo>
                  <a:pt x="0" y="328007"/>
                </a:lnTo>
                <a:close/>
              </a:path>
            </a:pathLst>
          </a:custGeom>
        </p:spPr>
      </p:pic>
      <p:pic>
        <p:nvPicPr>
          <p:cNvPr id="378" name="PA-图片 377">
            <a:extLst>
              <a:ext uri="{FF2B5EF4-FFF2-40B4-BE49-F238E27FC236}">
                <a16:creationId xmlns:a16="http://schemas.microsoft.com/office/drawing/2014/main" xmlns="" id="{F502DCA0-46C6-43FD-B87A-552CF8674A89}"/>
              </a:ext>
            </a:extLst>
          </p:cNvPr>
          <p:cNvPicPr>
            <a:picLocks noChangeAspect="1"/>
          </p:cNvPicPr>
          <p:nvPr>
            <p:custDataLst>
              <p:tags r:id="rId76"/>
            </p:custDataLst>
          </p:nvPr>
        </p:nvPicPr>
        <p:blipFill>
          <a:blip r:embed="rId89"/>
          <a:srcRect l="755" t="56878" r="654" b="29074"/>
          <a:stretch>
            <a:fillRect/>
          </a:stretch>
        </p:blipFill>
        <p:spPr>
          <a:xfrm>
            <a:off x="4949149" y="3589606"/>
            <a:ext cx="2296048" cy="328007"/>
          </a:xfrm>
          <a:custGeom>
            <a:avLst/>
            <a:gdLst>
              <a:gd name="connsiteX0" fmla="*/ 0 w 2296048"/>
              <a:gd name="connsiteY0" fmla="*/ 0 h 328007"/>
              <a:gd name="connsiteX1" fmla="*/ 2296048 w 2296048"/>
              <a:gd name="connsiteY1" fmla="*/ 0 h 328007"/>
              <a:gd name="connsiteX2" fmla="*/ 2296048 w 2296048"/>
              <a:gd name="connsiteY2" fmla="*/ 328007 h 328007"/>
              <a:gd name="connsiteX3" fmla="*/ 0 w 2296048"/>
              <a:gd name="connsiteY3" fmla="*/ 328007 h 328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96048" h="328007">
                <a:moveTo>
                  <a:pt x="0" y="0"/>
                </a:moveTo>
                <a:lnTo>
                  <a:pt x="2296048" y="0"/>
                </a:lnTo>
                <a:lnTo>
                  <a:pt x="2296048" y="328007"/>
                </a:lnTo>
                <a:lnTo>
                  <a:pt x="0" y="328007"/>
                </a:lnTo>
                <a:close/>
              </a:path>
            </a:pathLst>
          </a:custGeom>
        </p:spPr>
      </p:pic>
      <p:pic>
        <p:nvPicPr>
          <p:cNvPr id="379" name="PA-图片 378">
            <a:extLst>
              <a:ext uri="{FF2B5EF4-FFF2-40B4-BE49-F238E27FC236}">
                <a16:creationId xmlns:a16="http://schemas.microsoft.com/office/drawing/2014/main" xmlns="" id="{D6528026-72C8-4EE3-BD25-699778878B9F}"/>
              </a:ext>
            </a:extLst>
          </p:cNvPr>
          <p:cNvPicPr>
            <a:picLocks noChangeAspect="1"/>
          </p:cNvPicPr>
          <p:nvPr>
            <p:custDataLst>
              <p:tags r:id="rId77"/>
            </p:custDataLst>
          </p:nvPr>
        </p:nvPicPr>
        <p:blipFill>
          <a:blip r:embed="rId89"/>
          <a:srcRect l="755" t="70926" r="654" b="15027"/>
          <a:stretch>
            <a:fillRect/>
          </a:stretch>
        </p:blipFill>
        <p:spPr>
          <a:xfrm>
            <a:off x="4949149" y="3917613"/>
            <a:ext cx="2296048" cy="328007"/>
          </a:xfrm>
          <a:custGeom>
            <a:avLst/>
            <a:gdLst>
              <a:gd name="connsiteX0" fmla="*/ 0 w 2296048"/>
              <a:gd name="connsiteY0" fmla="*/ 0 h 328007"/>
              <a:gd name="connsiteX1" fmla="*/ 2296048 w 2296048"/>
              <a:gd name="connsiteY1" fmla="*/ 0 h 328007"/>
              <a:gd name="connsiteX2" fmla="*/ 2296048 w 2296048"/>
              <a:gd name="connsiteY2" fmla="*/ 328007 h 328007"/>
              <a:gd name="connsiteX3" fmla="*/ 0 w 2296048"/>
              <a:gd name="connsiteY3" fmla="*/ 328007 h 328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96048" h="328007">
                <a:moveTo>
                  <a:pt x="0" y="0"/>
                </a:moveTo>
                <a:lnTo>
                  <a:pt x="2296048" y="0"/>
                </a:lnTo>
                <a:lnTo>
                  <a:pt x="2296048" y="328007"/>
                </a:lnTo>
                <a:lnTo>
                  <a:pt x="0" y="328007"/>
                </a:lnTo>
                <a:close/>
              </a:path>
            </a:pathLst>
          </a:custGeom>
        </p:spPr>
      </p:pic>
      <p:sp>
        <p:nvSpPr>
          <p:cNvPr id="372" name="矩形 371">
            <a:extLst>
              <a:ext uri="{FF2B5EF4-FFF2-40B4-BE49-F238E27FC236}">
                <a16:creationId xmlns:a16="http://schemas.microsoft.com/office/drawing/2014/main" xmlns="" id="{942385FC-ADB1-46E9-A547-B07ACA61FD15}"/>
              </a:ext>
            </a:extLst>
          </p:cNvPr>
          <p:cNvSpPr/>
          <p:nvPr/>
        </p:nvSpPr>
        <p:spPr>
          <a:xfrm>
            <a:off x="7376160" y="1600200"/>
            <a:ext cx="3870960" cy="3657600"/>
          </a:xfrm>
          <a:prstGeom prst="rect">
            <a:avLst/>
          </a:prstGeom>
          <a:gradFill>
            <a:gsLst>
              <a:gs pos="12000">
                <a:srgbClr val="FFFFFF"/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2" name="PA-文本框 381">
            <a:extLst>
              <a:ext uri="{FF2B5EF4-FFF2-40B4-BE49-F238E27FC236}">
                <a16:creationId xmlns:a16="http://schemas.microsoft.com/office/drawing/2014/main" xmlns="" id="{12C6148D-CF08-4552-ADB8-408A786DC41A}"/>
              </a:ext>
            </a:extLst>
          </p:cNvPr>
          <p:cNvSpPr txBox="1"/>
          <p:nvPr>
            <p:custDataLst>
              <p:tags r:id="rId78"/>
            </p:custDataLst>
          </p:nvPr>
        </p:nvSpPr>
        <p:spPr>
          <a:xfrm>
            <a:off x="5068169" y="4622163"/>
            <a:ext cx="20556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安逸</a:t>
            </a:r>
            <a:r>
              <a:rPr lang="en-US" altLang="zh-CN" dirty="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PPT</a:t>
            </a:r>
            <a:r>
              <a:rPr lang="zh-CN" altLang="en-US" dirty="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社团</a:t>
            </a:r>
          </a:p>
        </p:txBody>
      </p:sp>
      <p:pic>
        <p:nvPicPr>
          <p:cNvPr id="384" name="7417">
            <a:hlinkClick r:id="" action="ppaction://media"/>
            <a:extLst>
              <a:ext uri="{FF2B5EF4-FFF2-40B4-BE49-F238E27FC236}">
                <a16:creationId xmlns:a16="http://schemas.microsoft.com/office/drawing/2014/main" xmlns="" id="{8CCDB356-FB65-46AC-B6DB-C2A34EEE4A54}"/>
              </a:ext>
            </a:extLst>
          </p:cNvPr>
          <p:cNvPicPr>
            <a:picLocks noChangeAspect="1"/>
          </p:cNvPicPr>
          <p:nvPr>
            <a:audioFile r:link="rId80"/>
            <p:extLst>
              <p:ext uri="{DAA4B4D4-6D71-4841-9C94-3DE7FCFB9230}">
                <p14:media xmlns:p14="http://schemas.microsoft.com/office/powerpoint/2010/main" r:embed="rId79"/>
              </p:ext>
            </p:extLst>
          </p:nvPr>
        </p:nvPicPr>
        <p:blipFill>
          <a:blip r:embed="rId90"/>
          <a:stretch>
            <a:fillRect/>
          </a:stretch>
        </p:blipFill>
        <p:spPr>
          <a:xfrm>
            <a:off x="7620690" y="-1606136"/>
            <a:ext cx="487363" cy="487363"/>
          </a:xfrm>
          <a:prstGeom prst="rect">
            <a:avLst/>
          </a:prstGeom>
        </p:spPr>
      </p:pic>
      <p:pic>
        <p:nvPicPr>
          <p:cNvPr id="385" name="2902">
            <a:hlinkClick r:id="" action="ppaction://media"/>
            <a:extLst>
              <a:ext uri="{FF2B5EF4-FFF2-40B4-BE49-F238E27FC236}">
                <a16:creationId xmlns:a16="http://schemas.microsoft.com/office/drawing/2014/main" xmlns="" id="{2A423315-2882-4925-890E-CBB9563C5D8F}"/>
              </a:ext>
            </a:extLst>
          </p:cNvPr>
          <p:cNvPicPr>
            <a:picLocks noChangeAspect="1"/>
          </p:cNvPicPr>
          <p:nvPr>
            <a:audioFile r:link="rId82"/>
            <p:extLst>
              <p:ext uri="{DAA4B4D4-6D71-4841-9C94-3DE7FCFB9230}">
                <p14:media xmlns:p14="http://schemas.microsoft.com/office/powerpoint/2010/main" r:embed="rId81"/>
              </p:ext>
            </p:extLst>
          </p:nvPr>
        </p:nvPicPr>
        <p:blipFill>
          <a:blip r:embed="rId90"/>
          <a:stretch>
            <a:fillRect/>
          </a:stretch>
        </p:blipFill>
        <p:spPr>
          <a:xfrm>
            <a:off x="9588638" y="-1606137"/>
            <a:ext cx="487363" cy="487363"/>
          </a:xfrm>
          <a:prstGeom prst="rect">
            <a:avLst/>
          </a:prstGeom>
        </p:spPr>
      </p:pic>
      <p:pic>
        <p:nvPicPr>
          <p:cNvPr id="386" name="2902">
            <a:hlinkClick r:id="" action="ppaction://media"/>
            <a:extLst>
              <a:ext uri="{FF2B5EF4-FFF2-40B4-BE49-F238E27FC236}">
                <a16:creationId xmlns:a16="http://schemas.microsoft.com/office/drawing/2014/main" xmlns="" id="{EF26C348-FCF5-426D-BAE8-2444F5556E4B}"/>
              </a:ext>
            </a:extLst>
          </p:cNvPr>
          <p:cNvPicPr>
            <a:picLocks noChangeAspect="1"/>
          </p:cNvPicPr>
          <p:nvPr>
            <a:audioFile r:link="rId84"/>
            <p:extLst>
              <p:ext uri="{DAA4B4D4-6D71-4841-9C94-3DE7FCFB9230}">
                <p14:media xmlns:p14="http://schemas.microsoft.com/office/powerpoint/2010/main" r:embed="rId83"/>
              </p:ext>
            </p:extLst>
          </p:nvPr>
        </p:nvPicPr>
        <p:blipFill>
          <a:blip r:embed="rId90"/>
          <a:stretch>
            <a:fillRect/>
          </a:stretch>
        </p:blipFill>
        <p:spPr>
          <a:xfrm>
            <a:off x="9741038" y="-1453737"/>
            <a:ext cx="487363" cy="487363"/>
          </a:xfrm>
          <a:prstGeom prst="rect">
            <a:avLst/>
          </a:prstGeom>
        </p:spPr>
      </p:pic>
      <p:pic>
        <p:nvPicPr>
          <p:cNvPr id="388" name="9176">
            <a:hlinkClick r:id="" action="ppaction://media"/>
            <a:extLst>
              <a:ext uri="{FF2B5EF4-FFF2-40B4-BE49-F238E27FC236}">
                <a16:creationId xmlns:a16="http://schemas.microsoft.com/office/drawing/2014/main" xmlns="" id="{4AD27F23-93B9-4901-9D85-5E0FDF669FA4}"/>
              </a:ext>
            </a:extLst>
          </p:cNvPr>
          <p:cNvPicPr>
            <a:picLocks noChangeAspect="1"/>
          </p:cNvPicPr>
          <p:nvPr>
            <a:audioFile r:link="rId86"/>
            <p:extLst>
              <p:ext uri="{DAA4B4D4-6D71-4841-9C94-3DE7FCFB9230}">
                <p14:media xmlns:p14="http://schemas.microsoft.com/office/powerpoint/2010/main" r:embed="rId85"/>
              </p:ext>
            </p:extLst>
          </p:nvPr>
        </p:nvPicPr>
        <p:blipFill>
          <a:blip r:embed="rId90"/>
          <a:stretch>
            <a:fillRect/>
          </a:stretch>
        </p:blipFill>
        <p:spPr>
          <a:xfrm>
            <a:off x="5608637" y="-2162607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1729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8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" fill="hold"/>
                                        <p:tgtEl>
                                          <p:spTgt spid="38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8" presetClass="emp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00000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4200000">
                                      <p:cBhvr>
                                        <p:cTn id="11" dur="1000" accel="50000" de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4800000">
                                      <p:cBhvr>
                                        <p:cTn id="12" dur="1000" accel="50000" decel="50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45900000">
                                      <p:cBhvr>
                                        <p:cTn id="13" dur="1500" decel="100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8" presetClass="emph" presetSubtype="0" accel="50000" decel="5000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animRot by="2100000">
                                      <p:cBhvr>
                                        <p:cTn id="15" dur="1000" fill="hold"/>
                                        <p:tgtEl>
                                          <p:spTgt spid="3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4200000">
                                      <p:cBhvr>
                                        <p:cTn id="16" dur="1000" accel="50000" de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4800000">
                                      <p:cBhvr>
                                        <p:cTn id="17" dur="1000" accel="50000" decel="50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45900000">
                                      <p:cBhvr>
                                        <p:cTn id="18" dur="1500" decel="100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8" presetClass="emph" presetSubtype="0" accel="50000" decel="50000" fill="hold" grpId="0" nodeType="withEffect">
                                  <p:stCondLst>
                                    <p:cond delay="20"/>
                                  </p:stCondLst>
                                  <p:childTnLst>
                                    <p:animRot by="2100000">
                                      <p:cBhvr>
                                        <p:cTn id="20" dur="100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4200000">
                                      <p:cBhvr>
                                        <p:cTn id="21" dur="1000" accel="50000" de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4800000">
                                      <p:cBhvr>
                                        <p:cTn id="22" dur="1000" accel="50000" decel="50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45900000">
                                      <p:cBhvr>
                                        <p:cTn id="23" dur="1500" decel="100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8" presetClass="emph" presetSubtype="0" accel="50000" decel="50000" fill="hold" grpId="0" nodeType="withEffect">
                                  <p:stCondLst>
                                    <p:cond delay="30"/>
                                  </p:stCondLst>
                                  <p:childTnLst>
                                    <p:animRot by="2100000">
                                      <p:cBhvr>
                                        <p:cTn id="25" dur="100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4200000">
                                      <p:cBhvr>
                                        <p:cTn id="26" dur="1000" accel="50000" de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4800000">
                                      <p:cBhvr>
                                        <p:cTn id="27" dur="1000" accel="50000" decel="50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45900000">
                                      <p:cBhvr>
                                        <p:cTn id="28" dur="1500" decel="100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8" presetClass="emph" presetSubtype="0" accel="50000" decel="50000" fill="hold" grpId="0" nodeType="withEffect">
                                  <p:stCondLst>
                                    <p:cond delay="40"/>
                                  </p:stCondLst>
                                  <p:childTnLst>
                                    <p:animRot by="2100000">
                                      <p:cBhvr>
                                        <p:cTn id="30" dur="100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4200000">
                                      <p:cBhvr>
                                        <p:cTn id="31" dur="1000" accel="50000" de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4800000">
                                      <p:cBhvr>
                                        <p:cTn id="32" dur="1000" accel="50000" decel="50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45900000">
                                      <p:cBhvr>
                                        <p:cTn id="33" dur="1500" decel="100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8" presetClass="emph" presetSubtype="0" accel="50000" decel="5000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animRot by="2100000">
                                      <p:cBhvr>
                                        <p:cTn id="35" dur="100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4200000">
                                      <p:cBhvr>
                                        <p:cTn id="36" dur="1000" accel="50000" de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4800000">
                                      <p:cBhvr>
                                        <p:cTn id="37" dur="1000" accel="50000" decel="50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45900000">
                                      <p:cBhvr>
                                        <p:cTn id="38" dur="1500" decel="100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8" presetClass="emph" presetSubtype="0" accel="50000" decel="50000" fill="hold" grpId="0" nodeType="withEffect">
                                  <p:stCondLst>
                                    <p:cond delay="60"/>
                                  </p:stCondLst>
                                  <p:childTnLst>
                                    <p:animRot by="2100000">
                                      <p:cBhvr>
                                        <p:cTn id="40" dur="100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4200000">
                                      <p:cBhvr>
                                        <p:cTn id="41" dur="1000" accel="50000" de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4800000">
                                      <p:cBhvr>
                                        <p:cTn id="42" dur="1000" accel="50000" decel="50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45900000">
                                      <p:cBhvr>
                                        <p:cTn id="43" dur="1500" decel="100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8" presetClass="emph" presetSubtype="0" accel="50000" decel="5000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animRot by="2100000">
                                      <p:cBhvr>
                                        <p:cTn id="45" dur="100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4200000">
                                      <p:cBhvr>
                                        <p:cTn id="46" dur="1000" accel="50000" de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4800000">
                                      <p:cBhvr>
                                        <p:cTn id="47" dur="1000" accel="50000" decel="50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45900000">
                                      <p:cBhvr>
                                        <p:cTn id="48" dur="1500" decel="100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8" presetClass="emph" presetSubtype="0" accel="50000" decel="50000" fill="hold" grpId="0" nodeType="withEffect">
                                  <p:stCondLst>
                                    <p:cond delay="80"/>
                                  </p:stCondLst>
                                  <p:childTnLst>
                                    <p:animRot by="2100000">
                                      <p:cBhvr>
                                        <p:cTn id="50" dur="100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4200000">
                                      <p:cBhvr>
                                        <p:cTn id="51" dur="1000" accel="50000" de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4800000">
                                      <p:cBhvr>
                                        <p:cTn id="52" dur="1000" accel="50000" decel="50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45900000">
                                      <p:cBhvr>
                                        <p:cTn id="53" dur="1500" decel="100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" presetID="8" presetClass="emph" presetSubtype="0" accel="50000" decel="50000" fill="hold" grpId="0" nodeType="withEffect">
                                  <p:stCondLst>
                                    <p:cond delay="90"/>
                                  </p:stCondLst>
                                  <p:childTnLst>
                                    <p:animRot by="2100000">
                                      <p:cBhvr>
                                        <p:cTn id="55" dur="10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4200000">
                                      <p:cBhvr>
                                        <p:cTn id="56" dur="1000" accel="50000" de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4800000">
                                      <p:cBhvr>
                                        <p:cTn id="57" dur="1000" accel="50000" decel="50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45900000">
                                      <p:cBhvr>
                                        <p:cTn id="58" dur="1500" decel="100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" presetID="8" presetClass="emph" presetSubtype="0" accel="50000" decel="5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2100000">
                                      <p:cBhvr>
                                        <p:cTn id="60" dur="100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4200000">
                                      <p:cBhvr>
                                        <p:cTn id="61" dur="1000" accel="50000" de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4800000">
                                      <p:cBhvr>
                                        <p:cTn id="62" dur="1000" accel="50000" decel="50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45900000">
                                      <p:cBhvr>
                                        <p:cTn id="63" dur="1500" decel="100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4" presetID="8" presetClass="emph" presetSubtype="0" accel="50000" decel="50000" fill="hold" grpId="0" nodeType="withEffect">
                                  <p:stCondLst>
                                    <p:cond delay="110"/>
                                  </p:stCondLst>
                                  <p:childTnLst>
                                    <p:animRot by="2100000">
                                      <p:cBhvr>
                                        <p:cTn id="65" dur="1000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4200000">
                                      <p:cBhvr>
                                        <p:cTn id="66" dur="1000" accel="50000" de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4800000">
                                      <p:cBhvr>
                                        <p:cTn id="67" dur="1000" accel="50000" decel="50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45900000">
                                      <p:cBhvr>
                                        <p:cTn id="68" dur="1500" decel="100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9" presetID="8" presetClass="emph" presetSubtype="0" accel="50000" decel="50000" fill="hold" grpId="0" nodeType="withEffect">
                                  <p:stCondLst>
                                    <p:cond delay="120"/>
                                  </p:stCondLst>
                                  <p:childTnLst>
                                    <p:animRot by="2100000">
                                      <p:cBhvr>
                                        <p:cTn id="70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4200000">
                                      <p:cBhvr>
                                        <p:cTn id="71" dur="1000" accel="50000" de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4800000">
                                      <p:cBhvr>
                                        <p:cTn id="72" dur="1000" accel="50000" decel="50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45900000">
                                      <p:cBhvr>
                                        <p:cTn id="73" dur="1500" decel="100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" presetID="8" presetClass="emph" presetSubtype="0" accel="50000" decel="50000" fill="hold" grpId="0" nodeType="withEffect">
                                  <p:stCondLst>
                                    <p:cond delay="130"/>
                                  </p:stCondLst>
                                  <p:childTnLst>
                                    <p:animRot by="2100000">
                                      <p:cBhvr>
                                        <p:cTn id="75" dur="10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4200000">
                                      <p:cBhvr>
                                        <p:cTn id="76" dur="1000" accel="50000" de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4800000">
                                      <p:cBhvr>
                                        <p:cTn id="77" dur="1000" accel="50000" decel="50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45900000">
                                      <p:cBhvr>
                                        <p:cTn id="78" dur="1500" decel="100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9" presetID="8" presetClass="emph" presetSubtype="0" accel="50000" decel="50000" fill="hold" grpId="0" nodeType="withEffect">
                                  <p:stCondLst>
                                    <p:cond delay="140"/>
                                  </p:stCondLst>
                                  <p:childTnLst>
                                    <p:animRot by="2100000">
                                      <p:cBhvr>
                                        <p:cTn id="80" dur="10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4200000">
                                      <p:cBhvr>
                                        <p:cTn id="81" dur="1000" accel="50000" de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4800000">
                                      <p:cBhvr>
                                        <p:cTn id="82" dur="1000" accel="50000" decel="50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45900000">
                                      <p:cBhvr>
                                        <p:cTn id="83" dur="1500" decel="100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4" presetID="8" presetClass="emph" presetSubtype="0" accel="50000" decel="5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animRot by="2100000">
                                      <p:cBhvr>
                                        <p:cTn id="85" dur="10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4200000">
                                      <p:cBhvr>
                                        <p:cTn id="86" dur="1000" accel="50000" de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4800000">
                                      <p:cBhvr>
                                        <p:cTn id="87" dur="1000" accel="50000" decel="50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45900000">
                                      <p:cBhvr>
                                        <p:cTn id="88" dur="1500" decel="100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9" presetID="8" presetClass="emph" presetSubtype="0" accel="50000" decel="50000" fill="hold" grpId="0" nodeType="withEffect">
                                  <p:stCondLst>
                                    <p:cond delay="160"/>
                                  </p:stCondLst>
                                  <p:childTnLst>
                                    <p:animRot by="2100000">
                                      <p:cBhvr>
                                        <p:cTn id="90" dur="10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4200000">
                                      <p:cBhvr>
                                        <p:cTn id="91" dur="1000" accel="50000" de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4800000">
                                      <p:cBhvr>
                                        <p:cTn id="92" dur="1000" accel="50000" decel="50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45900000">
                                      <p:cBhvr>
                                        <p:cTn id="93" dur="1500" decel="100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4" presetID="8" presetClass="emph" presetSubtype="0" accel="50000" decel="50000" fill="hold" grpId="0" nodeType="withEffect">
                                  <p:stCondLst>
                                    <p:cond delay="170"/>
                                  </p:stCondLst>
                                  <p:childTnLst>
                                    <p:animRot by="2100000">
                                      <p:cBhvr>
                                        <p:cTn id="95" dur="10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4200000">
                                      <p:cBhvr>
                                        <p:cTn id="96" dur="1000" accel="50000" de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4800000">
                                      <p:cBhvr>
                                        <p:cTn id="97" dur="1000" accel="50000" decel="50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45900000">
                                      <p:cBhvr>
                                        <p:cTn id="98" dur="1500" decel="100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9" presetID="8" presetClass="emph" presetSubtype="0" accel="50000" decel="50000" fill="hold" grpId="0" nodeType="withEffect">
                                  <p:stCondLst>
                                    <p:cond delay="180"/>
                                  </p:stCondLst>
                                  <p:childTnLst>
                                    <p:animRot by="2100000">
                                      <p:cBhvr>
                                        <p:cTn id="100" dur="10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4200000">
                                      <p:cBhvr>
                                        <p:cTn id="101" dur="1000" accel="50000" de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4800000">
                                      <p:cBhvr>
                                        <p:cTn id="102" dur="1000" accel="50000" decel="50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45900000">
                                      <p:cBhvr>
                                        <p:cTn id="103" dur="1500" decel="100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4" presetID="8" presetClass="emph" presetSubtype="0" accel="50000" decel="50000" fill="hold" grpId="0" nodeType="withEffect">
                                  <p:stCondLst>
                                    <p:cond delay="190"/>
                                  </p:stCondLst>
                                  <p:childTnLst>
                                    <p:animRot by="2100000">
                                      <p:cBhvr>
                                        <p:cTn id="105" dur="10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4200000">
                                      <p:cBhvr>
                                        <p:cTn id="106" dur="1000" accel="50000" de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4800000">
                                      <p:cBhvr>
                                        <p:cTn id="107" dur="1000" accel="50000" decel="50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45900000">
                                      <p:cBhvr>
                                        <p:cTn id="108" dur="1500" decel="100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9" presetID="8" presetClass="emph" presetSubtype="0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2100000">
                                      <p:cBhvr>
                                        <p:cTn id="110" dur="10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4200000">
                                      <p:cBhvr>
                                        <p:cTn id="111" dur="1000" accel="50000" de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4800000">
                                      <p:cBhvr>
                                        <p:cTn id="112" dur="1000" accel="50000" decel="50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45900000">
                                      <p:cBhvr>
                                        <p:cTn id="113" dur="1500" decel="100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4" presetID="8" presetClass="emph" presetSubtype="0" accel="50000" decel="50000" fill="hold" grpId="0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2100000">
                                      <p:cBhvr>
                                        <p:cTn id="115" dur="10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4200000">
                                      <p:cBhvr>
                                        <p:cTn id="116" dur="1000" accel="50000" de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4800000">
                                      <p:cBhvr>
                                        <p:cTn id="117" dur="1000" accel="50000" decel="50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45900000">
                                      <p:cBhvr>
                                        <p:cTn id="118" dur="1500" decel="100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9" presetID="8" presetClass="emph" presetSubtype="0" accel="50000" decel="5000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animRot by="2100000">
                                      <p:cBhvr>
                                        <p:cTn id="120" dur="10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4200000">
                                      <p:cBhvr>
                                        <p:cTn id="121" dur="1000" accel="50000" de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4800000">
                                      <p:cBhvr>
                                        <p:cTn id="122" dur="1000" accel="50000" decel="50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45900000">
                                      <p:cBhvr>
                                        <p:cTn id="123" dur="1500" decel="100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4" presetID="8" presetClass="emph" presetSubtype="0" accel="50000" decel="50000" fill="hold" grpId="0" nodeType="withEffect">
                                  <p:stCondLst>
                                    <p:cond delay="230"/>
                                  </p:stCondLst>
                                  <p:childTnLst>
                                    <p:animRot by="2100000">
                                      <p:cBhvr>
                                        <p:cTn id="125" dur="10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4200000">
                                      <p:cBhvr>
                                        <p:cTn id="126" dur="1000" accel="50000" de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4800000">
                                      <p:cBhvr>
                                        <p:cTn id="127" dur="1000" accel="50000" decel="50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45900000">
                                      <p:cBhvr>
                                        <p:cTn id="128" dur="1500" decel="100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9" presetID="8" presetClass="emph" presetSubtype="0" accel="50000" decel="50000" fill="hold" grpId="0" nodeType="withEffect">
                                  <p:stCondLst>
                                    <p:cond delay="240"/>
                                  </p:stCondLst>
                                  <p:childTnLst>
                                    <p:animRot by="2100000">
                                      <p:cBhvr>
                                        <p:cTn id="130" dur="10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4200000">
                                      <p:cBhvr>
                                        <p:cTn id="131" dur="1000" accel="50000" de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4800000">
                                      <p:cBhvr>
                                        <p:cTn id="132" dur="1000" accel="50000" decel="50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45900000">
                                      <p:cBhvr>
                                        <p:cTn id="133" dur="1500" decel="100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4" presetID="8" presetClass="emph" presetSubtype="0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00000">
                                      <p:cBhvr>
                                        <p:cTn id="135" dur="10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4200000">
                                      <p:cBhvr>
                                        <p:cTn id="136" dur="1000" accel="50000" de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4800000">
                                      <p:cBhvr>
                                        <p:cTn id="137" dur="1000" accel="50000" decel="50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45900000">
                                      <p:cBhvr>
                                        <p:cTn id="138" dur="1500" decel="100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9" presetID="8" presetClass="emph" presetSubtype="0" accel="50000" decel="50000" fill="hold" grpId="0" nodeType="withEffect">
                                  <p:stCondLst>
                                    <p:cond delay="260"/>
                                  </p:stCondLst>
                                  <p:childTnLst>
                                    <p:animRot by="2100000">
                                      <p:cBhvr>
                                        <p:cTn id="140" dur="10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4200000">
                                      <p:cBhvr>
                                        <p:cTn id="141" dur="1000" accel="50000" de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4800000">
                                      <p:cBhvr>
                                        <p:cTn id="142" dur="1000" accel="50000" decel="50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45900000">
                                      <p:cBhvr>
                                        <p:cTn id="143" dur="1500" decel="100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4" presetID="8" presetClass="emph" presetSubtype="0" accel="50000" decel="50000" fill="hold" grpId="0" nodeType="withEffect">
                                  <p:stCondLst>
                                    <p:cond delay="270"/>
                                  </p:stCondLst>
                                  <p:childTnLst>
                                    <p:animRot by="2100000">
                                      <p:cBhvr>
                                        <p:cTn id="145" dur="10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4200000">
                                      <p:cBhvr>
                                        <p:cTn id="146" dur="1000" accel="50000" de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4800000">
                                      <p:cBhvr>
                                        <p:cTn id="147" dur="1000" accel="50000" decel="50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45900000">
                                      <p:cBhvr>
                                        <p:cTn id="148" dur="1500" decel="100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9" presetID="8" presetClass="emph" presetSubtype="0" accel="50000" decel="50000" fill="hold" grpId="0" nodeType="withEffect">
                                  <p:stCondLst>
                                    <p:cond delay="280"/>
                                  </p:stCondLst>
                                  <p:childTnLst>
                                    <p:animRot by="2100000">
                                      <p:cBhvr>
                                        <p:cTn id="150" dur="10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4200000">
                                      <p:cBhvr>
                                        <p:cTn id="151" dur="1000" accel="50000" de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4800000">
                                      <p:cBhvr>
                                        <p:cTn id="152" dur="1000" accel="50000" decel="50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45900000">
                                      <p:cBhvr>
                                        <p:cTn id="153" dur="1500" decel="100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4" presetID="8" presetClass="emph" presetSubtype="0" accel="50000" decel="50000" fill="hold" grpId="0" nodeType="withEffect">
                                  <p:stCondLst>
                                    <p:cond delay="290"/>
                                  </p:stCondLst>
                                  <p:childTnLst>
                                    <p:animRot by="2100000">
                                      <p:cBhvr>
                                        <p:cTn id="155" dur="10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4200000">
                                      <p:cBhvr>
                                        <p:cTn id="156" dur="1000" accel="50000" de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4800000">
                                      <p:cBhvr>
                                        <p:cTn id="157" dur="1000" accel="50000" decel="50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45900000">
                                      <p:cBhvr>
                                        <p:cTn id="158" dur="1500" decel="100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9" presetID="8" presetClass="emph" presetSubtype="0" accel="50000" decel="5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2100000">
                                      <p:cBhvr>
                                        <p:cTn id="160" dur="10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4200000">
                                      <p:cBhvr>
                                        <p:cTn id="161" dur="1000" accel="50000" de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4800000">
                                      <p:cBhvr>
                                        <p:cTn id="162" dur="1000" accel="50000" decel="50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45900000">
                                      <p:cBhvr>
                                        <p:cTn id="163" dur="1500" decel="100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4" presetID="8" presetClass="emph" presetSubtype="0" accel="50000" decel="50000" fill="hold" grpId="0" nodeType="withEffect">
                                  <p:stCondLst>
                                    <p:cond delay="310"/>
                                  </p:stCondLst>
                                  <p:childTnLst>
                                    <p:animRot by="2100000">
                                      <p:cBhvr>
                                        <p:cTn id="165" dur="10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4200000">
                                      <p:cBhvr>
                                        <p:cTn id="166" dur="1000" accel="50000" de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4800000">
                                      <p:cBhvr>
                                        <p:cTn id="167" dur="1000" accel="50000" decel="50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45900000">
                                      <p:cBhvr>
                                        <p:cTn id="168" dur="1500" decel="100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9" presetID="8" presetClass="emph" presetSubtype="0" accel="50000" decel="5000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animRot by="2100000">
                                      <p:cBhvr>
                                        <p:cTn id="170" dur="10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4200000">
                                      <p:cBhvr>
                                        <p:cTn id="171" dur="1000" accel="50000" de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4800000">
                                      <p:cBhvr>
                                        <p:cTn id="172" dur="1000" accel="50000" decel="50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45900000">
                                      <p:cBhvr>
                                        <p:cTn id="173" dur="1500" decel="100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4" presetID="8" presetClass="emph" presetSubtype="0" accel="50000" decel="50000" fill="hold" grpId="0" nodeType="withEffect">
                                  <p:stCondLst>
                                    <p:cond delay="330"/>
                                  </p:stCondLst>
                                  <p:childTnLst>
                                    <p:animRot by="2100000">
                                      <p:cBhvr>
                                        <p:cTn id="175" dur="10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4200000">
                                      <p:cBhvr>
                                        <p:cTn id="176" dur="1000" accel="50000" de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4800000">
                                      <p:cBhvr>
                                        <p:cTn id="177" dur="1000" accel="50000" decel="50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45900000">
                                      <p:cBhvr>
                                        <p:cTn id="178" dur="1500" decel="100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9" presetID="8" presetClass="emph" presetSubtype="0" accel="50000" decel="50000" fill="hold" grpId="0" nodeType="withEffect">
                                  <p:stCondLst>
                                    <p:cond delay="340"/>
                                  </p:stCondLst>
                                  <p:childTnLst>
                                    <p:animRot by="2100000">
                                      <p:cBhvr>
                                        <p:cTn id="180" dur="10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4200000">
                                      <p:cBhvr>
                                        <p:cTn id="181" dur="1000" accel="50000" de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4800000">
                                      <p:cBhvr>
                                        <p:cTn id="182" dur="1000" accel="50000" decel="50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45900000">
                                      <p:cBhvr>
                                        <p:cTn id="183" dur="1500" decel="100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4" presetID="8" presetClass="emph" presetSubtype="0" accel="50000" decel="5000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animRot by="2100000">
                                      <p:cBhvr>
                                        <p:cTn id="185" dur="10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4200000">
                                      <p:cBhvr>
                                        <p:cTn id="186" dur="1000" accel="50000" de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4800000">
                                      <p:cBhvr>
                                        <p:cTn id="187" dur="1000" accel="50000" decel="50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45900000">
                                      <p:cBhvr>
                                        <p:cTn id="188" dur="1500" decel="100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9" presetID="8" presetClass="emph" presetSubtype="0" accel="50000" decel="50000" fill="hold" grpId="0" nodeType="withEffect">
                                  <p:stCondLst>
                                    <p:cond delay="360"/>
                                  </p:stCondLst>
                                  <p:childTnLst>
                                    <p:animRot by="2100000">
                                      <p:cBhvr>
                                        <p:cTn id="190" dur="10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4200000">
                                      <p:cBhvr>
                                        <p:cTn id="191" dur="1000" accel="50000" de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4800000">
                                      <p:cBhvr>
                                        <p:cTn id="192" dur="1000" accel="50000" decel="50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45900000">
                                      <p:cBhvr>
                                        <p:cTn id="193" dur="1500" decel="100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4" presetID="8" presetClass="emph" presetSubtype="0" accel="50000" decel="50000" fill="hold" grpId="0" nodeType="withEffect">
                                  <p:stCondLst>
                                    <p:cond delay="370"/>
                                  </p:stCondLst>
                                  <p:childTnLst>
                                    <p:animRot by="2100000">
                                      <p:cBhvr>
                                        <p:cTn id="195" dur="10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4200000">
                                      <p:cBhvr>
                                        <p:cTn id="196" dur="1000" accel="50000" de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4800000">
                                      <p:cBhvr>
                                        <p:cTn id="197" dur="1000" accel="50000" decel="50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45900000">
                                      <p:cBhvr>
                                        <p:cTn id="198" dur="1500" decel="100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9" presetID="8" presetClass="emph" presetSubtype="0" accel="50000" decel="5000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animRot by="2100000">
                                      <p:cBhvr>
                                        <p:cTn id="200" dur="10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4200000">
                                      <p:cBhvr>
                                        <p:cTn id="201" dur="1000" accel="50000" de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4800000">
                                      <p:cBhvr>
                                        <p:cTn id="202" dur="1000" accel="50000" decel="50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45900000">
                                      <p:cBhvr>
                                        <p:cTn id="203" dur="1500" decel="100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4" presetID="8" presetClass="emph" presetSubtype="0" accel="50000" decel="50000" fill="hold" grpId="0" nodeType="withEffect">
                                  <p:stCondLst>
                                    <p:cond delay="390"/>
                                  </p:stCondLst>
                                  <p:childTnLst>
                                    <p:animRot by="2100000">
                                      <p:cBhvr>
                                        <p:cTn id="205" dur="10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4200000">
                                      <p:cBhvr>
                                        <p:cTn id="206" dur="1000" accel="50000" de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4800000">
                                      <p:cBhvr>
                                        <p:cTn id="207" dur="1000" accel="50000" decel="50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45900000">
                                      <p:cBhvr>
                                        <p:cTn id="208" dur="1500" decel="100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9" presetID="8" presetClass="emph" presetSubtype="0" accel="50000" decel="5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2100000">
                                      <p:cBhvr>
                                        <p:cTn id="210" dur="10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4200000">
                                      <p:cBhvr>
                                        <p:cTn id="211" dur="1000" accel="50000" de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4800000">
                                      <p:cBhvr>
                                        <p:cTn id="212" dur="1000" accel="50000" decel="50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45900000">
                                      <p:cBhvr>
                                        <p:cTn id="213" dur="1500" decel="100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4" presetID="8" presetClass="emph" presetSubtype="0" accel="50000" decel="50000" fill="hold" grpId="0" nodeType="withEffect">
                                  <p:stCondLst>
                                    <p:cond delay="410"/>
                                  </p:stCondLst>
                                  <p:childTnLst>
                                    <p:animRot by="2100000">
                                      <p:cBhvr>
                                        <p:cTn id="215" dur="10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4200000">
                                      <p:cBhvr>
                                        <p:cTn id="216" dur="1000" accel="50000" de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4800000">
                                      <p:cBhvr>
                                        <p:cTn id="217" dur="1000" accel="50000" decel="50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45900000">
                                      <p:cBhvr>
                                        <p:cTn id="218" dur="1500" decel="100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9" presetID="8" presetClass="emph" presetSubtype="0" accel="50000" decel="50000" fill="hold" grpId="0" nodeType="withEffect">
                                  <p:stCondLst>
                                    <p:cond delay="420"/>
                                  </p:stCondLst>
                                  <p:childTnLst>
                                    <p:animRot by="2100000">
                                      <p:cBhvr>
                                        <p:cTn id="220" dur="10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4200000">
                                      <p:cBhvr>
                                        <p:cTn id="221" dur="1000" accel="50000" de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4800000">
                                      <p:cBhvr>
                                        <p:cTn id="222" dur="1000" accel="50000" decel="50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45900000">
                                      <p:cBhvr>
                                        <p:cTn id="223" dur="1500" decel="100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4" presetID="8" presetClass="emph" presetSubtype="0" accel="50000" decel="50000" fill="hold" grpId="0" nodeType="withEffect">
                                  <p:stCondLst>
                                    <p:cond delay="430"/>
                                  </p:stCondLst>
                                  <p:childTnLst>
                                    <p:animRot by="2100000">
                                      <p:cBhvr>
                                        <p:cTn id="225" dur="10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4200000">
                                      <p:cBhvr>
                                        <p:cTn id="226" dur="1000" accel="50000" de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4800000">
                                      <p:cBhvr>
                                        <p:cTn id="227" dur="1000" accel="50000" decel="50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45900000">
                                      <p:cBhvr>
                                        <p:cTn id="228" dur="1500" decel="100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9" presetID="8" presetClass="emph" presetSubtype="0" accel="50000" decel="50000" fill="hold" grpId="0" nodeType="withEffect">
                                  <p:stCondLst>
                                    <p:cond delay="440"/>
                                  </p:stCondLst>
                                  <p:childTnLst>
                                    <p:animRot by="2100000">
                                      <p:cBhvr>
                                        <p:cTn id="230" dur="10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4200000">
                                      <p:cBhvr>
                                        <p:cTn id="231" dur="1000" accel="50000" de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4800000">
                                      <p:cBhvr>
                                        <p:cTn id="232" dur="1000" accel="50000" decel="50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45900000">
                                      <p:cBhvr>
                                        <p:cTn id="233" dur="1500" decel="100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4" presetID="8" presetClass="emph" presetSubtype="0" accel="50000" decel="5000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animRot by="2100000">
                                      <p:cBhvr>
                                        <p:cTn id="235" dur="10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4200000">
                                      <p:cBhvr>
                                        <p:cTn id="236" dur="1000" accel="50000" de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4800000">
                                      <p:cBhvr>
                                        <p:cTn id="237" dur="1000" accel="50000" decel="50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45900000">
                                      <p:cBhvr>
                                        <p:cTn id="238" dur="1500" decel="100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9" presetID="8" presetClass="emph" presetSubtype="0" accel="50000" decel="50000" fill="hold" grpId="0" nodeType="withEffect">
                                  <p:stCondLst>
                                    <p:cond delay="460"/>
                                  </p:stCondLst>
                                  <p:childTnLst>
                                    <p:animRot by="2100000">
                                      <p:cBhvr>
                                        <p:cTn id="240" dur="10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4200000">
                                      <p:cBhvr>
                                        <p:cTn id="241" dur="1000" accel="50000" de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4800000">
                                      <p:cBhvr>
                                        <p:cTn id="242" dur="1000" accel="50000" decel="50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45900000">
                                      <p:cBhvr>
                                        <p:cTn id="243" dur="1500" decel="100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4" presetID="8" presetClass="emph" presetSubtype="0" accel="50000" decel="50000" fill="hold" grpId="0" nodeType="withEffect">
                                  <p:stCondLst>
                                    <p:cond delay="470"/>
                                  </p:stCondLst>
                                  <p:childTnLst>
                                    <p:animRot by="2100000">
                                      <p:cBhvr>
                                        <p:cTn id="245" dur="1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4200000">
                                      <p:cBhvr>
                                        <p:cTn id="246" dur="1000" accel="50000" de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4800000">
                                      <p:cBhvr>
                                        <p:cTn id="247" dur="1000" accel="50000" decel="50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45900000">
                                      <p:cBhvr>
                                        <p:cTn id="248" dur="1500" decel="100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9" presetID="8" presetClass="emph" presetSubtype="0" accel="50000" decel="50000" fill="hold" grpId="0" nodeType="withEffect">
                                  <p:stCondLst>
                                    <p:cond delay="480"/>
                                  </p:stCondLst>
                                  <p:childTnLst>
                                    <p:animRot by="2100000">
                                      <p:cBhvr>
                                        <p:cTn id="250" dur="1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4200000">
                                      <p:cBhvr>
                                        <p:cTn id="251" dur="1000" accel="50000" de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4800000">
                                      <p:cBhvr>
                                        <p:cTn id="252" dur="1000" accel="50000" decel="50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45900000">
                                      <p:cBhvr>
                                        <p:cTn id="253" dur="1500" decel="100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4" presetID="8" presetClass="emph" presetSubtype="0" accel="50000" decel="50000" fill="hold" grpId="0" nodeType="withEffect">
                                  <p:stCondLst>
                                    <p:cond delay="490"/>
                                  </p:stCondLst>
                                  <p:childTnLst>
                                    <p:animRot by="2100000">
                                      <p:cBhvr>
                                        <p:cTn id="255" dur="1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4200000">
                                      <p:cBhvr>
                                        <p:cTn id="256" dur="1000" accel="50000" de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4800000">
                                      <p:cBhvr>
                                        <p:cTn id="257" dur="1000" accel="50000" decel="50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45900000">
                                      <p:cBhvr>
                                        <p:cTn id="258" dur="1500" decel="100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9" presetID="8" presetClass="emp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00000">
                                      <p:cBhvr>
                                        <p:cTn id="260" dur="1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4200000">
                                      <p:cBhvr>
                                        <p:cTn id="261" dur="1000" accel="50000" de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4800000">
                                      <p:cBhvr>
                                        <p:cTn id="262" dur="1000" accel="50000" decel="50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45900000">
                                      <p:cBhvr>
                                        <p:cTn id="263" dur="1500" decel="100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4" presetID="8" presetClass="emph" presetSubtype="0" accel="50000" decel="50000" fill="hold" grpId="0" nodeType="withEffect">
                                  <p:stCondLst>
                                    <p:cond delay="510"/>
                                  </p:stCondLst>
                                  <p:childTnLst>
                                    <p:animRot by="2100000">
                                      <p:cBhvr>
                                        <p:cTn id="26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4200000">
                                      <p:cBhvr>
                                        <p:cTn id="266" dur="1000" accel="50000" de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4800000">
                                      <p:cBhvr>
                                        <p:cTn id="267" dur="1000" accel="50000" decel="50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45900000">
                                      <p:cBhvr>
                                        <p:cTn id="268" dur="1500" decel="100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9" presetID="1" presetClass="entr" presetSubtype="0" fill="hold" grpId="0" nodeType="withEffect">
                                  <p:stCondLst>
                                    <p:cond delay="101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1" dur="250" fill="hold">
                                          <p:stCondLst>
                                            <p:cond delay="185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50000" y="150000"/>
                                    </p:animScale>
                                    <p:animEffect transition="out" filter="fade">
                                      <p:cBhvr>
                                        <p:cTn id="272" dur="250">
                                          <p:stCondLst>
                                            <p:cond delay="185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2099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4" presetID="1" presetClass="entr" presetSubtype="0" fill="hold" grpId="0" nodeType="withEffect">
                                  <p:stCondLst>
                                    <p:cond delay="111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6" dur="250" fill="hold">
                                          <p:stCondLst>
                                            <p:cond delay="185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50000" y="150000"/>
                                    </p:animScale>
                                    <p:animEffect transition="out" filter="fade">
                                      <p:cBhvr>
                                        <p:cTn id="277" dur="250">
                                          <p:stCondLst>
                                            <p:cond delay="185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2099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" presetClass="entr" presetSubtype="0" fill="hold" grpId="0" nodeType="withEffect">
                                  <p:stCondLst>
                                    <p:cond delay="121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1" dur="250" fill="hold">
                                          <p:stCondLst>
                                            <p:cond delay="185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50000" y="150000"/>
                                    </p:animScale>
                                    <p:animEffect transition="out" filter="fade">
                                      <p:cBhvr>
                                        <p:cTn id="282" dur="250">
                                          <p:stCondLst>
                                            <p:cond delay="185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2099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" presetClass="entr" presetSubtype="0" fill="hold" grpId="0" nodeType="withEffect">
                                  <p:stCondLst>
                                    <p:cond delay="131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6" dur="250" fill="hold">
                                          <p:stCondLst>
                                            <p:cond delay="185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50000" y="150000"/>
                                    </p:animScale>
                                    <p:animEffect transition="out" filter="fade">
                                      <p:cBhvr>
                                        <p:cTn id="287" dur="250">
                                          <p:stCondLst>
                                            <p:cond delay="185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2099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9" presetID="1" presetClass="entr" presetSubtype="0" fill="hold" grpId="0" nodeType="withEffect">
                                  <p:stCondLst>
                                    <p:cond delay="141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1" dur="250" fill="hold">
                                          <p:stCondLst>
                                            <p:cond delay="185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50000" y="150000"/>
                                    </p:animScale>
                                    <p:animEffect transition="out" filter="fade">
                                      <p:cBhvr>
                                        <p:cTn id="292" dur="250">
                                          <p:stCondLst>
                                            <p:cond delay="185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2099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4" presetID="1" presetClass="entr" presetSubtype="0" fill="hold" grpId="0" nodeType="withEffect">
                                  <p:stCondLst>
                                    <p:cond delay="151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6" dur="250" fill="hold">
                                          <p:stCondLst>
                                            <p:cond delay="185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50000" y="150000"/>
                                    </p:animScale>
                                    <p:animEffect transition="out" filter="fade">
                                      <p:cBhvr>
                                        <p:cTn id="297" dur="250">
                                          <p:stCondLst>
                                            <p:cond delay="185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2099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9" presetID="1" presetClass="entr" presetSubtype="0" fill="hold" grpId="0" nodeType="withEffect">
                                  <p:stCondLst>
                                    <p:cond delay="161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1" dur="250" fill="hold">
                                          <p:stCondLst>
                                            <p:cond delay="185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50000" y="150000"/>
                                    </p:animScale>
                                    <p:animEffect transition="out" filter="fade">
                                      <p:cBhvr>
                                        <p:cTn id="302" dur="250">
                                          <p:stCondLst>
                                            <p:cond delay="185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2099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4" presetID="10" presetClass="entr" presetSubtype="0" fill="hold" grpId="0" nodeType="withEffect">
                                  <p:stCondLst>
                                    <p:cond delay="3152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6" dur="200"/>
                                        <p:tgtEl>
                                          <p:spTgt spid="361"/>
                                        </p:tgtEl>
                                      </p:cBhvr>
                                    </p:animEffect>
                                    <p:animEffect transition="out" filter="fade">
                                      <p:cBhvr>
                                        <p:cTn id="307" dur="200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9" presetID="10" presetClass="entr" presetSubtype="0" fill="hold" grpId="0" nodeType="withEffect">
                                  <p:stCondLst>
                                    <p:cond delay="3783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1" dur="200"/>
                                        <p:tgtEl>
                                          <p:spTgt spid="362"/>
                                        </p:tgtEl>
                                      </p:cBhvr>
                                    </p:animEffect>
                                    <p:animEffect transition="out" filter="fade">
                                      <p:cBhvr>
                                        <p:cTn id="312" dur="200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0" presetClass="entr" presetSubtype="0" fill="hold" grpId="0" nodeType="withEffect">
                                  <p:stCondLst>
                                    <p:cond delay="3446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200"/>
                                        <p:tgtEl>
                                          <p:spTgt spid="363"/>
                                        </p:tgtEl>
                                      </p:cBhvr>
                                    </p:animEffect>
                                    <p:animEffect transition="out" filter="fade">
                                      <p:cBhvr>
                                        <p:cTn id="317" dur="200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9" presetID="10" presetClass="entr" presetSubtype="0" fill="hold" grpId="0" nodeType="withEffect">
                                  <p:stCondLst>
                                    <p:cond delay="3089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1" dur="200"/>
                                        <p:tgtEl>
                                          <p:spTgt spid="364"/>
                                        </p:tgtEl>
                                      </p:cBhvr>
                                    </p:animEffect>
                                    <p:animEffect transition="out" filter="fade">
                                      <p:cBhvr>
                                        <p:cTn id="322" dur="200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4" presetID="10" presetClass="entr" presetSubtype="0" fill="hold" grpId="0" nodeType="withEffect">
                                  <p:stCondLst>
                                    <p:cond delay="3705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6" dur="200"/>
                                        <p:tgtEl>
                                          <p:spTgt spid="366"/>
                                        </p:tgtEl>
                                      </p:cBhvr>
                                    </p:animEffect>
                                    <p:animEffect transition="out" filter="fade">
                                      <p:cBhvr>
                                        <p:cTn id="327" dur="200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9" presetID="10" presetClass="entr" presetSubtype="0" fill="hold" grpId="0" nodeType="withEffect">
                                  <p:stCondLst>
                                    <p:cond delay="3221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1" dur="200"/>
                                        <p:tgtEl>
                                          <p:spTgt spid="365"/>
                                        </p:tgtEl>
                                      </p:cBhvr>
                                    </p:animEffect>
                                    <p:animEffect transition="out" filter="fade">
                                      <p:cBhvr>
                                        <p:cTn id="332" dur="200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4" presetID="10" presetClass="entr" presetSubtype="0" fill="hold" grpId="0" nodeType="withEffect">
                                  <p:stCondLst>
                                    <p:cond delay="3276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6" dur="200"/>
                                        <p:tgtEl>
                                          <p:spTgt spid="367"/>
                                        </p:tgtEl>
                                      </p:cBhvr>
                                    </p:animEffect>
                                    <p:animEffect transition="out" filter="fade">
                                      <p:cBhvr>
                                        <p:cTn id="337" dur="200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9" presetID="10" presetClass="entr" presetSubtype="0" fill="hold" grpId="0" nodeType="withEffect">
                                  <p:stCondLst>
                                    <p:cond delay="2719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1" dur="200"/>
                                        <p:tgtEl>
                                          <p:spTgt spid="368"/>
                                        </p:tgtEl>
                                      </p:cBhvr>
                                    </p:animEffect>
                                    <p:animEffect transition="out" filter="fade">
                                      <p:cBhvr>
                                        <p:cTn id="342" dur="200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4" presetID="10" presetClass="entr" presetSubtype="0" fill="hold" grpId="0" nodeType="withEffect">
                                  <p:stCondLst>
                                    <p:cond delay="3674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6" dur="200"/>
                                        <p:tgtEl>
                                          <p:spTgt spid="369"/>
                                        </p:tgtEl>
                                      </p:cBhvr>
                                    </p:animEffect>
                                    <p:animEffect transition="out" filter="fade">
                                      <p:cBhvr>
                                        <p:cTn id="347" dur="200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10" presetClass="entr" presetSubtype="0" fill="hold" grpId="0" nodeType="withEffect">
                                  <p:stCondLst>
                                    <p:cond delay="3479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1" dur="200"/>
                                        <p:tgtEl>
                                          <p:spTgt spid="370"/>
                                        </p:tgtEl>
                                      </p:cBhvr>
                                    </p:animEffect>
                                    <p:animEffect transition="out" filter="fade">
                                      <p:cBhvr>
                                        <p:cTn id="352" dur="200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4" presetID="1" presetClass="exit" presetSubtype="0" fill="hold" grpId="1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" presetClass="exit" presetSubtype="0" fill="hold" grpId="1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8" presetID="1" presetClass="exit" presetSubtype="0" fill="hold" grpId="1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0" presetID="1" presetClass="exit" presetSubtype="0" fill="hold" grpId="1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2" presetID="1" presetClass="exit" presetSubtype="0" fill="hold" grpId="1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4" presetID="1" presetClass="exit" presetSubtype="0" fill="hold" grpId="1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6" presetID="1" presetClass="exit" presetSubtype="0" fill="hold" grpId="1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8" presetID="1" presetClass="exit" presetSubtype="0" fill="hold" grpId="1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" presetClass="exit" presetSubtype="0" fill="hold" grpId="1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2" presetID="1" presetClass="exit" presetSubtype="0" fill="hold" grpId="1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4" presetID="1" presetClass="exit" presetSubtype="0" fill="hold" grpId="1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6" presetID="1" presetClass="exit" presetSubtype="0" fill="hold" grpId="1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8" presetID="1" presetClass="exit" presetSubtype="0" fill="hold" grpId="1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0" presetID="1" presetClass="exit" presetSubtype="0" fill="hold" grpId="1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2" presetID="1" presetClass="exit" presetSubtype="0" fill="hold" grpId="1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" presetID="1" presetClass="exit" presetSubtype="0" fill="hold" grpId="1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6" presetID="1" presetClass="exit" presetSubtype="0" fill="hold" grpId="1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8" presetID="1" presetClass="exit" presetSubtype="0" fill="hold" grpId="1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0" presetID="1" presetClass="exit" presetSubtype="0" fill="hold" grpId="1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2" presetID="1" presetClass="exit" presetSubtype="0" fill="hold" grpId="1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4" presetID="1" presetClass="exit" presetSubtype="0" fill="hold" grpId="1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6" presetID="1" presetClass="exit" presetSubtype="0" fill="hold" grpId="1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1" presetClass="exit" presetSubtype="0" fill="hold" grpId="1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0" presetID="1" presetClass="exit" presetSubtype="0" fill="hold" grpId="1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2" presetID="1" presetClass="exit" presetSubtype="0" fill="hold" grpId="1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4" presetID="1" presetClass="exit" presetSubtype="0" fill="hold" grpId="1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6" presetID="1" presetClass="exit" presetSubtype="0" fill="hold" grpId="1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8" presetID="1" presetClass="exit" presetSubtype="0" fill="hold" grpId="1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0" presetID="1" presetClass="exit" presetSubtype="0" fill="hold" grpId="1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2" presetID="1" presetClass="exit" presetSubtype="0" fill="hold" grpId="1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4" presetID="1" presetClass="exit" presetSubtype="0" fill="hold" grpId="1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6" presetID="1" presetClass="exit" presetSubtype="0" fill="hold" grpId="1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8" presetID="1" presetClass="exit" presetSubtype="0" fill="hold" grpId="1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0" presetID="1" presetClass="exit" presetSubtype="0" fill="hold" grpId="1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2" presetID="1" presetClass="exit" presetSubtype="0" fill="hold" grpId="1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4" presetID="1" presetClass="exit" presetSubtype="0" fill="hold" grpId="1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" presetID="1" presetClass="exit" presetSubtype="0" fill="hold" grpId="1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8" presetID="1" presetClass="exit" presetSubtype="0" fill="hold" grpId="1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0" presetID="1" presetClass="exit" presetSubtype="0" fill="hold" grpId="1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2" presetID="1" presetClass="exit" presetSubtype="0" fill="hold" grpId="1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4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4" presetID="1" presetClass="exit" presetSubtype="0" fill="hold" grpId="1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6" presetID="1" presetClass="exit" presetSubtype="0" fill="hold" grpId="1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8" presetID="1" presetClass="exit" presetSubtype="0" fill="hold" grpId="1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0" presetID="1" presetClass="exit" presetSubtype="0" fill="hold" grpId="1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2" presetID="1" presetClass="exit" presetSubtype="0" fill="hold" grpId="1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4" presetID="1" presetClass="exit" presetSubtype="0" fill="hold" grpId="1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4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6" presetID="1" presetClass="exit" presetSubtype="0" fill="hold" grpId="1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8" presetID="1" presetClass="exit" presetSubtype="0" fill="hold" grpId="1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0" presetID="1" presetClass="exit" presetSubtype="0" fill="hold" grpId="1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2" presetID="1" presetClass="exit" presetSubtype="0" fill="hold" grpId="1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4" presetID="1" presetClass="exit" presetSubtype="0" fill="hold" grpId="1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6" presetID="1" presetClass="exit" presetSubtype="0" fill="hold" grpId="1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4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8" presetID="1" presetClass="exit" presetSubtype="0" fill="hold" grpId="1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4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0" presetID="1" presetClass="exit" presetSubtype="0" fill="hold" grpId="1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4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2" presetID="1" presetClass="exit" presetSubtype="0" fill="hold" grpId="1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4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4" presetID="1" presetClass="exit" presetSubtype="0" fill="hold" grpId="1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4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6" presetID="1" presetClass="exit" presetSubtype="0" fill="hold" grpId="1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4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8" presetID="1" presetClass="exit" presetSubtype="0" fill="hold" grpId="1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4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0" presetID="1" presetClass="exit" presetSubtype="0" fill="hold" grpId="1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4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2" presetID="1" presetClass="exit" presetSubtype="0" fill="hold" grpId="1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4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4" presetID="1" presetClass="exit" presetSubtype="0" fill="hold" grpId="1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4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6" presetID="1" presetClass="exit" presetSubtype="0" fill="hold" grpId="1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4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8" presetID="1" presetClass="exit" presetSubtype="0" fill="hold" grpId="1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4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0" presetID="1" presetClass="exit" presetSubtype="0" fill="hold" grpId="1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4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2" presetID="1" presetClass="exit" presetSubtype="0" fill="hold" grpId="1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4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4" presetID="1" presetClass="exit" presetSubtype="0" fill="hold" grpId="1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4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6" presetID="1" presetClass="exit" presetSubtype="0" fill="hold" grpId="1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4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8" presetID="1" presetClass="exit" presetSubtype="0" fill="hold" grpId="1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4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0" presetID="1" presetClass="exit" presetSubtype="0" fill="hold" grpId="1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4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2" presetID="1" presetClass="exit" presetSubtype="0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4" presetID="1" presetClass="entr" presetSubtype="0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4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6" presetID="1" presetClass="entr" presetSubtype="0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4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8" presetID="1" presetClass="entr" presetSubtype="0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4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0" presetID="1" presetClass="entr" presetSubtype="0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5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2" presetID="1" presetClass="entr" presetSubtype="0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5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4" presetID="1" presetClass="entr" presetSubtype="0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5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6" presetID="1" presetClass="entr" presetSubtype="0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5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8" presetID="1" presetClass="entr" presetSubtype="0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5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0" presetID="1" presetClass="entr" presetSubtype="0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5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2" presetID="63" presetClass="path" presetSubtype="0" accel="50000" decel="50000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513" dur="1500" fill="hold"/>
                                        <p:tgtEl>
                                          <p:spTgt spid="3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14" presetID="1" presetClass="mediacall" presetSubtype="0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cmd type="call" cmd="playFrom(0.0)">
                                      <p:cBhvr>
                                        <p:cTn id="515" dur="1" fill="hold"/>
                                        <p:tgtEl>
                                          <p:spTgt spid="38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16" presetID="63" presetClass="path" presetSubtype="0" accel="50000" decel="50000" fill="hold" nodeType="withEffect">
                                  <p:stCondLst>
                                    <p:cond delay="414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517" dur="1500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18" presetID="63" presetClass="path" presetSubtype="0" accel="50000" decel="50000" fill="hold" nodeType="withEffect">
                                  <p:stCondLst>
                                    <p:cond delay="418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519" dur="150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20" presetID="63" presetClass="path" presetSubtype="0" accel="50000" decel="50000" fill="hold" nodeType="withEffect">
                                  <p:stCondLst>
                                    <p:cond delay="422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521" dur="1500" fill="hold"/>
                                        <p:tgtEl>
                                          <p:spTgt spid="3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22" presetID="63" presetClass="path" presetSubtype="0" accel="50000" decel="50000" fill="hold" nodeType="withEffect">
                                  <p:stCondLst>
                                    <p:cond delay="426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523" dur="15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24" presetID="63" presetClass="path" presetSubtype="0" accel="50000" decel="5000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525" dur="1500" fill="hold"/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26" presetID="63" presetClass="path" presetSubtype="0" accel="50000" decel="50000" fill="hold" nodeType="withEffect">
                                  <p:stCondLst>
                                    <p:cond delay="434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527" dur="150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28" presetID="0" presetClass="entr" presetSubtype="0" spd="120000" accel="50000" decel="50000" fill="hold" grpId="0" nodeType="withEffect">
                                  <p:stCondLst>
                                    <p:cond delay="5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30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+#ppt_h/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31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-#ppt_w/6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32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#ppt_h/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33" dur="333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h-#ppt_h/3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34" dur="333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#ppt_w/6"/>
                                          </p:val>
                                        </p:tav>
                                        <p:tav tm="100000">
                                          <p:val>
                                            <p:strVal val="#ppt_w+#ppt_h/3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35" dur="333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/3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36" dur="417" fill="hold">
                                          <p:stCondLst>
                                            <p:cond delay="583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37" dur="417" fill="hold">
                                          <p:stCondLst>
                                            <p:cond delay="583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38" dur="417" fill="hold">
                                          <p:stCondLst>
                                            <p:cond delay="583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9" presetID="1" presetClass="mediacall" presetSubtype="0" fill="hold" nodeType="withEffect">
                                  <p:stCondLst>
                                    <p:cond delay="580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0" dur="1" fill="hold"/>
                                        <p:tgtEl>
                                          <p:spTgt spid="38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4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4"/>
                </p:tgtEl>
              </p:cMediaNode>
            </p:audio>
            <p:audio>
              <p:cMediaNode vol="100000">
                <p:cTn id="5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5"/>
                </p:tgtEl>
              </p:cMediaNode>
            </p:audio>
            <p:audio>
              <p:cMediaNode vol="100000">
                <p:cTn id="5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6"/>
                </p:tgtEl>
              </p:cMediaNode>
            </p:audio>
            <p:audio>
              <p:cMediaNode vol="80000">
                <p:cTn id="5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8"/>
                </p:tgtEl>
              </p:cMediaNode>
            </p:audio>
          </p:childTnLst>
        </p:cTn>
      </p:par>
    </p:tnLst>
    <p:bldLst>
      <p:bldP spid="361" grpId="0" animBg="1"/>
      <p:bldP spid="361" grpId="1" animBg="1"/>
      <p:bldP spid="362" grpId="0" animBg="1" autoUpdateAnimBg="0"/>
      <p:bldP spid="362" grpId="1" animBg="1"/>
      <p:bldP spid="363" grpId="0" animBg="1" autoUpdateAnimBg="0"/>
      <p:bldP spid="363" grpId="1" animBg="1"/>
      <p:bldP spid="364" grpId="0" animBg="1" autoUpdateAnimBg="0"/>
      <p:bldP spid="364" grpId="1" animBg="1"/>
      <p:bldP spid="365" grpId="0" animBg="1" autoUpdateAnimBg="0"/>
      <p:bldP spid="365" grpId="1" animBg="1"/>
      <p:bldP spid="366" grpId="0" animBg="1" autoUpdateAnimBg="0"/>
      <p:bldP spid="366" grpId="1" animBg="1"/>
      <p:bldP spid="367" grpId="0" animBg="1" autoUpdateAnimBg="0"/>
      <p:bldP spid="367" grpId="1" animBg="1"/>
      <p:bldP spid="368" grpId="0" animBg="1" autoUpdateAnimBg="0"/>
      <p:bldP spid="368" grpId="1" animBg="1"/>
      <p:bldP spid="369" grpId="0" animBg="1" autoUpdateAnimBg="0"/>
      <p:bldP spid="369" grpId="1" animBg="1"/>
      <p:bldP spid="370" grpId="0" animBg="1"/>
      <p:bldP spid="370" grpId="1" animBg="1"/>
      <p:bldP spid="332" grpId="0" animBg="1"/>
      <p:bldP spid="332" grpId="1" animBg="1"/>
      <p:bldP spid="331" grpId="0" animBg="1"/>
      <p:bldP spid="331" grpId="1" animBg="1"/>
      <p:bldP spid="330" grpId="0" animBg="1"/>
      <p:bldP spid="330" grpId="1" animBg="1"/>
      <p:bldP spid="329" grpId="0" animBg="1"/>
      <p:bldP spid="329" grpId="1" animBg="1"/>
      <p:bldP spid="328" grpId="0" animBg="1"/>
      <p:bldP spid="328" grpId="1" animBg="1"/>
      <p:bldP spid="327" grpId="0" animBg="1"/>
      <p:bldP spid="327" grpId="1" animBg="1"/>
      <p:bldP spid="326" grpId="0" animBg="1"/>
      <p:bldP spid="326" grpId="1" animBg="1"/>
      <p:bldP spid="333" grpId="0" animBg="1"/>
      <p:bldP spid="4" grpId="0" animBg="1" autoUpdateAnimBg="0"/>
      <p:bldP spid="4" grpId="1" animBg="1"/>
      <p:bldP spid="207" grpId="0" animBg="1" autoUpdateAnimBg="0"/>
      <p:bldP spid="207" grpId="1" animBg="1"/>
      <p:bldP spid="209" grpId="0" animBg="1" autoUpdateAnimBg="0"/>
      <p:bldP spid="209" grpId="1" animBg="1"/>
      <p:bldP spid="211" grpId="0" animBg="1" autoUpdateAnimBg="0"/>
      <p:bldP spid="211" grpId="1" animBg="1"/>
      <p:bldP spid="213" grpId="0" animBg="1" autoUpdateAnimBg="0"/>
      <p:bldP spid="213" grpId="1" animBg="1"/>
      <p:bldP spid="215" grpId="0" animBg="1" autoUpdateAnimBg="0"/>
      <p:bldP spid="215" grpId="1" animBg="1"/>
      <p:bldP spid="217" grpId="0" animBg="1" autoUpdateAnimBg="0"/>
      <p:bldP spid="217" grpId="1" animBg="1"/>
      <p:bldP spid="219" grpId="0" animBg="1" autoUpdateAnimBg="0"/>
      <p:bldP spid="219" grpId="1" animBg="1"/>
      <p:bldP spid="221" grpId="0" animBg="1" autoUpdateAnimBg="0"/>
      <p:bldP spid="221" grpId="1" animBg="1"/>
      <p:bldP spid="223" grpId="0" animBg="1" autoUpdateAnimBg="0"/>
      <p:bldP spid="223" grpId="1" animBg="1"/>
      <p:bldP spid="225" grpId="0" animBg="1" autoUpdateAnimBg="0"/>
      <p:bldP spid="225" grpId="1" animBg="1"/>
      <p:bldP spid="227" grpId="0" animBg="1" autoUpdateAnimBg="0"/>
      <p:bldP spid="227" grpId="1" animBg="1"/>
      <p:bldP spid="229" grpId="0" animBg="1" autoUpdateAnimBg="0"/>
      <p:bldP spid="229" grpId="1" animBg="1"/>
      <p:bldP spid="231" grpId="0" animBg="1" autoUpdateAnimBg="0"/>
      <p:bldP spid="231" grpId="1" animBg="1"/>
      <p:bldP spid="233" grpId="0" animBg="1" autoUpdateAnimBg="0"/>
      <p:bldP spid="233" grpId="1" animBg="1"/>
      <p:bldP spid="235" grpId="0" animBg="1" autoUpdateAnimBg="0"/>
      <p:bldP spid="235" grpId="1" animBg="1"/>
      <p:bldP spid="237" grpId="0" animBg="1" autoUpdateAnimBg="0"/>
      <p:bldP spid="237" grpId="1" animBg="1"/>
      <p:bldP spid="239" grpId="0" animBg="1" autoUpdateAnimBg="0"/>
      <p:bldP spid="239" grpId="1" animBg="1"/>
      <p:bldP spid="241" grpId="0" animBg="1" autoUpdateAnimBg="0"/>
      <p:bldP spid="241" grpId="1" animBg="1"/>
      <p:bldP spid="243" grpId="0" animBg="1" autoUpdateAnimBg="0"/>
      <p:bldP spid="243" grpId="1" animBg="1"/>
      <p:bldP spid="245" grpId="0" animBg="1" autoUpdateAnimBg="0"/>
      <p:bldP spid="245" grpId="1" animBg="1"/>
      <p:bldP spid="247" grpId="0" animBg="1" autoUpdateAnimBg="0"/>
      <p:bldP spid="247" grpId="1" animBg="1"/>
      <p:bldP spid="249" grpId="0" animBg="1" autoUpdateAnimBg="0"/>
      <p:bldP spid="249" grpId="1" animBg="1"/>
      <p:bldP spid="251" grpId="0" animBg="1" autoUpdateAnimBg="0"/>
      <p:bldP spid="251" grpId="1" animBg="1"/>
      <p:bldP spid="253" grpId="0" animBg="1" autoUpdateAnimBg="0"/>
      <p:bldP spid="253" grpId="1" animBg="1"/>
      <p:bldP spid="255" grpId="0" animBg="1" autoUpdateAnimBg="0"/>
      <p:bldP spid="255" grpId="1" animBg="1"/>
      <p:bldP spid="257" grpId="0" animBg="1" autoUpdateAnimBg="0"/>
      <p:bldP spid="257" grpId="1" animBg="1"/>
      <p:bldP spid="259" grpId="0" animBg="1" autoUpdateAnimBg="0"/>
      <p:bldP spid="259" grpId="1" animBg="1"/>
      <p:bldP spid="261" grpId="0" animBg="1" autoUpdateAnimBg="0"/>
      <p:bldP spid="261" grpId="1" animBg="1"/>
      <p:bldP spid="263" grpId="0" animBg="1" autoUpdateAnimBg="0"/>
      <p:bldP spid="263" grpId="1" animBg="1"/>
      <p:bldP spid="265" grpId="0" animBg="1" autoUpdateAnimBg="0"/>
      <p:bldP spid="265" grpId="1" animBg="1"/>
      <p:bldP spid="267" grpId="0" animBg="1" autoUpdateAnimBg="0"/>
      <p:bldP spid="267" grpId="1" animBg="1"/>
      <p:bldP spid="269" grpId="0" animBg="1" autoUpdateAnimBg="0"/>
      <p:bldP spid="269" grpId="1" animBg="1"/>
      <p:bldP spid="271" grpId="0" animBg="1" autoUpdateAnimBg="0"/>
      <p:bldP spid="271" grpId="1" animBg="1"/>
      <p:bldP spid="273" grpId="0" animBg="1" autoUpdateAnimBg="0"/>
      <p:bldP spid="273" grpId="1" animBg="1"/>
      <p:bldP spid="275" grpId="0" animBg="1" autoUpdateAnimBg="0"/>
      <p:bldP spid="275" grpId="1" animBg="1"/>
      <p:bldP spid="277" grpId="0" animBg="1" autoUpdateAnimBg="0"/>
      <p:bldP spid="277" grpId="1" animBg="1"/>
      <p:bldP spid="279" grpId="0" animBg="1" autoUpdateAnimBg="0"/>
      <p:bldP spid="279" grpId="1" animBg="1"/>
      <p:bldP spid="281" grpId="0" animBg="1" autoUpdateAnimBg="0"/>
      <p:bldP spid="281" grpId="1" animBg="1"/>
      <p:bldP spid="283" grpId="0" animBg="1" autoUpdateAnimBg="0"/>
      <p:bldP spid="283" grpId="1" animBg="1"/>
      <p:bldP spid="285" grpId="0" animBg="1" autoUpdateAnimBg="0"/>
      <p:bldP spid="285" grpId="1" animBg="1"/>
      <p:bldP spid="287" grpId="0" animBg="1" autoUpdateAnimBg="0"/>
      <p:bldP spid="287" grpId="1" animBg="1"/>
      <p:bldP spid="289" grpId="0" animBg="1" autoUpdateAnimBg="0"/>
      <p:bldP spid="289" grpId="1" animBg="1"/>
      <p:bldP spid="291" grpId="0" animBg="1" autoUpdateAnimBg="0"/>
      <p:bldP spid="291" grpId="1" animBg="1"/>
      <p:bldP spid="293" grpId="0" animBg="1" autoUpdateAnimBg="0"/>
      <p:bldP spid="293" grpId="1" animBg="1"/>
      <p:bldP spid="295" grpId="0" animBg="1" autoUpdateAnimBg="0"/>
      <p:bldP spid="295" grpId="1" animBg="1"/>
      <p:bldP spid="297" grpId="0" animBg="1" autoUpdateAnimBg="0"/>
      <p:bldP spid="297" grpId="1" animBg="1"/>
      <p:bldP spid="299" grpId="0" animBg="1" autoUpdateAnimBg="0"/>
      <p:bldP spid="299" grpId="1" animBg="1"/>
      <p:bldP spid="301" grpId="0" animBg="1" autoUpdateAnimBg="0"/>
      <p:bldP spid="301" grpId="1" animBg="1"/>
      <p:bldP spid="303" grpId="0" animBg="1" autoUpdateAnimBg="0"/>
      <p:bldP spid="303" grpId="1" animBg="1"/>
      <p:bldP spid="305" grpId="0" animBg="1" autoUpdateAnimBg="0"/>
      <p:bldP spid="305" grpId="1" animBg="1"/>
      <p:bldP spid="5" grpId="0" animBg="1"/>
      <p:bldP spid="5" grpId="1" animBg="1"/>
      <p:bldP spid="372" grpId="0" animBg="1"/>
      <p:bldP spid="38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0479" y="1871743"/>
            <a:ext cx="3333333" cy="12857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42487" y="3568697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作者：安逸</a:t>
            </a:r>
            <a:r>
              <a:rPr lang="en-US" altLang="zh-CN" dirty="0">
                <a:solidFill>
                  <a:srgbClr val="FF0000"/>
                </a:solidFill>
              </a:rPr>
              <a:t>PPT</a:t>
            </a:r>
          </a:p>
          <a:p>
            <a:r>
              <a:rPr lang="en-US" altLang="zh-CN" dirty="0">
                <a:solidFill>
                  <a:srgbClr val="FF0000"/>
                </a:solidFill>
                <a:hlinkClick r:id="rId3"/>
              </a:rPr>
              <a:t>https://space.bilibili.com/225543640</a:t>
            </a:r>
            <a:endParaRPr lang="en-US" altLang="zh-CN" dirty="0">
              <a:solidFill>
                <a:srgbClr val="FF0000"/>
              </a:solidFill>
            </a:endParaRPr>
          </a:p>
          <a:p>
            <a:r>
              <a:rPr lang="zh-CN" altLang="en-US" dirty="0">
                <a:solidFill>
                  <a:srgbClr val="FF0000"/>
                </a:solidFill>
              </a:rPr>
              <a:t>群：</a:t>
            </a:r>
            <a:r>
              <a:rPr lang="en-US" altLang="zh-CN" dirty="0" smtClean="0">
                <a:solidFill>
                  <a:srgbClr val="FF0000"/>
                </a:solidFill>
              </a:rPr>
              <a:t>559336744</a:t>
            </a:r>
          </a:p>
          <a:p>
            <a:endParaRPr lang="en-US" altLang="zh-CN" dirty="0">
              <a:solidFill>
                <a:srgbClr val="FF0000"/>
              </a:solidFill>
            </a:endParaRPr>
          </a:p>
          <a:p>
            <a:endParaRPr lang="en-US" altLang="zh-CN" dirty="0">
              <a:solidFill>
                <a:srgbClr val="FF0000"/>
              </a:solidFill>
            </a:endParaRPr>
          </a:p>
          <a:p>
            <a:r>
              <a:rPr lang="en-US" altLang="zh-CN" dirty="0" smtClean="0">
                <a:solidFill>
                  <a:srgbClr val="FF0000"/>
                </a:solidFill>
              </a:rPr>
              <a:t>51PPT</a:t>
            </a:r>
            <a:r>
              <a:rPr lang="zh-CN" altLang="en-US" dirty="0" smtClean="0">
                <a:solidFill>
                  <a:srgbClr val="FF0000"/>
                </a:solidFill>
              </a:rPr>
              <a:t>模板</a:t>
            </a:r>
            <a:r>
              <a:rPr lang="zh-CN" altLang="en-US" b="1" dirty="0" smtClean="0">
                <a:solidFill>
                  <a:srgbClr val="023BBF"/>
                </a:solidFill>
              </a:rPr>
              <a:t>网</a:t>
            </a:r>
            <a:r>
              <a:rPr lang="en-US" altLang="zh-CN" b="1" dirty="0" smtClean="0">
                <a:solidFill>
                  <a:srgbClr val="023BBF"/>
                </a:solidFill>
              </a:rPr>
              <a:t> </a:t>
            </a:r>
            <a:r>
              <a:rPr lang="en-US" altLang="zh-CN" b="1" dirty="0" smtClean="0">
                <a:solidFill>
                  <a:srgbClr val="023BBF"/>
                </a:solidFill>
                <a:hlinkClick r:id="rId4"/>
              </a:rPr>
              <a:t>www.51pptmoban.com</a:t>
            </a:r>
            <a:r>
              <a:rPr lang="en-US" altLang="zh-CN" b="1" dirty="0" smtClean="0">
                <a:solidFill>
                  <a:srgbClr val="023BBF"/>
                </a:solidFill>
              </a:rPr>
              <a:t> </a:t>
            </a:r>
            <a:r>
              <a:rPr lang="zh-CN" altLang="en-US" dirty="0" smtClean="0">
                <a:solidFill>
                  <a:srgbClr val="FF0000"/>
                </a:solidFill>
              </a:rPr>
              <a:t>授权发布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449305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5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5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5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5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5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5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5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5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5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5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5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5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5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5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5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5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5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5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5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5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5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5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5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5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5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5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5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5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5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5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5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5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5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5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5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5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5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5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5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5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5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5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5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5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5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5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5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5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5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5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5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5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5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5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5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5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5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5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5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5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5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5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5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5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5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5"/>
  <p:tag name="RESOURCELIBID" val="45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5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26</Words>
  <Application>Microsoft Office PowerPoint</Application>
  <PresentationFormat>宽屏</PresentationFormat>
  <Paragraphs>7</Paragraphs>
  <Slides>3</Slides>
  <Notes>0</Notes>
  <HiddenSlides>0</HiddenSlides>
  <MMClips>6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8" baseType="lpstr">
      <vt:lpstr>等线</vt:lpstr>
      <vt:lpstr>等线 Light</vt:lpstr>
      <vt:lpstr>站酷快乐体2016修订版</vt:lpstr>
      <vt:lpstr>Arial</vt:lpstr>
      <vt:lpstr>Office 主题​​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>幻方</dc:subject>
  <dc:creator>安逸PPT</dc:creator>
  <cp:keywords>51PPT模板网</cp:keywords>
  <dc:description>www.51pptmoban.com</dc:description>
  <cp:lastModifiedBy>YANGs</cp:lastModifiedBy>
  <cp:revision>14</cp:revision>
  <dcterms:created xsi:type="dcterms:W3CDTF">2018-08-06T09:08:58Z</dcterms:created>
  <dcterms:modified xsi:type="dcterms:W3CDTF">2021-06-23T14:06:23Z</dcterms:modified>
</cp:coreProperties>
</file>