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2.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6.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7.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8.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tags/tag12.xml" ContentType="application/vnd.openxmlformats-officedocument.presentationml.tags+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charts/chart1.xml" ContentType="application/vnd.openxmlformats-officedocument.drawingml.chart+xml"/>
  <Override PartName="/ppt/notesSlides/notesSlide46.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2"/>
  </p:notesMasterIdLst>
  <p:sldIdLst>
    <p:sldId id="335" r:id="rId2"/>
    <p:sldId id="262" r:id="rId3"/>
    <p:sldId id="329" r:id="rId4"/>
    <p:sldId id="328" r:id="rId5"/>
    <p:sldId id="301" r:id="rId6"/>
    <p:sldId id="264" r:id="rId7"/>
    <p:sldId id="304" r:id="rId8"/>
    <p:sldId id="295" r:id="rId9"/>
    <p:sldId id="314" r:id="rId10"/>
    <p:sldId id="274" r:id="rId11"/>
    <p:sldId id="303" r:id="rId12"/>
    <p:sldId id="266" r:id="rId13"/>
    <p:sldId id="268" r:id="rId14"/>
    <p:sldId id="330" r:id="rId15"/>
    <p:sldId id="312" r:id="rId16"/>
    <p:sldId id="286" r:id="rId17"/>
    <p:sldId id="271" r:id="rId18"/>
    <p:sldId id="313" r:id="rId19"/>
    <p:sldId id="294" r:id="rId20"/>
    <p:sldId id="306" r:id="rId21"/>
    <p:sldId id="270" r:id="rId22"/>
    <p:sldId id="273" r:id="rId23"/>
    <p:sldId id="310" r:id="rId24"/>
    <p:sldId id="287" r:id="rId25"/>
    <p:sldId id="277" r:id="rId26"/>
    <p:sldId id="331" r:id="rId27"/>
    <p:sldId id="278" r:id="rId28"/>
    <p:sldId id="309" r:id="rId29"/>
    <p:sldId id="280" r:id="rId30"/>
    <p:sldId id="281" r:id="rId31"/>
    <p:sldId id="282" r:id="rId32"/>
    <p:sldId id="302" r:id="rId33"/>
    <p:sldId id="284" r:id="rId34"/>
    <p:sldId id="279" r:id="rId35"/>
    <p:sldId id="305" r:id="rId36"/>
    <p:sldId id="288" r:id="rId37"/>
    <p:sldId id="267" r:id="rId38"/>
    <p:sldId id="332" r:id="rId39"/>
    <p:sldId id="289" r:id="rId40"/>
    <p:sldId id="311" r:id="rId41"/>
    <p:sldId id="285" r:id="rId42"/>
    <p:sldId id="275" r:id="rId43"/>
    <p:sldId id="291" r:id="rId44"/>
    <p:sldId id="292" r:id="rId45"/>
    <p:sldId id="308" r:id="rId46"/>
    <p:sldId id="293" r:id="rId47"/>
    <p:sldId id="307" r:id="rId48"/>
    <p:sldId id="265" r:id="rId49"/>
    <p:sldId id="336" r:id="rId50"/>
    <p:sldId id="337" r:id="rId51"/>
  </p:sldIdLst>
  <p:sldSz cx="12192000" cy="6858000"/>
  <p:notesSz cx="6858000" cy="9144000"/>
  <p:custDataLst>
    <p:tags r:id="rId5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6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1C1"/>
    <a:srgbClr val="474747"/>
    <a:srgbClr val="0062A4"/>
    <a:srgbClr val="7ACAF5"/>
    <a:srgbClr val="E6E6E6"/>
    <a:srgbClr val="5A6F8E"/>
    <a:srgbClr val="406186"/>
    <a:srgbClr val="335781"/>
    <a:srgbClr val="2E567F"/>
    <a:srgbClr val="099CA7"/>
  </p:clrMru>
  <p:extLst>
    <p:ext uri="{E76CE94A-603C-4142-B9EB-6D1370010A27}">
      <p14:discardImageEditData xmlns:p14="http://schemas.microsoft.com/office/powerpoint/2010/main" val="0"/>
    </p:ext>
    <p:ext uri="{D31A062A-798A-4329-ABDD-BBA856620510}">
      <p14:defaultImageDpi xmlns:p14="http://schemas.microsoft.com/office/powerpoint/2010/main" val="33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711" autoAdjust="0"/>
    <p:restoredTop sz="92240" autoAdjust="0"/>
  </p:normalViewPr>
  <p:slideViewPr>
    <p:cSldViewPr snapToGrid="0">
      <p:cViewPr varScale="1">
        <p:scale>
          <a:sx n="113" d="100"/>
          <a:sy n="113" d="100"/>
        </p:scale>
        <p:origin x="102" y="198"/>
      </p:cViewPr>
      <p:guideLst>
        <p:guide orient="horz" pos="663"/>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50" d="100"/>
        <a:sy n="50" d="100"/>
      </p:scale>
      <p:origin x="0" y="-291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gs" Target="tags/tag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60" Type="http://schemas.microsoft.com/office/2015/10/relationships/revisionInfo" Target="revisionInfo.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Series 1</c:v>
                </c:pt>
              </c:strCache>
            </c:strRef>
          </c:tx>
          <c:spPr>
            <a:solidFill>
              <a:schemeClr val="bg1">
                <a:lumMod val="50000"/>
              </a:schemeClr>
            </a:solidFill>
            <a:ln w="25373">
              <a:noFill/>
            </a:ln>
            <a:effectLst/>
          </c:spPr>
          <c:invertIfNegative val="0"/>
          <c:dPt>
            <c:idx val="6"/>
            <c:invertIfNegative val="0"/>
            <c:bubble3D val="0"/>
            <c:extLst xmlns:c16r2="http://schemas.microsoft.com/office/drawing/2015/06/chart">
              <c:ext xmlns:c16="http://schemas.microsoft.com/office/drawing/2014/chart" uri="{C3380CC4-5D6E-409C-BE32-E72D297353CC}">
                <c16:uniqueId val="{00000000-BD56-41D3-ADC8-FC83CBF9DB0A}"/>
              </c:ext>
            </c:extLst>
          </c:dPt>
          <c:val>
            <c:numRef>
              <c:f>Sheet1!$B$2:$B$11</c:f>
              <c:numCache>
                <c:formatCode>g/"通""用""格""式"</c:formatCode>
                <c:ptCount val="10"/>
                <c:pt idx="0">
                  <c:v>1</c:v>
                </c:pt>
                <c:pt idx="1">
                  <c:v>2</c:v>
                </c:pt>
                <c:pt idx="2">
                  <c:v>3</c:v>
                </c:pt>
                <c:pt idx="3">
                  <c:v>4</c:v>
                </c:pt>
                <c:pt idx="4">
                  <c:v>5</c:v>
                </c:pt>
                <c:pt idx="5">
                  <c:v>6</c:v>
                </c:pt>
                <c:pt idx="6">
                  <c:v>7</c:v>
                </c:pt>
                <c:pt idx="7">
                  <c:v>6</c:v>
                </c:pt>
                <c:pt idx="8">
                  <c:v>5</c:v>
                </c:pt>
                <c:pt idx="9">
                  <c:v>2</c:v>
                </c:pt>
              </c:numCache>
            </c:numRef>
          </c:val>
          <c:extLst xmlns:c16r2="http://schemas.microsoft.com/office/drawing/2015/06/chart">
            <c:ext xmlns:c16="http://schemas.microsoft.com/office/drawing/2014/chart" uri="{C3380CC4-5D6E-409C-BE32-E72D297353CC}">
              <c16:uniqueId val="{00000001-BD56-41D3-ADC8-FC83CBF9DB0A}"/>
            </c:ext>
          </c:extLst>
        </c:ser>
        <c:ser>
          <c:idx val="1"/>
          <c:order val="1"/>
          <c:tx>
            <c:strRef>
              <c:f>Sheet1!$C$1</c:f>
              <c:strCache>
                <c:ptCount val="1"/>
                <c:pt idx="0">
                  <c:v>Series 2</c:v>
                </c:pt>
              </c:strCache>
            </c:strRef>
          </c:tx>
          <c:spPr>
            <a:solidFill>
              <a:schemeClr val="bg1"/>
            </a:solidFill>
            <a:ln w="25373">
              <a:noFill/>
            </a:ln>
            <a:effectLst/>
          </c:spPr>
          <c:invertIfNegative val="0"/>
          <c:val>
            <c:numRef>
              <c:f>Sheet1!$C$2:$C$11</c:f>
              <c:numCache>
                <c:formatCode>g/"通""用""格""式"</c:formatCode>
                <c:ptCount val="10"/>
                <c:pt idx="0">
                  <c:v>9</c:v>
                </c:pt>
                <c:pt idx="1">
                  <c:v>8</c:v>
                </c:pt>
                <c:pt idx="2">
                  <c:v>7</c:v>
                </c:pt>
                <c:pt idx="3">
                  <c:v>6</c:v>
                </c:pt>
                <c:pt idx="4">
                  <c:v>5</c:v>
                </c:pt>
                <c:pt idx="5">
                  <c:v>4</c:v>
                </c:pt>
                <c:pt idx="6">
                  <c:v>3</c:v>
                </c:pt>
                <c:pt idx="7">
                  <c:v>4</c:v>
                </c:pt>
                <c:pt idx="8">
                  <c:v>5</c:v>
                </c:pt>
                <c:pt idx="9">
                  <c:v>3</c:v>
                </c:pt>
              </c:numCache>
            </c:numRef>
          </c:val>
          <c:extLst xmlns:c16r2="http://schemas.microsoft.com/office/drawing/2015/06/chart">
            <c:ext xmlns:c16="http://schemas.microsoft.com/office/drawing/2014/chart" uri="{C3380CC4-5D6E-409C-BE32-E72D297353CC}">
              <c16:uniqueId val="{00000002-BD56-41D3-ADC8-FC83CBF9DB0A}"/>
            </c:ext>
          </c:extLst>
        </c:ser>
        <c:dLbls>
          <c:showLegendKey val="0"/>
          <c:showVal val="0"/>
          <c:showCatName val="0"/>
          <c:showSerName val="0"/>
          <c:showPercent val="0"/>
          <c:showBubbleSize val="0"/>
        </c:dLbls>
        <c:gapWidth val="20"/>
        <c:axId val="-299348960"/>
        <c:axId val="-299366912"/>
      </c:barChart>
      <c:catAx>
        <c:axId val="-299348960"/>
        <c:scaling>
          <c:orientation val="minMax"/>
        </c:scaling>
        <c:delete val="0"/>
        <c:axPos val="b"/>
        <c:numFmt formatCode="g/&quot;通&quot;&quot;用&quot;&quot;格&quot;&quot;式&quot;" sourceLinked="1"/>
        <c:majorTickMark val="none"/>
        <c:minorTickMark val="none"/>
        <c:tickLblPos val="nextTo"/>
        <c:spPr>
          <a:noFill/>
          <a:ln w="9515" cap="flat" cmpd="sng" algn="ctr">
            <a:solidFill>
              <a:schemeClr val="tx1">
                <a:lumMod val="15000"/>
                <a:lumOff val="85000"/>
              </a:schemeClr>
            </a:solidFill>
            <a:round/>
          </a:ln>
          <a:effectLst/>
        </c:spPr>
        <c:txPr>
          <a:bodyPr rot="-60000000" spcFirstLastPara="1" vertOverflow="ellipsis" vert="horz" wrap="square" anchor="ctr" anchorCtr="1"/>
          <a:lstStyle/>
          <a:p>
            <a:pPr>
              <a:defRPr sz="899" b="0" i="0" u="none" strike="noStrike" kern="1200" baseline="0">
                <a:solidFill>
                  <a:schemeClr val="bg1"/>
                </a:solidFill>
                <a:latin typeface="Roboto" panose="02000000000000000000" pitchFamily="2" charset="0"/>
                <a:ea typeface="Roboto" panose="02000000000000000000" pitchFamily="2" charset="0"/>
                <a:cs typeface="+mn-cs"/>
              </a:defRPr>
            </a:pPr>
            <a:endParaRPr lang="zh-CN"/>
          </a:p>
        </c:txPr>
        <c:crossAx val="-299366912"/>
        <c:crosses val="autoZero"/>
        <c:auto val="1"/>
        <c:lblAlgn val="ctr"/>
        <c:lblOffset val="100"/>
        <c:noMultiLvlLbl val="0"/>
      </c:catAx>
      <c:valAx>
        <c:axId val="-299366912"/>
        <c:scaling>
          <c:orientation val="minMax"/>
        </c:scaling>
        <c:delete val="1"/>
        <c:axPos val="l"/>
        <c:numFmt formatCode="g/&quot;通&quot;&quot;用&quot;&quot;格&quot;&quot;式&quot;" sourceLinked="1"/>
        <c:majorTickMark val="out"/>
        <c:minorTickMark val="none"/>
        <c:tickLblPos val="nextTo"/>
        <c:crossAx val="-299348960"/>
        <c:crosses val="autoZero"/>
        <c:crossBetween val="between"/>
      </c:valAx>
      <c:spPr>
        <a:noFill/>
        <a:ln w="25373">
          <a:noFill/>
        </a:ln>
      </c:spPr>
    </c:plotArea>
    <c:plotVisOnly val="1"/>
    <c:dispBlanksAs val="gap"/>
    <c:showDLblsOverMax val="0"/>
  </c:chart>
  <c:spPr>
    <a:noFill/>
    <a:ln>
      <a:noFill/>
    </a:ln>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A6AECA0-BFD2-4246-B0E1-7BF8AFC63C65}" type="datetimeFigureOut">
              <a:rPr lang="zh-CN" altLang="en-US" smtClean="0"/>
              <a:t>2021/6/23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976020-0A06-4C89-9214-F7062832FBF9}" type="slidenum">
              <a:rPr lang="zh-CN" altLang="en-US" smtClean="0"/>
              <a:t>‹#›</a:t>
            </a:fld>
            <a:endParaRPr lang="zh-CN" altLang="en-US"/>
          </a:p>
        </p:txBody>
      </p:sp>
    </p:spTree>
    <p:extLst>
      <p:ext uri="{BB962C8B-B14F-4D97-AF65-F5344CB8AC3E}">
        <p14:creationId xmlns:p14="http://schemas.microsoft.com/office/powerpoint/2010/main" val="29317995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976020-0A06-4C89-9214-F7062832FBF9}" type="slidenum">
              <a:rPr lang="zh-CN" altLang="en-US" smtClean="0"/>
              <a:t>1</a:t>
            </a:fld>
            <a:endParaRPr lang="zh-CN" altLang="en-US"/>
          </a:p>
        </p:txBody>
      </p:sp>
    </p:spTree>
    <p:extLst>
      <p:ext uri="{BB962C8B-B14F-4D97-AF65-F5344CB8AC3E}">
        <p14:creationId xmlns:p14="http://schemas.microsoft.com/office/powerpoint/2010/main" val="20710401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t>10</a:t>
            </a:fld>
            <a:endParaRPr lang="zh-CN" altLang="en-US"/>
          </a:p>
        </p:txBody>
      </p:sp>
    </p:spTree>
    <p:extLst>
      <p:ext uri="{BB962C8B-B14F-4D97-AF65-F5344CB8AC3E}">
        <p14:creationId xmlns:p14="http://schemas.microsoft.com/office/powerpoint/2010/main" val="17298196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11</a:t>
            </a:fld>
            <a:endParaRPr lang="zh-CN" altLang="en-US"/>
          </a:p>
        </p:txBody>
      </p:sp>
    </p:spTree>
    <p:extLst>
      <p:ext uri="{BB962C8B-B14F-4D97-AF65-F5344CB8AC3E}">
        <p14:creationId xmlns:p14="http://schemas.microsoft.com/office/powerpoint/2010/main" val="14201687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12</a:t>
            </a:fld>
            <a:endParaRPr lang="zh-CN" altLang="en-US"/>
          </a:p>
        </p:txBody>
      </p:sp>
    </p:spTree>
    <p:extLst>
      <p:ext uri="{BB962C8B-B14F-4D97-AF65-F5344CB8AC3E}">
        <p14:creationId xmlns:p14="http://schemas.microsoft.com/office/powerpoint/2010/main" val="31775285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13</a:t>
            </a:fld>
            <a:endParaRPr lang="zh-CN" altLang="en-US"/>
          </a:p>
        </p:txBody>
      </p:sp>
    </p:spTree>
    <p:extLst>
      <p:ext uri="{BB962C8B-B14F-4D97-AF65-F5344CB8AC3E}">
        <p14:creationId xmlns:p14="http://schemas.microsoft.com/office/powerpoint/2010/main" val="254133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76020-0A06-4C89-9214-F7062832FBF9}" type="slidenum">
              <a:rPr lang="zh-CN" altLang="en-US" smtClean="0"/>
              <a:t>14</a:t>
            </a:fld>
            <a:endParaRPr lang="zh-CN" altLang="en-US"/>
          </a:p>
        </p:txBody>
      </p:sp>
    </p:spTree>
    <p:extLst>
      <p:ext uri="{BB962C8B-B14F-4D97-AF65-F5344CB8AC3E}">
        <p14:creationId xmlns:p14="http://schemas.microsoft.com/office/powerpoint/2010/main" val="514106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15</a:t>
            </a:fld>
            <a:endParaRPr lang="zh-CN" altLang="en-US"/>
          </a:p>
        </p:txBody>
      </p:sp>
    </p:spTree>
    <p:extLst>
      <p:ext uri="{BB962C8B-B14F-4D97-AF65-F5344CB8AC3E}">
        <p14:creationId xmlns:p14="http://schemas.microsoft.com/office/powerpoint/2010/main" val="32989437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16</a:t>
            </a:fld>
            <a:endParaRPr lang="zh-CN" altLang="en-US"/>
          </a:p>
        </p:txBody>
      </p:sp>
    </p:spTree>
    <p:extLst>
      <p:ext uri="{BB962C8B-B14F-4D97-AF65-F5344CB8AC3E}">
        <p14:creationId xmlns:p14="http://schemas.microsoft.com/office/powerpoint/2010/main" val="5546729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17</a:t>
            </a:fld>
            <a:endParaRPr lang="zh-CN" altLang="en-US"/>
          </a:p>
        </p:txBody>
      </p:sp>
    </p:spTree>
    <p:extLst>
      <p:ext uri="{BB962C8B-B14F-4D97-AF65-F5344CB8AC3E}">
        <p14:creationId xmlns:p14="http://schemas.microsoft.com/office/powerpoint/2010/main" val="9928065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18</a:t>
            </a:fld>
            <a:endParaRPr lang="en-US" altLang="zh-CN"/>
          </a:p>
        </p:txBody>
      </p:sp>
    </p:spTree>
    <p:extLst>
      <p:ext uri="{BB962C8B-B14F-4D97-AF65-F5344CB8AC3E}">
        <p14:creationId xmlns:p14="http://schemas.microsoft.com/office/powerpoint/2010/main" val="39141964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19</a:t>
            </a:fld>
            <a:endParaRPr lang="zh-CN" altLang="en-US"/>
          </a:p>
        </p:txBody>
      </p:sp>
    </p:spTree>
    <p:extLst>
      <p:ext uri="{BB962C8B-B14F-4D97-AF65-F5344CB8AC3E}">
        <p14:creationId xmlns:p14="http://schemas.microsoft.com/office/powerpoint/2010/main" val="41747705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t>2</a:t>
            </a:fld>
            <a:endParaRPr lang="zh-CN" altLang="en-US"/>
          </a:p>
        </p:txBody>
      </p:sp>
    </p:spTree>
    <p:extLst>
      <p:ext uri="{BB962C8B-B14F-4D97-AF65-F5344CB8AC3E}">
        <p14:creationId xmlns:p14="http://schemas.microsoft.com/office/powerpoint/2010/main" val="1757306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20</a:t>
            </a:fld>
            <a:endParaRPr lang="zh-CN" altLang="en-US"/>
          </a:p>
        </p:txBody>
      </p:sp>
    </p:spTree>
    <p:extLst>
      <p:ext uri="{BB962C8B-B14F-4D97-AF65-F5344CB8AC3E}">
        <p14:creationId xmlns:p14="http://schemas.microsoft.com/office/powerpoint/2010/main" val="23738340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21</a:t>
            </a:fld>
            <a:endParaRPr lang="zh-CN" altLang="en-US"/>
          </a:p>
        </p:txBody>
      </p:sp>
    </p:spTree>
    <p:extLst>
      <p:ext uri="{BB962C8B-B14F-4D97-AF65-F5344CB8AC3E}">
        <p14:creationId xmlns:p14="http://schemas.microsoft.com/office/powerpoint/2010/main" val="38427636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22</a:t>
            </a:fld>
            <a:endParaRPr lang="zh-CN" altLang="en-US"/>
          </a:p>
        </p:txBody>
      </p:sp>
    </p:spTree>
    <p:extLst>
      <p:ext uri="{BB962C8B-B14F-4D97-AF65-F5344CB8AC3E}">
        <p14:creationId xmlns:p14="http://schemas.microsoft.com/office/powerpoint/2010/main" val="19995133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76020-0A06-4C89-9214-F7062832FBF9}" type="slidenum">
              <a:rPr lang="zh-CN" altLang="en-US" smtClean="0"/>
              <a:t>23</a:t>
            </a:fld>
            <a:endParaRPr lang="zh-CN" altLang="en-US"/>
          </a:p>
        </p:txBody>
      </p:sp>
    </p:spTree>
    <p:extLst>
      <p:ext uri="{BB962C8B-B14F-4D97-AF65-F5344CB8AC3E}">
        <p14:creationId xmlns:p14="http://schemas.microsoft.com/office/powerpoint/2010/main" val="30126301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24</a:t>
            </a:fld>
            <a:endParaRPr lang="zh-CN" altLang="en-US"/>
          </a:p>
        </p:txBody>
      </p:sp>
    </p:spTree>
    <p:extLst>
      <p:ext uri="{BB962C8B-B14F-4D97-AF65-F5344CB8AC3E}">
        <p14:creationId xmlns:p14="http://schemas.microsoft.com/office/powerpoint/2010/main" val="36499949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t>25</a:t>
            </a:fld>
            <a:endParaRPr lang="zh-CN" altLang="en-US"/>
          </a:p>
        </p:txBody>
      </p:sp>
    </p:spTree>
    <p:extLst>
      <p:ext uri="{BB962C8B-B14F-4D97-AF65-F5344CB8AC3E}">
        <p14:creationId xmlns:p14="http://schemas.microsoft.com/office/powerpoint/2010/main" val="24473321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76020-0A06-4C89-9214-F7062832FBF9}" type="slidenum">
              <a:rPr lang="zh-CN" altLang="en-US" smtClean="0"/>
              <a:t>26</a:t>
            </a:fld>
            <a:endParaRPr lang="zh-CN" altLang="en-US"/>
          </a:p>
        </p:txBody>
      </p:sp>
    </p:spTree>
    <p:extLst>
      <p:ext uri="{BB962C8B-B14F-4D97-AF65-F5344CB8AC3E}">
        <p14:creationId xmlns:p14="http://schemas.microsoft.com/office/powerpoint/2010/main" val="14203681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27</a:t>
            </a:fld>
            <a:endParaRPr lang="zh-CN" altLang="en-US"/>
          </a:p>
        </p:txBody>
      </p:sp>
    </p:spTree>
    <p:extLst>
      <p:ext uri="{BB962C8B-B14F-4D97-AF65-F5344CB8AC3E}">
        <p14:creationId xmlns:p14="http://schemas.microsoft.com/office/powerpoint/2010/main" val="41972254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76020-0A06-4C89-9214-F7062832FBF9}" type="slidenum">
              <a:rPr lang="zh-CN" altLang="en-US" smtClean="0"/>
              <a:t>28</a:t>
            </a:fld>
            <a:endParaRPr lang="zh-CN" altLang="en-US"/>
          </a:p>
        </p:txBody>
      </p:sp>
    </p:spTree>
    <p:extLst>
      <p:ext uri="{BB962C8B-B14F-4D97-AF65-F5344CB8AC3E}">
        <p14:creationId xmlns:p14="http://schemas.microsoft.com/office/powerpoint/2010/main" val="20713430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29</a:t>
            </a:fld>
            <a:endParaRPr lang="zh-CN" altLang="en-US"/>
          </a:p>
        </p:txBody>
      </p:sp>
    </p:spTree>
    <p:extLst>
      <p:ext uri="{BB962C8B-B14F-4D97-AF65-F5344CB8AC3E}">
        <p14:creationId xmlns:p14="http://schemas.microsoft.com/office/powerpoint/2010/main" val="21765825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976020-0A06-4C89-9214-F7062832FBF9}" type="slidenum">
              <a:rPr lang="zh-CN" altLang="en-US" smtClean="0"/>
              <a:t>3</a:t>
            </a:fld>
            <a:endParaRPr lang="zh-CN" altLang="en-US"/>
          </a:p>
        </p:txBody>
      </p:sp>
    </p:spTree>
    <p:extLst>
      <p:ext uri="{BB962C8B-B14F-4D97-AF65-F5344CB8AC3E}">
        <p14:creationId xmlns:p14="http://schemas.microsoft.com/office/powerpoint/2010/main" val="23066697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30</a:t>
            </a:fld>
            <a:endParaRPr lang="zh-CN" altLang="en-US"/>
          </a:p>
        </p:txBody>
      </p:sp>
    </p:spTree>
    <p:extLst>
      <p:ext uri="{BB962C8B-B14F-4D97-AF65-F5344CB8AC3E}">
        <p14:creationId xmlns:p14="http://schemas.microsoft.com/office/powerpoint/2010/main" val="17821144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31</a:t>
            </a:fld>
            <a:endParaRPr lang="zh-CN" altLang="en-US"/>
          </a:p>
        </p:txBody>
      </p:sp>
    </p:spTree>
    <p:extLst>
      <p:ext uri="{BB962C8B-B14F-4D97-AF65-F5344CB8AC3E}">
        <p14:creationId xmlns:p14="http://schemas.microsoft.com/office/powerpoint/2010/main" val="224789532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pPr/>
              <a:t>32</a:t>
            </a:fld>
            <a:endParaRPr lang="zh-CN" altLang="en-US">
              <a:solidFill>
                <a:prstClr val="black"/>
              </a:solidFill>
            </a:endParaRPr>
          </a:p>
        </p:txBody>
      </p:sp>
    </p:spTree>
    <p:extLst>
      <p:ext uri="{BB962C8B-B14F-4D97-AF65-F5344CB8AC3E}">
        <p14:creationId xmlns:p14="http://schemas.microsoft.com/office/powerpoint/2010/main" val="371338170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33</a:t>
            </a:fld>
            <a:endParaRPr lang="zh-CN" altLang="en-US"/>
          </a:p>
        </p:txBody>
      </p:sp>
    </p:spTree>
    <p:extLst>
      <p:ext uri="{BB962C8B-B14F-4D97-AF65-F5344CB8AC3E}">
        <p14:creationId xmlns:p14="http://schemas.microsoft.com/office/powerpoint/2010/main" val="68006302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34</a:t>
            </a:fld>
            <a:endParaRPr lang="zh-CN" altLang="en-US"/>
          </a:p>
        </p:txBody>
      </p:sp>
    </p:spTree>
    <p:extLst>
      <p:ext uri="{BB962C8B-B14F-4D97-AF65-F5344CB8AC3E}">
        <p14:creationId xmlns:p14="http://schemas.microsoft.com/office/powerpoint/2010/main" val="23606318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35</a:t>
            </a:fld>
            <a:endParaRPr lang="zh-CN" altLang="en-US"/>
          </a:p>
        </p:txBody>
      </p:sp>
    </p:spTree>
    <p:extLst>
      <p:ext uri="{BB962C8B-B14F-4D97-AF65-F5344CB8AC3E}">
        <p14:creationId xmlns:p14="http://schemas.microsoft.com/office/powerpoint/2010/main" val="68877081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36</a:t>
            </a:fld>
            <a:endParaRPr lang="zh-CN" altLang="en-US"/>
          </a:p>
        </p:txBody>
      </p:sp>
    </p:spTree>
    <p:extLst>
      <p:ext uri="{BB962C8B-B14F-4D97-AF65-F5344CB8AC3E}">
        <p14:creationId xmlns:p14="http://schemas.microsoft.com/office/powerpoint/2010/main" val="350833576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37</a:t>
            </a:fld>
            <a:endParaRPr lang="zh-CN" altLang="en-US"/>
          </a:p>
        </p:txBody>
      </p:sp>
    </p:spTree>
    <p:extLst>
      <p:ext uri="{BB962C8B-B14F-4D97-AF65-F5344CB8AC3E}">
        <p14:creationId xmlns:p14="http://schemas.microsoft.com/office/powerpoint/2010/main" val="62868381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76020-0A06-4C89-9214-F7062832FBF9}" type="slidenum">
              <a:rPr lang="zh-CN" altLang="en-US" smtClean="0"/>
              <a:t>38</a:t>
            </a:fld>
            <a:endParaRPr lang="zh-CN" altLang="en-US"/>
          </a:p>
        </p:txBody>
      </p:sp>
    </p:spTree>
    <p:extLst>
      <p:ext uri="{BB962C8B-B14F-4D97-AF65-F5344CB8AC3E}">
        <p14:creationId xmlns:p14="http://schemas.microsoft.com/office/powerpoint/2010/main" val="209960928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39</a:t>
            </a:fld>
            <a:endParaRPr lang="zh-CN" altLang="en-US"/>
          </a:p>
        </p:txBody>
      </p:sp>
    </p:spTree>
    <p:extLst>
      <p:ext uri="{BB962C8B-B14F-4D97-AF65-F5344CB8AC3E}">
        <p14:creationId xmlns:p14="http://schemas.microsoft.com/office/powerpoint/2010/main" val="15829332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976020-0A06-4C89-9214-F7062832FBF9}" type="slidenum">
              <a:rPr lang="zh-CN" altLang="en-US" smtClean="0"/>
              <a:t>4</a:t>
            </a:fld>
            <a:endParaRPr lang="zh-CN" altLang="en-US"/>
          </a:p>
        </p:txBody>
      </p:sp>
    </p:spTree>
    <p:extLst>
      <p:ext uri="{BB962C8B-B14F-4D97-AF65-F5344CB8AC3E}">
        <p14:creationId xmlns:p14="http://schemas.microsoft.com/office/powerpoint/2010/main" val="125667202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40</a:t>
            </a:fld>
            <a:endParaRPr lang="zh-CN" altLang="en-US"/>
          </a:p>
        </p:txBody>
      </p:sp>
    </p:spTree>
    <p:extLst>
      <p:ext uri="{BB962C8B-B14F-4D97-AF65-F5344CB8AC3E}">
        <p14:creationId xmlns:p14="http://schemas.microsoft.com/office/powerpoint/2010/main" val="16874966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41</a:t>
            </a:fld>
            <a:endParaRPr lang="zh-CN" altLang="en-US"/>
          </a:p>
        </p:txBody>
      </p:sp>
    </p:spTree>
    <p:extLst>
      <p:ext uri="{BB962C8B-B14F-4D97-AF65-F5344CB8AC3E}">
        <p14:creationId xmlns:p14="http://schemas.microsoft.com/office/powerpoint/2010/main" val="56971125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42</a:t>
            </a:fld>
            <a:endParaRPr lang="zh-CN" altLang="en-US"/>
          </a:p>
        </p:txBody>
      </p:sp>
    </p:spTree>
    <p:extLst>
      <p:ext uri="{BB962C8B-B14F-4D97-AF65-F5344CB8AC3E}">
        <p14:creationId xmlns:p14="http://schemas.microsoft.com/office/powerpoint/2010/main" val="283137284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t>43</a:t>
            </a:fld>
            <a:endParaRPr lang="zh-CN" altLang="en-US"/>
          </a:p>
        </p:txBody>
      </p:sp>
    </p:spTree>
    <p:extLst>
      <p:ext uri="{BB962C8B-B14F-4D97-AF65-F5344CB8AC3E}">
        <p14:creationId xmlns:p14="http://schemas.microsoft.com/office/powerpoint/2010/main" val="172015312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44</a:t>
            </a:fld>
            <a:endParaRPr lang="zh-CN" altLang="en-US"/>
          </a:p>
        </p:txBody>
      </p:sp>
    </p:spTree>
    <p:extLst>
      <p:ext uri="{BB962C8B-B14F-4D97-AF65-F5344CB8AC3E}">
        <p14:creationId xmlns:p14="http://schemas.microsoft.com/office/powerpoint/2010/main" val="170784340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76020-0A06-4C89-9214-F7062832FBF9}" type="slidenum">
              <a:rPr lang="zh-CN" altLang="en-US" smtClean="0"/>
              <a:t>45</a:t>
            </a:fld>
            <a:endParaRPr lang="zh-CN" altLang="en-US"/>
          </a:p>
        </p:txBody>
      </p:sp>
    </p:spTree>
    <p:extLst>
      <p:ext uri="{BB962C8B-B14F-4D97-AF65-F5344CB8AC3E}">
        <p14:creationId xmlns:p14="http://schemas.microsoft.com/office/powerpoint/2010/main" val="183308576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46</a:t>
            </a:fld>
            <a:endParaRPr lang="zh-CN" altLang="en-US"/>
          </a:p>
        </p:txBody>
      </p:sp>
    </p:spTree>
    <p:extLst>
      <p:ext uri="{BB962C8B-B14F-4D97-AF65-F5344CB8AC3E}">
        <p14:creationId xmlns:p14="http://schemas.microsoft.com/office/powerpoint/2010/main" val="249176601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47</a:t>
            </a:fld>
            <a:endParaRPr lang="zh-CN" altLang="en-US"/>
          </a:p>
        </p:txBody>
      </p:sp>
    </p:spTree>
    <p:extLst>
      <p:ext uri="{BB962C8B-B14F-4D97-AF65-F5344CB8AC3E}">
        <p14:creationId xmlns:p14="http://schemas.microsoft.com/office/powerpoint/2010/main" val="133856287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48</a:t>
            </a:fld>
            <a:endParaRPr lang="zh-CN" altLang="en-US"/>
          </a:p>
        </p:txBody>
      </p:sp>
    </p:spTree>
    <p:extLst>
      <p:ext uri="{BB962C8B-B14F-4D97-AF65-F5344CB8AC3E}">
        <p14:creationId xmlns:p14="http://schemas.microsoft.com/office/powerpoint/2010/main" val="73860718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976020-0A06-4C89-9214-F7062832FBF9}" type="slidenum">
              <a:rPr lang="zh-CN" altLang="en-US" smtClean="0"/>
              <a:t>49</a:t>
            </a:fld>
            <a:endParaRPr lang="zh-CN" altLang="en-US"/>
          </a:p>
        </p:txBody>
      </p:sp>
    </p:spTree>
    <p:extLst>
      <p:ext uri="{BB962C8B-B14F-4D97-AF65-F5344CB8AC3E}">
        <p14:creationId xmlns:p14="http://schemas.microsoft.com/office/powerpoint/2010/main" val="13275346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10684348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t>6</a:t>
            </a:fld>
            <a:endParaRPr lang="zh-CN" altLang="en-US"/>
          </a:p>
        </p:txBody>
      </p:sp>
    </p:spTree>
    <p:extLst>
      <p:ext uri="{BB962C8B-B14F-4D97-AF65-F5344CB8AC3E}">
        <p14:creationId xmlns:p14="http://schemas.microsoft.com/office/powerpoint/2010/main" val="1904016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7</a:t>
            </a:fld>
            <a:endParaRPr lang="en-US"/>
          </a:p>
        </p:txBody>
      </p:sp>
    </p:spTree>
    <p:extLst>
      <p:ext uri="{BB962C8B-B14F-4D97-AF65-F5344CB8AC3E}">
        <p14:creationId xmlns:p14="http://schemas.microsoft.com/office/powerpoint/2010/main" val="2420452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8</a:t>
            </a:fld>
            <a:endParaRPr lang="zh-CN" altLang="en-US"/>
          </a:p>
        </p:txBody>
      </p:sp>
    </p:spTree>
    <p:extLst>
      <p:ext uri="{BB962C8B-B14F-4D97-AF65-F5344CB8AC3E}">
        <p14:creationId xmlns:p14="http://schemas.microsoft.com/office/powerpoint/2010/main" val="10348733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9</a:t>
            </a:fld>
            <a:endParaRPr lang="en-US" altLang="zh-CN"/>
          </a:p>
        </p:txBody>
      </p:sp>
    </p:spTree>
    <p:extLst>
      <p:ext uri="{BB962C8B-B14F-4D97-AF65-F5344CB8AC3E}">
        <p14:creationId xmlns:p14="http://schemas.microsoft.com/office/powerpoint/2010/main" val="42246969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A6DEAC4-4615-4058-ACF8-16A786905A1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62E11A78-FB9E-4CC6-A0D7-262B5947B00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 xmlns:a16="http://schemas.microsoft.com/office/drawing/2014/main" id="{5F61BA5C-366E-4B8F-9DEC-860BCE2D79EC}"/>
              </a:ext>
            </a:extLst>
          </p:cNvPr>
          <p:cNvSpPr>
            <a:spLocks noGrp="1"/>
          </p:cNvSpPr>
          <p:nvPr>
            <p:ph type="dt" sz="half" idx="10"/>
          </p:nvPr>
        </p:nvSpPr>
        <p:spPr/>
        <p:txBody>
          <a:bodyPr/>
          <a:lstStyle/>
          <a:p>
            <a:fld id="{5DFA504A-2974-4B78-BB11-53D9FA442970}" type="datetimeFigureOut">
              <a:rPr lang="zh-CN" altLang="en-US" smtClean="0"/>
              <a:t>2021/6/23</a:t>
            </a:fld>
            <a:endParaRPr lang="zh-CN" altLang="en-US"/>
          </a:p>
        </p:txBody>
      </p:sp>
      <p:sp>
        <p:nvSpPr>
          <p:cNvPr id="5" name="页脚占位符 4">
            <a:extLst>
              <a:ext uri="{FF2B5EF4-FFF2-40B4-BE49-F238E27FC236}">
                <a16:creationId xmlns="" xmlns:a16="http://schemas.microsoft.com/office/drawing/2014/main" id="{F8143B35-8638-4D82-9488-54DF54210F2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46022BEB-B027-4E5D-A690-EE76DEB2E536}"/>
              </a:ext>
            </a:extLst>
          </p:cNvPr>
          <p:cNvSpPr>
            <a:spLocks noGrp="1"/>
          </p:cNvSpPr>
          <p:nvPr>
            <p:ph type="sldNum" sz="quarter" idx="12"/>
          </p:nvPr>
        </p:nvSpPr>
        <p:spPr/>
        <p:txBody>
          <a:bodyPr/>
          <a:lstStyle/>
          <a:p>
            <a:fld id="{AC481AFC-20F4-415E-B98A-92E7F26EC106}" type="slidenum">
              <a:rPr lang="zh-CN" altLang="en-US" smtClean="0"/>
              <a:t>‹#›</a:t>
            </a:fld>
            <a:endParaRPr lang="zh-CN" altLang="en-US"/>
          </a:p>
        </p:txBody>
      </p:sp>
    </p:spTree>
    <p:extLst>
      <p:ext uri="{BB962C8B-B14F-4D97-AF65-F5344CB8AC3E}">
        <p14:creationId xmlns:p14="http://schemas.microsoft.com/office/powerpoint/2010/main" val="8508868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5E70752-2892-4B0F-A780-1AA8C9D5B122}"/>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B47110D9-C97D-4FE2-BB75-A53483440702}"/>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44CFB10C-D503-4A3B-A417-C980075FEA5C}"/>
              </a:ext>
            </a:extLst>
          </p:cNvPr>
          <p:cNvSpPr>
            <a:spLocks noGrp="1"/>
          </p:cNvSpPr>
          <p:nvPr>
            <p:ph type="dt" sz="half" idx="10"/>
          </p:nvPr>
        </p:nvSpPr>
        <p:spPr/>
        <p:txBody>
          <a:bodyPr/>
          <a:lstStyle/>
          <a:p>
            <a:fld id="{5DFA504A-2974-4B78-BB11-53D9FA442970}" type="datetimeFigureOut">
              <a:rPr lang="zh-CN" altLang="en-US" smtClean="0"/>
              <a:t>2021/6/23</a:t>
            </a:fld>
            <a:endParaRPr lang="zh-CN" altLang="en-US"/>
          </a:p>
        </p:txBody>
      </p:sp>
      <p:sp>
        <p:nvSpPr>
          <p:cNvPr id="5" name="页脚占位符 4">
            <a:extLst>
              <a:ext uri="{FF2B5EF4-FFF2-40B4-BE49-F238E27FC236}">
                <a16:creationId xmlns="" xmlns:a16="http://schemas.microsoft.com/office/drawing/2014/main" id="{47CD5432-66EE-4C58-8CE7-2D09947C91E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BC3628D7-F1FE-4A81-8437-C9B4050901E7}"/>
              </a:ext>
            </a:extLst>
          </p:cNvPr>
          <p:cNvSpPr>
            <a:spLocks noGrp="1"/>
          </p:cNvSpPr>
          <p:nvPr>
            <p:ph type="sldNum" sz="quarter" idx="12"/>
          </p:nvPr>
        </p:nvSpPr>
        <p:spPr/>
        <p:txBody>
          <a:bodyPr/>
          <a:lstStyle/>
          <a:p>
            <a:fld id="{AC481AFC-20F4-415E-B98A-92E7F26EC106}" type="slidenum">
              <a:rPr lang="zh-CN" altLang="en-US" smtClean="0"/>
              <a:t>‹#›</a:t>
            </a:fld>
            <a:endParaRPr lang="zh-CN" altLang="en-US"/>
          </a:p>
        </p:txBody>
      </p:sp>
    </p:spTree>
    <p:extLst>
      <p:ext uri="{BB962C8B-B14F-4D97-AF65-F5344CB8AC3E}">
        <p14:creationId xmlns:p14="http://schemas.microsoft.com/office/powerpoint/2010/main" val="3132942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72B3A7D6-3AEE-4010-B904-ABF996CC5050}"/>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8411C7F6-0DE0-4FF1-98B2-28D6F1B28289}"/>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6C00C3C2-4AF6-405F-9516-BA7D0E2CE400}"/>
              </a:ext>
            </a:extLst>
          </p:cNvPr>
          <p:cNvSpPr>
            <a:spLocks noGrp="1"/>
          </p:cNvSpPr>
          <p:nvPr>
            <p:ph type="dt" sz="half" idx="10"/>
          </p:nvPr>
        </p:nvSpPr>
        <p:spPr/>
        <p:txBody>
          <a:bodyPr/>
          <a:lstStyle/>
          <a:p>
            <a:fld id="{5DFA504A-2974-4B78-BB11-53D9FA442970}" type="datetimeFigureOut">
              <a:rPr lang="zh-CN" altLang="en-US" smtClean="0"/>
              <a:t>2021/6/23</a:t>
            </a:fld>
            <a:endParaRPr lang="zh-CN" altLang="en-US"/>
          </a:p>
        </p:txBody>
      </p:sp>
      <p:sp>
        <p:nvSpPr>
          <p:cNvPr id="5" name="页脚占位符 4">
            <a:extLst>
              <a:ext uri="{FF2B5EF4-FFF2-40B4-BE49-F238E27FC236}">
                <a16:creationId xmlns="" xmlns:a16="http://schemas.microsoft.com/office/drawing/2014/main" id="{994A3F34-2E35-42AA-B504-79928938B4D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F6A39B25-1FDC-400A-B2F5-CDB6C168CD42}"/>
              </a:ext>
            </a:extLst>
          </p:cNvPr>
          <p:cNvSpPr>
            <a:spLocks noGrp="1"/>
          </p:cNvSpPr>
          <p:nvPr>
            <p:ph type="sldNum" sz="quarter" idx="12"/>
          </p:nvPr>
        </p:nvSpPr>
        <p:spPr/>
        <p:txBody>
          <a:bodyPr/>
          <a:lstStyle/>
          <a:p>
            <a:fld id="{AC481AFC-20F4-415E-B98A-92E7F26EC106}" type="slidenum">
              <a:rPr lang="zh-CN" altLang="en-US" smtClean="0"/>
              <a:t>‹#›</a:t>
            </a:fld>
            <a:endParaRPr lang="zh-CN" altLang="en-US"/>
          </a:p>
        </p:txBody>
      </p:sp>
    </p:spTree>
    <p:extLst>
      <p:ext uri="{BB962C8B-B14F-4D97-AF65-F5344CB8AC3E}">
        <p14:creationId xmlns:p14="http://schemas.microsoft.com/office/powerpoint/2010/main" val="14359875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62965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5" name="矩形 4">
            <a:extLst>
              <a:ext uri="{FF2B5EF4-FFF2-40B4-BE49-F238E27FC236}">
                <a16:creationId xmlns="" xmlns:a16="http://schemas.microsoft.com/office/drawing/2014/main" id="{04DA4F39-E11D-4148-8150-F7E4ECDD5CBC}"/>
              </a:ext>
            </a:extLst>
          </p:cNvPr>
          <p:cNvSpPr/>
          <p:nvPr userDrawn="1"/>
        </p:nvSpPr>
        <p:spPr>
          <a:xfrm>
            <a:off x="0" y="347241"/>
            <a:ext cx="289367" cy="5954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19FA5970-8027-401A-BFEF-EC4099AAEFDC}"/>
              </a:ext>
            </a:extLst>
          </p:cNvPr>
          <p:cNvSpPr/>
          <p:nvPr userDrawn="1"/>
        </p:nvSpPr>
        <p:spPr>
          <a:xfrm>
            <a:off x="370390" y="347241"/>
            <a:ext cx="103042" cy="5954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B9728A4E-187D-4916-91F8-7D856E6B9700}"/>
              </a:ext>
            </a:extLst>
          </p:cNvPr>
          <p:cNvSpPr txBox="1"/>
          <p:nvPr userDrawn="1"/>
        </p:nvSpPr>
        <p:spPr>
          <a:xfrm>
            <a:off x="554455" y="351213"/>
            <a:ext cx="5200259" cy="369332"/>
          </a:xfrm>
          <a:prstGeom prst="rect">
            <a:avLst/>
          </a:prstGeom>
          <a:noFill/>
        </p:spPr>
        <p:txBody>
          <a:bodyPr wrap="square" rtlCol="0">
            <a:spAutoFit/>
          </a:bodyPr>
          <a:lstStyle/>
          <a:p>
            <a:r>
              <a:rPr lang="en-US" altLang="zh-CN" dirty="0">
                <a:solidFill>
                  <a:schemeClr val="bg2">
                    <a:lumMod val="25000"/>
                  </a:schemeClr>
                </a:solidFill>
                <a:latin typeface="Arial Black" panose="020B0A04020102020204" pitchFamily="34" charset="0"/>
              </a:rPr>
              <a:t>BUSINESS</a:t>
            </a:r>
            <a:r>
              <a:rPr lang="en-US" altLang="zh-CN" dirty="0">
                <a:latin typeface="Arial Black" panose="020B0A04020102020204" pitchFamily="34" charset="0"/>
              </a:rPr>
              <a:t> </a:t>
            </a:r>
            <a:r>
              <a:rPr lang="en-US" altLang="zh-CN" dirty="0">
                <a:solidFill>
                  <a:schemeClr val="accent1"/>
                </a:solidFill>
                <a:latin typeface="Arial Black" panose="020B0A04020102020204" pitchFamily="34" charset="0"/>
              </a:rPr>
              <a:t>POWERPOINT DESIGN</a:t>
            </a:r>
            <a:endParaRPr lang="zh-CN" altLang="en-US" dirty="0">
              <a:solidFill>
                <a:schemeClr val="accent1"/>
              </a:solidFill>
              <a:latin typeface="Arial Black" panose="020B0A04020102020204" pitchFamily="34" charset="0"/>
            </a:endParaRPr>
          </a:p>
        </p:txBody>
      </p:sp>
      <p:sp>
        <p:nvSpPr>
          <p:cNvPr id="9" name="文本框 8">
            <a:extLst>
              <a:ext uri="{FF2B5EF4-FFF2-40B4-BE49-F238E27FC236}">
                <a16:creationId xmlns="" xmlns:a16="http://schemas.microsoft.com/office/drawing/2014/main" id="{40E1B420-39ED-41FE-9ED0-613A6D59DFFC}"/>
              </a:ext>
            </a:extLst>
          </p:cNvPr>
          <p:cNvSpPr txBox="1"/>
          <p:nvPr userDrawn="1"/>
        </p:nvSpPr>
        <p:spPr>
          <a:xfrm>
            <a:off x="554455" y="659431"/>
            <a:ext cx="4850923" cy="276999"/>
          </a:xfrm>
          <a:prstGeom prst="rect">
            <a:avLst/>
          </a:prstGeom>
          <a:noFill/>
        </p:spPr>
        <p:txBody>
          <a:bodyPr wrap="square" rtlCol="0">
            <a:spAutoFit/>
          </a:bodyPr>
          <a:lstStyle/>
          <a:p>
            <a:r>
              <a:rPr lang="en-US" altLang="zh-CN" sz="1200" dirty="0">
                <a:solidFill>
                  <a:srgbClr val="474747"/>
                </a:solidFill>
                <a:latin typeface="Arial" panose="020B0604020202020204" pitchFamily="34" charset="0"/>
                <a:cs typeface="Arial" panose="020B0604020202020204" pitchFamily="34" charset="0"/>
              </a:rPr>
              <a:t>ENTER   THE   COMPANY   NAME   OR   SUBTITLE</a:t>
            </a:r>
            <a:endParaRPr lang="zh-CN" altLang="en-US" sz="1200" dirty="0">
              <a:solidFill>
                <a:srgbClr val="474747"/>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421470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5545514"/>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2DD590C-A442-4447-9DB9-A4A1311C03E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00CDAE9A-F920-47F0-AF55-A90020429FD5}"/>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1FB84ADF-9030-427D-BBF2-B3179AA03944}"/>
              </a:ext>
            </a:extLst>
          </p:cNvPr>
          <p:cNvSpPr>
            <a:spLocks noGrp="1"/>
          </p:cNvSpPr>
          <p:nvPr>
            <p:ph type="dt" sz="half" idx="10"/>
          </p:nvPr>
        </p:nvSpPr>
        <p:spPr/>
        <p:txBody>
          <a:bodyPr/>
          <a:lstStyle/>
          <a:p>
            <a:fld id="{5DFA504A-2974-4B78-BB11-53D9FA442970}" type="datetimeFigureOut">
              <a:rPr lang="zh-CN" altLang="en-US" smtClean="0"/>
              <a:t>2021/6/23</a:t>
            </a:fld>
            <a:endParaRPr lang="zh-CN" altLang="en-US"/>
          </a:p>
        </p:txBody>
      </p:sp>
      <p:sp>
        <p:nvSpPr>
          <p:cNvPr id="5" name="页脚占位符 4">
            <a:extLst>
              <a:ext uri="{FF2B5EF4-FFF2-40B4-BE49-F238E27FC236}">
                <a16:creationId xmlns="" xmlns:a16="http://schemas.microsoft.com/office/drawing/2014/main" id="{8EE90651-B620-43CB-B810-20325CBC34A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75EFDCB8-4C87-4D7A-A0E9-748656EDC300}"/>
              </a:ext>
            </a:extLst>
          </p:cNvPr>
          <p:cNvSpPr>
            <a:spLocks noGrp="1"/>
          </p:cNvSpPr>
          <p:nvPr>
            <p:ph type="sldNum" sz="quarter" idx="12"/>
          </p:nvPr>
        </p:nvSpPr>
        <p:spPr/>
        <p:txBody>
          <a:bodyPr/>
          <a:lstStyle/>
          <a:p>
            <a:fld id="{AC481AFC-20F4-415E-B98A-92E7F26EC106}" type="slidenum">
              <a:rPr lang="zh-CN" altLang="en-US" smtClean="0"/>
              <a:t>‹#›</a:t>
            </a:fld>
            <a:endParaRPr lang="zh-CN" altLang="en-US"/>
          </a:p>
        </p:txBody>
      </p:sp>
    </p:spTree>
    <p:extLst>
      <p:ext uri="{BB962C8B-B14F-4D97-AF65-F5344CB8AC3E}">
        <p14:creationId xmlns:p14="http://schemas.microsoft.com/office/powerpoint/2010/main" val="94496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5C22FFA-07D5-4858-8629-E8E101E58DBC}"/>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ACF81E04-5FB8-4BAC-AB83-F2C2C759213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5CA10FED-61A0-48B6-8255-C11A0C62C982}"/>
              </a:ext>
            </a:extLst>
          </p:cNvPr>
          <p:cNvSpPr>
            <a:spLocks noGrp="1"/>
          </p:cNvSpPr>
          <p:nvPr>
            <p:ph type="dt" sz="half" idx="10"/>
          </p:nvPr>
        </p:nvSpPr>
        <p:spPr/>
        <p:txBody>
          <a:bodyPr/>
          <a:lstStyle/>
          <a:p>
            <a:fld id="{5DFA504A-2974-4B78-BB11-53D9FA442970}" type="datetimeFigureOut">
              <a:rPr lang="zh-CN" altLang="en-US" smtClean="0"/>
              <a:t>2021/6/23</a:t>
            </a:fld>
            <a:endParaRPr lang="zh-CN" altLang="en-US"/>
          </a:p>
        </p:txBody>
      </p:sp>
      <p:sp>
        <p:nvSpPr>
          <p:cNvPr id="5" name="页脚占位符 4">
            <a:extLst>
              <a:ext uri="{FF2B5EF4-FFF2-40B4-BE49-F238E27FC236}">
                <a16:creationId xmlns="" xmlns:a16="http://schemas.microsoft.com/office/drawing/2014/main" id="{F793212C-EE54-4376-A3EB-4DC979D1B4B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B13B2383-91EF-4CA4-B71F-829CB5EF8BAC}"/>
              </a:ext>
            </a:extLst>
          </p:cNvPr>
          <p:cNvSpPr>
            <a:spLocks noGrp="1"/>
          </p:cNvSpPr>
          <p:nvPr>
            <p:ph type="sldNum" sz="quarter" idx="12"/>
          </p:nvPr>
        </p:nvSpPr>
        <p:spPr/>
        <p:txBody>
          <a:bodyPr/>
          <a:lstStyle/>
          <a:p>
            <a:fld id="{AC481AFC-20F4-415E-B98A-92E7F26EC106}" type="slidenum">
              <a:rPr lang="zh-CN" altLang="en-US" smtClean="0"/>
              <a:t>‹#›</a:t>
            </a:fld>
            <a:endParaRPr lang="zh-CN" altLang="en-US"/>
          </a:p>
        </p:txBody>
      </p:sp>
    </p:spTree>
    <p:extLst>
      <p:ext uri="{BB962C8B-B14F-4D97-AF65-F5344CB8AC3E}">
        <p14:creationId xmlns:p14="http://schemas.microsoft.com/office/powerpoint/2010/main" val="28297017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2265A45-FEA0-4A42-85DF-0FA263BC92C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59F143EE-0AEE-436B-99C8-E6E49A9FECD9}"/>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91196BA0-6A63-45AA-BCC8-61C74DA8004A}"/>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676E1203-A434-40E3-8855-76352D2D91CA}"/>
              </a:ext>
            </a:extLst>
          </p:cNvPr>
          <p:cNvSpPr>
            <a:spLocks noGrp="1"/>
          </p:cNvSpPr>
          <p:nvPr>
            <p:ph type="dt" sz="half" idx="10"/>
          </p:nvPr>
        </p:nvSpPr>
        <p:spPr/>
        <p:txBody>
          <a:bodyPr/>
          <a:lstStyle/>
          <a:p>
            <a:fld id="{5DFA504A-2974-4B78-BB11-53D9FA442970}" type="datetimeFigureOut">
              <a:rPr lang="zh-CN" altLang="en-US" smtClean="0"/>
              <a:t>2021/6/23</a:t>
            </a:fld>
            <a:endParaRPr lang="zh-CN" altLang="en-US"/>
          </a:p>
        </p:txBody>
      </p:sp>
      <p:sp>
        <p:nvSpPr>
          <p:cNvPr id="6" name="页脚占位符 5">
            <a:extLst>
              <a:ext uri="{FF2B5EF4-FFF2-40B4-BE49-F238E27FC236}">
                <a16:creationId xmlns="" xmlns:a16="http://schemas.microsoft.com/office/drawing/2014/main" id="{24653176-DCAD-45C3-9CB5-48A832EA24E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FBCF080C-0CE5-4B62-8ABB-ED36EC9B6CCB}"/>
              </a:ext>
            </a:extLst>
          </p:cNvPr>
          <p:cNvSpPr>
            <a:spLocks noGrp="1"/>
          </p:cNvSpPr>
          <p:nvPr>
            <p:ph type="sldNum" sz="quarter" idx="12"/>
          </p:nvPr>
        </p:nvSpPr>
        <p:spPr/>
        <p:txBody>
          <a:bodyPr/>
          <a:lstStyle/>
          <a:p>
            <a:fld id="{AC481AFC-20F4-415E-B98A-92E7F26EC106}" type="slidenum">
              <a:rPr lang="zh-CN" altLang="en-US" smtClean="0"/>
              <a:t>‹#›</a:t>
            </a:fld>
            <a:endParaRPr lang="zh-CN" altLang="en-US"/>
          </a:p>
        </p:txBody>
      </p:sp>
    </p:spTree>
    <p:extLst>
      <p:ext uri="{BB962C8B-B14F-4D97-AF65-F5344CB8AC3E}">
        <p14:creationId xmlns:p14="http://schemas.microsoft.com/office/powerpoint/2010/main" val="30952335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4D945D2-E7F0-4A29-AAA3-2FBAD2200625}"/>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C69DE91E-62C6-4192-9A4D-102D3600A97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4E2ECC48-0818-4D67-8F33-941A41772B93}"/>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68B5270D-BF50-4231-8BA5-3BE6A7D1E6B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6581AC53-00F9-415B-9959-31CA22D16D1D}"/>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E1AE5A49-9CFB-4B51-B7B9-2E7BD1ACB544}"/>
              </a:ext>
            </a:extLst>
          </p:cNvPr>
          <p:cNvSpPr>
            <a:spLocks noGrp="1"/>
          </p:cNvSpPr>
          <p:nvPr>
            <p:ph type="dt" sz="half" idx="10"/>
          </p:nvPr>
        </p:nvSpPr>
        <p:spPr/>
        <p:txBody>
          <a:bodyPr/>
          <a:lstStyle/>
          <a:p>
            <a:fld id="{5DFA504A-2974-4B78-BB11-53D9FA442970}" type="datetimeFigureOut">
              <a:rPr lang="zh-CN" altLang="en-US" smtClean="0"/>
              <a:t>2021/6/23</a:t>
            </a:fld>
            <a:endParaRPr lang="zh-CN" altLang="en-US"/>
          </a:p>
        </p:txBody>
      </p:sp>
      <p:sp>
        <p:nvSpPr>
          <p:cNvPr id="8" name="页脚占位符 7">
            <a:extLst>
              <a:ext uri="{FF2B5EF4-FFF2-40B4-BE49-F238E27FC236}">
                <a16:creationId xmlns="" xmlns:a16="http://schemas.microsoft.com/office/drawing/2014/main" id="{0E2C4098-7764-4A20-8954-501047793D19}"/>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295BEFFA-796C-4C38-BD6A-44E9AE0E23E2}"/>
              </a:ext>
            </a:extLst>
          </p:cNvPr>
          <p:cNvSpPr>
            <a:spLocks noGrp="1"/>
          </p:cNvSpPr>
          <p:nvPr>
            <p:ph type="sldNum" sz="quarter" idx="12"/>
          </p:nvPr>
        </p:nvSpPr>
        <p:spPr/>
        <p:txBody>
          <a:bodyPr/>
          <a:lstStyle/>
          <a:p>
            <a:fld id="{AC481AFC-20F4-415E-B98A-92E7F26EC106}" type="slidenum">
              <a:rPr lang="zh-CN" altLang="en-US" smtClean="0"/>
              <a:t>‹#›</a:t>
            </a:fld>
            <a:endParaRPr lang="zh-CN" altLang="en-US"/>
          </a:p>
        </p:txBody>
      </p:sp>
    </p:spTree>
    <p:extLst>
      <p:ext uri="{BB962C8B-B14F-4D97-AF65-F5344CB8AC3E}">
        <p14:creationId xmlns:p14="http://schemas.microsoft.com/office/powerpoint/2010/main" val="10993262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AA35C0E-9B06-4306-898D-CF943543F8BC}"/>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9D81BA6E-D617-4C5B-8C81-E9AFB30FB4CB}"/>
              </a:ext>
            </a:extLst>
          </p:cNvPr>
          <p:cNvSpPr>
            <a:spLocks noGrp="1"/>
          </p:cNvSpPr>
          <p:nvPr>
            <p:ph type="dt" sz="half" idx="10"/>
          </p:nvPr>
        </p:nvSpPr>
        <p:spPr/>
        <p:txBody>
          <a:bodyPr/>
          <a:lstStyle/>
          <a:p>
            <a:fld id="{5DFA504A-2974-4B78-BB11-53D9FA442970}" type="datetimeFigureOut">
              <a:rPr lang="zh-CN" altLang="en-US" smtClean="0"/>
              <a:t>2021/6/23</a:t>
            </a:fld>
            <a:endParaRPr lang="zh-CN" altLang="en-US"/>
          </a:p>
        </p:txBody>
      </p:sp>
      <p:sp>
        <p:nvSpPr>
          <p:cNvPr id="4" name="页脚占位符 3">
            <a:extLst>
              <a:ext uri="{FF2B5EF4-FFF2-40B4-BE49-F238E27FC236}">
                <a16:creationId xmlns="" xmlns:a16="http://schemas.microsoft.com/office/drawing/2014/main" id="{77BFA1AD-FDA4-4362-94C3-AA236405FAF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2A59200D-E9F5-4CBB-BAB7-369875782D65}"/>
              </a:ext>
            </a:extLst>
          </p:cNvPr>
          <p:cNvSpPr>
            <a:spLocks noGrp="1"/>
          </p:cNvSpPr>
          <p:nvPr>
            <p:ph type="sldNum" sz="quarter" idx="12"/>
          </p:nvPr>
        </p:nvSpPr>
        <p:spPr/>
        <p:txBody>
          <a:bodyPr/>
          <a:lstStyle/>
          <a:p>
            <a:fld id="{AC481AFC-20F4-415E-B98A-92E7F26EC106}" type="slidenum">
              <a:rPr lang="zh-CN" altLang="en-US" smtClean="0"/>
              <a:t>‹#›</a:t>
            </a:fld>
            <a:endParaRPr lang="zh-CN" altLang="en-US"/>
          </a:p>
        </p:txBody>
      </p:sp>
    </p:spTree>
    <p:extLst>
      <p:ext uri="{BB962C8B-B14F-4D97-AF65-F5344CB8AC3E}">
        <p14:creationId xmlns:p14="http://schemas.microsoft.com/office/powerpoint/2010/main" val="22127964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36FFB5DD-C094-49DD-9145-BCD4D3DB8F70}"/>
              </a:ext>
            </a:extLst>
          </p:cNvPr>
          <p:cNvSpPr>
            <a:spLocks noGrp="1"/>
          </p:cNvSpPr>
          <p:nvPr>
            <p:ph type="dt" sz="half" idx="10"/>
          </p:nvPr>
        </p:nvSpPr>
        <p:spPr/>
        <p:txBody>
          <a:bodyPr/>
          <a:lstStyle/>
          <a:p>
            <a:fld id="{5DFA504A-2974-4B78-BB11-53D9FA442970}" type="datetimeFigureOut">
              <a:rPr lang="zh-CN" altLang="en-US" smtClean="0"/>
              <a:t>2021/6/23</a:t>
            </a:fld>
            <a:endParaRPr lang="zh-CN" altLang="en-US"/>
          </a:p>
        </p:txBody>
      </p:sp>
      <p:sp>
        <p:nvSpPr>
          <p:cNvPr id="3" name="页脚占位符 2">
            <a:extLst>
              <a:ext uri="{FF2B5EF4-FFF2-40B4-BE49-F238E27FC236}">
                <a16:creationId xmlns="" xmlns:a16="http://schemas.microsoft.com/office/drawing/2014/main" id="{088E61FD-B446-4EB5-8A3F-E488AC6E5BF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9600A3D0-25A8-432C-8273-CE8629132BC4}"/>
              </a:ext>
            </a:extLst>
          </p:cNvPr>
          <p:cNvSpPr>
            <a:spLocks noGrp="1"/>
          </p:cNvSpPr>
          <p:nvPr>
            <p:ph type="sldNum" sz="quarter" idx="12"/>
          </p:nvPr>
        </p:nvSpPr>
        <p:spPr/>
        <p:txBody>
          <a:bodyPr/>
          <a:lstStyle/>
          <a:p>
            <a:fld id="{AC481AFC-20F4-415E-B98A-92E7F26EC106}" type="slidenum">
              <a:rPr lang="zh-CN" altLang="en-US" smtClean="0"/>
              <a:t>‹#›</a:t>
            </a:fld>
            <a:endParaRPr lang="zh-CN" altLang="en-US"/>
          </a:p>
        </p:txBody>
      </p:sp>
    </p:spTree>
    <p:extLst>
      <p:ext uri="{BB962C8B-B14F-4D97-AF65-F5344CB8AC3E}">
        <p14:creationId xmlns:p14="http://schemas.microsoft.com/office/powerpoint/2010/main" val="42656895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ACECB53-526E-4762-8159-3EA6E95C707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1C87012D-86E8-40E6-AE2C-1968140F75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4E64D665-0B1B-40BD-9E23-A5758800516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AF459579-2C27-4D97-A8E8-1E9341CA5617}"/>
              </a:ext>
            </a:extLst>
          </p:cNvPr>
          <p:cNvSpPr>
            <a:spLocks noGrp="1"/>
          </p:cNvSpPr>
          <p:nvPr>
            <p:ph type="dt" sz="half" idx="10"/>
          </p:nvPr>
        </p:nvSpPr>
        <p:spPr/>
        <p:txBody>
          <a:bodyPr/>
          <a:lstStyle/>
          <a:p>
            <a:fld id="{5DFA504A-2974-4B78-BB11-53D9FA442970}" type="datetimeFigureOut">
              <a:rPr lang="zh-CN" altLang="en-US" smtClean="0"/>
              <a:t>2021/6/23</a:t>
            </a:fld>
            <a:endParaRPr lang="zh-CN" altLang="en-US"/>
          </a:p>
        </p:txBody>
      </p:sp>
      <p:sp>
        <p:nvSpPr>
          <p:cNvPr id="6" name="页脚占位符 5">
            <a:extLst>
              <a:ext uri="{FF2B5EF4-FFF2-40B4-BE49-F238E27FC236}">
                <a16:creationId xmlns="" xmlns:a16="http://schemas.microsoft.com/office/drawing/2014/main" id="{BE6943F9-21BF-4E61-A9B4-60156C4A25E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C9A72578-312A-4DC6-9D70-D24F69B9CE38}"/>
              </a:ext>
            </a:extLst>
          </p:cNvPr>
          <p:cNvSpPr>
            <a:spLocks noGrp="1"/>
          </p:cNvSpPr>
          <p:nvPr>
            <p:ph type="sldNum" sz="quarter" idx="12"/>
          </p:nvPr>
        </p:nvSpPr>
        <p:spPr/>
        <p:txBody>
          <a:bodyPr/>
          <a:lstStyle/>
          <a:p>
            <a:fld id="{AC481AFC-20F4-415E-B98A-92E7F26EC106}" type="slidenum">
              <a:rPr lang="zh-CN" altLang="en-US" smtClean="0"/>
              <a:t>‹#›</a:t>
            </a:fld>
            <a:endParaRPr lang="zh-CN" altLang="en-US"/>
          </a:p>
        </p:txBody>
      </p:sp>
    </p:spTree>
    <p:extLst>
      <p:ext uri="{BB962C8B-B14F-4D97-AF65-F5344CB8AC3E}">
        <p14:creationId xmlns:p14="http://schemas.microsoft.com/office/powerpoint/2010/main" val="10103205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B796B82-1F1A-4148-962B-BDE06AAE47E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213AA2A8-7DC7-48CB-949A-5A0982DFB3D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40BA5B4D-5A85-4E74-8F53-F35CC5D06CC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1242979C-325D-49F0-948B-4DEB0806F7E2}"/>
              </a:ext>
            </a:extLst>
          </p:cNvPr>
          <p:cNvSpPr>
            <a:spLocks noGrp="1"/>
          </p:cNvSpPr>
          <p:nvPr>
            <p:ph type="dt" sz="half" idx="10"/>
          </p:nvPr>
        </p:nvSpPr>
        <p:spPr/>
        <p:txBody>
          <a:bodyPr/>
          <a:lstStyle/>
          <a:p>
            <a:fld id="{5DFA504A-2974-4B78-BB11-53D9FA442970}" type="datetimeFigureOut">
              <a:rPr lang="zh-CN" altLang="en-US" smtClean="0"/>
              <a:t>2021/6/23</a:t>
            </a:fld>
            <a:endParaRPr lang="zh-CN" altLang="en-US"/>
          </a:p>
        </p:txBody>
      </p:sp>
      <p:sp>
        <p:nvSpPr>
          <p:cNvPr id="6" name="页脚占位符 5">
            <a:extLst>
              <a:ext uri="{FF2B5EF4-FFF2-40B4-BE49-F238E27FC236}">
                <a16:creationId xmlns="" xmlns:a16="http://schemas.microsoft.com/office/drawing/2014/main" id="{58ED8E4A-DA65-4CE6-8514-787C1D86160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ADEAEB6E-2883-47F2-98BE-25486FF3025D}"/>
              </a:ext>
            </a:extLst>
          </p:cNvPr>
          <p:cNvSpPr>
            <a:spLocks noGrp="1"/>
          </p:cNvSpPr>
          <p:nvPr>
            <p:ph type="sldNum" sz="quarter" idx="12"/>
          </p:nvPr>
        </p:nvSpPr>
        <p:spPr/>
        <p:txBody>
          <a:bodyPr/>
          <a:lstStyle/>
          <a:p>
            <a:fld id="{AC481AFC-20F4-415E-B98A-92E7F26EC106}" type="slidenum">
              <a:rPr lang="zh-CN" altLang="en-US" smtClean="0"/>
              <a:t>‹#›</a:t>
            </a:fld>
            <a:endParaRPr lang="zh-CN" altLang="en-US"/>
          </a:p>
        </p:txBody>
      </p:sp>
    </p:spTree>
    <p:extLst>
      <p:ext uri="{BB962C8B-B14F-4D97-AF65-F5344CB8AC3E}">
        <p14:creationId xmlns:p14="http://schemas.microsoft.com/office/powerpoint/2010/main" val="10734880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3C5E1BB9-651D-498A-9783-4899C3B67D2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EB9F417A-A8DE-4397-91E1-F0B63CE2D09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4A407D25-6EE6-46E4-8286-62B1189938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DFA504A-2974-4B78-BB11-53D9FA442970}" type="datetimeFigureOut">
              <a:rPr lang="zh-CN" altLang="en-US" smtClean="0"/>
              <a:t>2021/6/23</a:t>
            </a:fld>
            <a:endParaRPr lang="zh-CN" altLang="en-US"/>
          </a:p>
        </p:txBody>
      </p:sp>
      <p:sp>
        <p:nvSpPr>
          <p:cNvPr id="5" name="页脚占位符 4">
            <a:extLst>
              <a:ext uri="{FF2B5EF4-FFF2-40B4-BE49-F238E27FC236}">
                <a16:creationId xmlns="" xmlns:a16="http://schemas.microsoft.com/office/drawing/2014/main" id="{759CF4F0-4C24-451E-9BE4-B315F5C6B4E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FB5D8301-BE76-492C-A17F-A19E85BA15F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481AFC-20F4-415E-B98A-92E7F26EC106}" type="slidenum">
              <a:rPr lang="zh-CN" altLang="en-US" smtClean="0"/>
              <a:t>‹#›</a:t>
            </a:fld>
            <a:endParaRPr lang="zh-CN" altLang="en-US"/>
          </a:p>
        </p:txBody>
      </p:sp>
    </p:spTree>
    <p:extLst>
      <p:ext uri="{BB962C8B-B14F-4D97-AF65-F5344CB8AC3E}">
        <p14:creationId xmlns:p14="http://schemas.microsoft.com/office/powerpoint/2010/main" val="22888684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3.xml"/><Relationship Id="rId1" Type="http://schemas.openxmlformats.org/officeDocument/2006/relationships/tags" Target="../tags/tag2.xml"/><Relationship Id="rId5" Type="http://schemas.openxmlformats.org/officeDocument/2006/relationships/image" Target="../media/image11.jpe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tags" Target="../tags/tag5.xml"/><Relationship Id="rId7" Type="http://schemas.openxmlformats.org/officeDocument/2006/relationships/image" Target="../media/image13.jpeg"/><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12.jpeg"/><Relationship Id="rId5" Type="http://schemas.openxmlformats.org/officeDocument/2006/relationships/notesSlide" Target="../notesSlides/notesSlide15.xml"/><Relationship Id="rId4"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3.xml"/><Relationship Id="rId1" Type="http://schemas.openxmlformats.org/officeDocument/2006/relationships/tags" Target="../tags/tag6.xml"/><Relationship Id="rId4" Type="http://schemas.openxmlformats.org/officeDocument/2006/relationships/image" Target="../media/image14.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3.xml"/><Relationship Id="rId1" Type="http://schemas.openxmlformats.org/officeDocument/2006/relationships/tags" Target="../tags/tag7.xml"/><Relationship Id="rId4" Type="http://schemas.openxmlformats.org/officeDocument/2006/relationships/image" Target="../media/image15.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3.xml"/><Relationship Id="rId1" Type="http://schemas.openxmlformats.org/officeDocument/2006/relationships/tags" Target="../tags/tag8.xml"/><Relationship Id="rId5" Type="http://schemas.openxmlformats.org/officeDocument/2006/relationships/image" Target="../media/image17.jpeg"/><Relationship Id="rId4" Type="http://schemas.openxmlformats.org/officeDocument/2006/relationships/image" Target="../media/image16.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8.xml"/><Relationship Id="rId1" Type="http://schemas.openxmlformats.org/officeDocument/2006/relationships/slideLayout" Target="../slideLayouts/slideLayout13.xml"/><Relationship Id="rId4" Type="http://schemas.openxmlformats.org/officeDocument/2006/relationships/image" Target="../media/image19.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4.png"/><Relationship Id="rId2" Type="http://schemas.openxmlformats.org/officeDocument/2006/relationships/notesSlide" Target="../notesSlides/notesSlide32.xml"/><Relationship Id="rId1" Type="http://schemas.openxmlformats.org/officeDocument/2006/relationships/slideLayout" Target="../slideLayouts/slideLayout13.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tags" Target="../tags/tag11.xml"/><Relationship Id="rId7" Type="http://schemas.openxmlformats.org/officeDocument/2006/relationships/image" Target="../media/image26.jpeg"/><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image" Target="../media/image25.jpeg"/><Relationship Id="rId5" Type="http://schemas.openxmlformats.org/officeDocument/2006/relationships/notesSlide" Target="../notesSlides/notesSlide35.xml"/><Relationship Id="rId4"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3.xml"/><Relationship Id="rId1" Type="http://schemas.openxmlformats.org/officeDocument/2006/relationships/tags" Target="../tags/tag12.xml"/><Relationship Id="rId4" Type="http://schemas.openxmlformats.org/officeDocument/2006/relationships/image" Target="../media/image28.jpe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2.jpeg"/><Relationship Id="rId2" Type="http://schemas.openxmlformats.org/officeDocument/2006/relationships/notesSlide" Target="../notesSlides/notesSlide45.xml"/><Relationship Id="rId1" Type="http://schemas.openxmlformats.org/officeDocument/2006/relationships/slideLayout" Target="../slideLayouts/slideLayout13.xml"/><Relationship Id="rId6" Type="http://schemas.openxmlformats.org/officeDocument/2006/relationships/image" Target="../media/image31.png"/><Relationship Id="rId5" Type="http://schemas.openxmlformats.org/officeDocument/2006/relationships/image" Target="../media/image30.jpeg"/><Relationship Id="rId4" Type="http://schemas.openxmlformats.org/officeDocument/2006/relationships/chart" Target="../charts/char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image" Target="../media/image35.jpeg"/><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9.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 xmlns:a16="http://schemas.microsoft.com/office/drawing/2014/main" id="{ADCF1E94-475C-45E2-98C5-EDC174278C6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77568" y="203"/>
            <a:ext cx="10314432" cy="6876288"/>
          </a:xfrm>
          <a:prstGeom prst="rect">
            <a:avLst/>
          </a:prstGeom>
        </p:spPr>
      </p:pic>
      <p:sp>
        <p:nvSpPr>
          <p:cNvPr id="16" name="直角三角形 15">
            <a:extLst>
              <a:ext uri="{FF2B5EF4-FFF2-40B4-BE49-F238E27FC236}">
                <a16:creationId xmlns="" xmlns:a16="http://schemas.microsoft.com/office/drawing/2014/main" id="{46D491B3-F61F-420A-BF62-359BAB12E8EA}"/>
              </a:ext>
            </a:extLst>
          </p:cNvPr>
          <p:cNvSpPr/>
          <p:nvPr/>
        </p:nvSpPr>
        <p:spPr>
          <a:xfrm flipH="1">
            <a:off x="8794290" y="1091749"/>
            <a:ext cx="3396700" cy="5784946"/>
          </a:xfrm>
          <a:prstGeom prst="rtTriangle">
            <a:avLst/>
          </a:prstGeom>
          <a:blipFill dpi="0" rotWithShape="1">
            <a:blip r:embed="rId4"/>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梯形 14">
            <a:extLst>
              <a:ext uri="{FF2B5EF4-FFF2-40B4-BE49-F238E27FC236}">
                <a16:creationId xmlns="" xmlns:a16="http://schemas.microsoft.com/office/drawing/2014/main" id="{BEFA27D9-E821-44EE-AC2B-596A371C84C4}"/>
              </a:ext>
            </a:extLst>
          </p:cNvPr>
          <p:cNvSpPr/>
          <p:nvPr/>
        </p:nvSpPr>
        <p:spPr>
          <a:xfrm flipV="1">
            <a:off x="-37447" y="-23751"/>
            <a:ext cx="7414432" cy="6900446"/>
          </a:xfrm>
          <a:custGeom>
            <a:avLst/>
            <a:gdLst>
              <a:gd name="connsiteX0" fmla="*/ 0 w 9017600"/>
              <a:gd name="connsiteY0" fmla="*/ 6899527 h 6899527"/>
              <a:gd name="connsiteX1" fmla="*/ 3964468 w 9017600"/>
              <a:gd name="connsiteY1" fmla="*/ 0 h 6899527"/>
              <a:gd name="connsiteX2" fmla="*/ 5053132 w 9017600"/>
              <a:gd name="connsiteY2" fmla="*/ 0 h 6899527"/>
              <a:gd name="connsiteX3" fmla="*/ 9017600 w 9017600"/>
              <a:gd name="connsiteY3" fmla="*/ 6899527 h 6899527"/>
              <a:gd name="connsiteX4" fmla="*/ 0 w 9017600"/>
              <a:gd name="connsiteY4" fmla="*/ 6899527 h 6899527"/>
              <a:gd name="connsiteX0" fmla="*/ 0 w 9017600"/>
              <a:gd name="connsiteY0" fmla="*/ 6899527 h 6899527"/>
              <a:gd name="connsiteX1" fmla="*/ 1636905 w 9017600"/>
              <a:gd name="connsiteY1" fmla="*/ 11876 h 6899527"/>
              <a:gd name="connsiteX2" fmla="*/ 5053132 w 9017600"/>
              <a:gd name="connsiteY2" fmla="*/ 0 h 6899527"/>
              <a:gd name="connsiteX3" fmla="*/ 9017600 w 9017600"/>
              <a:gd name="connsiteY3" fmla="*/ 6899527 h 6899527"/>
              <a:gd name="connsiteX4" fmla="*/ 0 w 9017600"/>
              <a:gd name="connsiteY4" fmla="*/ 6899527 h 6899527"/>
              <a:gd name="connsiteX0" fmla="*/ 298772 w 7380695"/>
              <a:gd name="connsiteY0" fmla="*/ 6852025 h 6899527"/>
              <a:gd name="connsiteX1" fmla="*/ 0 w 7380695"/>
              <a:gd name="connsiteY1" fmla="*/ 11876 h 6899527"/>
              <a:gd name="connsiteX2" fmla="*/ 3416227 w 7380695"/>
              <a:gd name="connsiteY2" fmla="*/ 0 h 6899527"/>
              <a:gd name="connsiteX3" fmla="*/ 7380695 w 7380695"/>
              <a:gd name="connsiteY3" fmla="*/ 6899527 h 6899527"/>
              <a:gd name="connsiteX4" fmla="*/ 298772 w 7380695"/>
              <a:gd name="connsiteY4" fmla="*/ 6852025 h 6899527"/>
              <a:gd name="connsiteX0" fmla="*/ 0 w 7414432"/>
              <a:gd name="connsiteY0" fmla="*/ 6899527 h 6899527"/>
              <a:gd name="connsiteX1" fmla="*/ 33737 w 7414432"/>
              <a:gd name="connsiteY1" fmla="*/ 11876 h 6899527"/>
              <a:gd name="connsiteX2" fmla="*/ 3449964 w 7414432"/>
              <a:gd name="connsiteY2" fmla="*/ 0 h 6899527"/>
              <a:gd name="connsiteX3" fmla="*/ 7414432 w 7414432"/>
              <a:gd name="connsiteY3" fmla="*/ 6899527 h 6899527"/>
              <a:gd name="connsiteX4" fmla="*/ 0 w 7414432"/>
              <a:gd name="connsiteY4" fmla="*/ 6899527 h 68995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14432" h="6899527">
                <a:moveTo>
                  <a:pt x="0" y="6899527"/>
                </a:moveTo>
                <a:lnTo>
                  <a:pt x="33737" y="11876"/>
                </a:lnTo>
                <a:lnTo>
                  <a:pt x="3449964" y="0"/>
                </a:lnTo>
                <a:lnTo>
                  <a:pt x="7414432" y="6899527"/>
                </a:lnTo>
                <a:lnTo>
                  <a:pt x="0" y="6899527"/>
                </a:lnTo>
                <a:close/>
              </a:path>
            </a:pathLst>
          </a:cu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a:extLst>
              <a:ext uri="{FF2B5EF4-FFF2-40B4-BE49-F238E27FC236}">
                <a16:creationId xmlns="" xmlns:a16="http://schemas.microsoft.com/office/drawing/2014/main" id="{115DB339-CE94-4CC3-B80F-59A79747991B}"/>
              </a:ext>
            </a:extLst>
          </p:cNvPr>
          <p:cNvSpPr/>
          <p:nvPr/>
        </p:nvSpPr>
        <p:spPr>
          <a:xfrm>
            <a:off x="0" y="2120623"/>
            <a:ext cx="8055980" cy="1999964"/>
          </a:xfrm>
          <a:custGeom>
            <a:avLst/>
            <a:gdLst>
              <a:gd name="connsiteX0" fmla="*/ 0 w 8055980"/>
              <a:gd name="connsiteY0" fmla="*/ 0 h 1999964"/>
              <a:gd name="connsiteX1" fmla="*/ 5598660 w 8055980"/>
              <a:gd name="connsiteY1" fmla="*/ 0 h 1999964"/>
              <a:gd name="connsiteX2" fmla="*/ 5744619 w 8055980"/>
              <a:gd name="connsiteY2" fmla="*/ 0 h 1999964"/>
              <a:gd name="connsiteX3" fmla="*/ 6044270 w 8055980"/>
              <a:gd name="connsiteY3" fmla="*/ 0 h 1999964"/>
              <a:gd name="connsiteX4" fmla="*/ 7963382 w 8055980"/>
              <a:gd name="connsiteY4" fmla="*/ 0 h 1999964"/>
              <a:gd name="connsiteX5" fmla="*/ 8055980 w 8055980"/>
              <a:gd name="connsiteY5" fmla="*/ 0 h 1999964"/>
              <a:gd name="connsiteX6" fmla="*/ 6954100 w 8055980"/>
              <a:gd name="connsiteY6" fmla="*/ 1999964 h 1999964"/>
              <a:gd name="connsiteX7" fmla="*/ 5744619 w 8055980"/>
              <a:gd name="connsiteY7" fmla="*/ 1999964 h 1999964"/>
              <a:gd name="connsiteX8" fmla="*/ 5725819 w 8055980"/>
              <a:gd name="connsiteY8" fmla="*/ 1999964 h 1999964"/>
              <a:gd name="connsiteX9" fmla="*/ 4942390 w 8055980"/>
              <a:gd name="connsiteY9" fmla="*/ 1999964 h 1999964"/>
              <a:gd name="connsiteX10" fmla="*/ 3361096 w 8055980"/>
              <a:gd name="connsiteY10" fmla="*/ 1999964 h 1999964"/>
              <a:gd name="connsiteX11" fmla="*/ 0 w 8055980"/>
              <a:gd name="connsiteY11" fmla="*/ 1999964 h 1999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55980" h="1999964">
                <a:moveTo>
                  <a:pt x="0" y="0"/>
                </a:moveTo>
                <a:lnTo>
                  <a:pt x="5598660" y="0"/>
                </a:lnTo>
                <a:lnTo>
                  <a:pt x="5744619" y="0"/>
                </a:lnTo>
                <a:lnTo>
                  <a:pt x="6044270" y="0"/>
                </a:lnTo>
                <a:lnTo>
                  <a:pt x="7963382" y="0"/>
                </a:lnTo>
                <a:lnTo>
                  <a:pt x="8055980" y="0"/>
                </a:lnTo>
                <a:lnTo>
                  <a:pt x="6954100" y="1999964"/>
                </a:lnTo>
                <a:lnTo>
                  <a:pt x="5744619" y="1999964"/>
                </a:lnTo>
                <a:lnTo>
                  <a:pt x="5725819" y="1999964"/>
                </a:lnTo>
                <a:lnTo>
                  <a:pt x="4942390" y="1999964"/>
                </a:lnTo>
                <a:lnTo>
                  <a:pt x="3361096" y="1999964"/>
                </a:lnTo>
                <a:lnTo>
                  <a:pt x="0" y="1999964"/>
                </a:lnTo>
                <a:close/>
              </a:path>
            </a:pathLst>
          </a:custGeom>
          <a:solidFill>
            <a:schemeClr val="tx1">
              <a:lumMod val="85000"/>
              <a:lumOff val="1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平行四边形 6">
            <a:extLst>
              <a:ext uri="{FF2B5EF4-FFF2-40B4-BE49-F238E27FC236}">
                <a16:creationId xmlns="" xmlns:a16="http://schemas.microsoft.com/office/drawing/2014/main" id="{44DE3626-7A63-4D79-B013-B008E1E8CA60}"/>
              </a:ext>
            </a:extLst>
          </p:cNvPr>
          <p:cNvSpPr/>
          <p:nvPr/>
        </p:nvSpPr>
        <p:spPr>
          <a:xfrm>
            <a:off x="2615878" y="4120587"/>
            <a:ext cx="2384385" cy="2756108"/>
          </a:xfrm>
          <a:prstGeom prst="parallelogram">
            <a:avLst>
              <a:gd name="adj" fmla="val 6420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平行四边形 7">
            <a:extLst>
              <a:ext uri="{FF2B5EF4-FFF2-40B4-BE49-F238E27FC236}">
                <a16:creationId xmlns="" xmlns:a16="http://schemas.microsoft.com/office/drawing/2014/main" id="{91EA292A-1AC6-4353-906B-2CE8A5D86F7F}"/>
              </a:ext>
            </a:extLst>
          </p:cNvPr>
          <p:cNvSpPr/>
          <p:nvPr/>
        </p:nvSpPr>
        <p:spPr>
          <a:xfrm>
            <a:off x="8198737" y="-34723"/>
            <a:ext cx="3993263" cy="6911418"/>
          </a:xfrm>
          <a:custGeom>
            <a:avLst/>
            <a:gdLst>
              <a:gd name="connsiteX0" fmla="*/ 0 w 4120585"/>
              <a:gd name="connsiteY0" fmla="*/ 5939169 h 5939169"/>
              <a:gd name="connsiteX1" fmla="*/ 3441101 w 4120585"/>
              <a:gd name="connsiteY1" fmla="*/ 0 h 5939169"/>
              <a:gd name="connsiteX2" fmla="*/ 4120585 w 4120585"/>
              <a:gd name="connsiteY2" fmla="*/ 0 h 5939169"/>
              <a:gd name="connsiteX3" fmla="*/ 679484 w 4120585"/>
              <a:gd name="connsiteY3" fmla="*/ 5939169 h 5939169"/>
              <a:gd name="connsiteX4" fmla="*/ 0 w 4120585"/>
              <a:gd name="connsiteY4" fmla="*/ 5939169 h 5939169"/>
              <a:gd name="connsiteX0" fmla="*/ 0 w 4120585"/>
              <a:gd name="connsiteY0" fmla="*/ 6853569 h 6853569"/>
              <a:gd name="connsiteX1" fmla="*/ 3973536 w 4120585"/>
              <a:gd name="connsiteY1" fmla="*/ 0 h 6853569"/>
              <a:gd name="connsiteX2" fmla="*/ 4120585 w 4120585"/>
              <a:gd name="connsiteY2" fmla="*/ 914400 h 6853569"/>
              <a:gd name="connsiteX3" fmla="*/ 679484 w 4120585"/>
              <a:gd name="connsiteY3" fmla="*/ 6853569 h 6853569"/>
              <a:gd name="connsiteX4" fmla="*/ 0 w 4120585"/>
              <a:gd name="connsiteY4" fmla="*/ 6853569 h 6853569"/>
              <a:gd name="connsiteX0" fmla="*/ 0 w 3993263"/>
              <a:gd name="connsiteY0" fmla="*/ 6853569 h 6853569"/>
              <a:gd name="connsiteX1" fmla="*/ 3973536 w 3993263"/>
              <a:gd name="connsiteY1" fmla="*/ 0 h 6853569"/>
              <a:gd name="connsiteX2" fmla="*/ 3993263 w 3993263"/>
              <a:gd name="connsiteY2" fmla="*/ 1122744 h 6853569"/>
              <a:gd name="connsiteX3" fmla="*/ 679484 w 3993263"/>
              <a:gd name="connsiteY3" fmla="*/ 6853569 h 6853569"/>
              <a:gd name="connsiteX4" fmla="*/ 0 w 3993263"/>
              <a:gd name="connsiteY4" fmla="*/ 6853569 h 68535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93263" h="6853569">
                <a:moveTo>
                  <a:pt x="0" y="6853569"/>
                </a:moveTo>
                <a:lnTo>
                  <a:pt x="3973536" y="0"/>
                </a:lnTo>
                <a:lnTo>
                  <a:pt x="3993263" y="1122744"/>
                </a:lnTo>
                <a:lnTo>
                  <a:pt x="679484" y="6853569"/>
                </a:lnTo>
                <a:lnTo>
                  <a:pt x="0" y="6853569"/>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 xmlns:a16="http://schemas.microsoft.com/office/drawing/2014/main" id="{9E4936AC-A161-40EB-939F-391CA17A479A}"/>
              </a:ext>
            </a:extLst>
          </p:cNvPr>
          <p:cNvSpPr/>
          <p:nvPr/>
        </p:nvSpPr>
        <p:spPr>
          <a:xfrm flipH="1" flipV="1">
            <a:off x="9093199" y="5382226"/>
            <a:ext cx="3063067" cy="1134319"/>
          </a:xfrm>
          <a:custGeom>
            <a:avLst/>
            <a:gdLst>
              <a:gd name="connsiteX0" fmla="*/ 0 w 8055980"/>
              <a:gd name="connsiteY0" fmla="*/ 0 h 1999964"/>
              <a:gd name="connsiteX1" fmla="*/ 5598660 w 8055980"/>
              <a:gd name="connsiteY1" fmla="*/ 0 h 1999964"/>
              <a:gd name="connsiteX2" fmla="*/ 5744619 w 8055980"/>
              <a:gd name="connsiteY2" fmla="*/ 0 h 1999964"/>
              <a:gd name="connsiteX3" fmla="*/ 6044270 w 8055980"/>
              <a:gd name="connsiteY3" fmla="*/ 0 h 1999964"/>
              <a:gd name="connsiteX4" fmla="*/ 7963382 w 8055980"/>
              <a:gd name="connsiteY4" fmla="*/ 0 h 1999964"/>
              <a:gd name="connsiteX5" fmla="*/ 8055980 w 8055980"/>
              <a:gd name="connsiteY5" fmla="*/ 0 h 1999964"/>
              <a:gd name="connsiteX6" fmla="*/ 6954100 w 8055980"/>
              <a:gd name="connsiteY6" fmla="*/ 1999964 h 1999964"/>
              <a:gd name="connsiteX7" fmla="*/ 5744619 w 8055980"/>
              <a:gd name="connsiteY7" fmla="*/ 1999964 h 1999964"/>
              <a:gd name="connsiteX8" fmla="*/ 5725819 w 8055980"/>
              <a:gd name="connsiteY8" fmla="*/ 1999964 h 1999964"/>
              <a:gd name="connsiteX9" fmla="*/ 4942390 w 8055980"/>
              <a:gd name="connsiteY9" fmla="*/ 1999964 h 1999964"/>
              <a:gd name="connsiteX10" fmla="*/ 3361096 w 8055980"/>
              <a:gd name="connsiteY10" fmla="*/ 1999964 h 1999964"/>
              <a:gd name="connsiteX11" fmla="*/ 0 w 8055980"/>
              <a:gd name="connsiteY11" fmla="*/ 1999964 h 1999964"/>
              <a:gd name="connsiteX0" fmla="*/ 0 w 8788775"/>
              <a:gd name="connsiteY0" fmla="*/ 0 h 1999964"/>
              <a:gd name="connsiteX1" fmla="*/ 5598660 w 8788775"/>
              <a:gd name="connsiteY1" fmla="*/ 0 h 1999964"/>
              <a:gd name="connsiteX2" fmla="*/ 5744619 w 8788775"/>
              <a:gd name="connsiteY2" fmla="*/ 0 h 1999964"/>
              <a:gd name="connsiteX3" fmla="*/ 6044270 w 8788775"/>
              <a:gd name="connsiteY3" fmla="*/ 0 h 1999964"/>
              <a:gd name="connsiteX4" fmla="*/ 7963382 w 8788775"/>
              <a:gd name="connsiteY4" fmla="*/ 0 h 1999964"/>
              <a:gd name="connsiteX5" fmla="*/ 8788775 w 8788775"/>
              <a:gd name="connsiteY5" fmla="*/ 22392 h 1999964"/>
              <a:gd name="connsiteX6" fmla="*/ 6954100 w 8788775"/>
              <a:gd name="connsiteY6" fmla="*/ 1999964 h 1999964"/>
              <a:gd name="connsiteX7" fmla="*/ 5744619 w 8788775"/>
              <a:gd name="connsiteY7" fmla="*/ 1999964 h 1999964"/>
              <a:gd name="connsiteX8" fmla="*/ 5725819 w 8788775"/>
              <a:gd name="connsiteY8" fmla="*/ 1999964 h 1999964"/>
              <a:gd name="connsiteX9" fmla="*/ 4942390 w 8788775"/>
              <a:gd name="connsiteY9" fmla="*/ 1999964 h 1999964"/>
              <a:gd name="connsiteX10" fmla="*/ 3361096 w 8788775"/>
              <a:gd name="connsiteY10" fmla="*/ 1999964 h 1999964"/>
              <a:gd name="connsiteX11" fmla="*/ 0 w 8788775"/>
              <a:gd name="connsiteY11" fmla="*/ 1999964 h 1999964"/>
              <a:gd name="connsiteX12" fmla="*/ 0 w 8788775"/>
              <a:gd name="connsiteY12" fmla="*/ 0 h 1999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788775" h="1999964">
                <a:moveTo>
                  <a:pt x="0" y="0"/>
                </a:moveTo>
                <a:lnTo>
                  <a:pt x="5598660" y="0"/>
                </a:lnTo>
                <a:lnTo>
                  <a:pt x="5744619" y="0"/>
                </a:lnTo>
                <a:lnTo>
                  <a:pt x="6044270" y="0"/>
                </a:lnTo>
                <a:lnTo>
                  <a:pt x="7963382" y="0"/>
                </a:lnTo>
                <a:lnTo>
                  <a:pt x="8788775" y="22392"/>
                </a:lnTo>
                <a:lnTo>
                  <a:pt x="6954100" y="1999964"/>
                </a:lnTo>
                <a:lnTo>
                  <a:pt x="5744619" y="1999964"/>
                </a:lnTo>
                <a:lnTo>
                  <a:pt x="5725819" y="1999964"/>
                </a:lnTo>
                <a:lnTo>
                  <a:pt x="4942390" y="1999964"/>
                </a:lnTo>
                <a:lnTo>
                  <a:pt x="3361096" y="1999964"/>
                </a:lnTo>
                <a:lnTo>
                  <a:pt x="0" y="1999964"/>
                </a:lnTo>
                <a:lnTo>
                  <a:pt x="0" y="0"/>
                </a:lnTo>
                <a:close/>
              </a:path>
            </a:pathLst>
          </a:custGeom>
          <a:solidFill>
            <a:schemeClr val="tx1">
              <a:lumMod val="85000"/>
              <a:lumOff val="1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 xmlns:a16="http://schemas.microsoft.com/office/drawing/2014/main" id="{86EE2F8D-01AD-4D42-8601-5F0697CF28C7}"/>
              </a:ext>
            </a:extLst>
          </p:cNvPr>
          <p:cNvSpPr txBox="1"/>
          <p:nvPr/>
        </p:nvSpPr>
        <p:spPr>
          <a:xfrm>
            <a:off x="365717" y="2505052"/>
            <a:ext cx="6563741" cy="830997"/>
          </a:xfrm>
          <a:prstGeom prst="rect">
            <a:avLst/>
          </a:prstGeom>
          <a:noFill/>
        </p:spPr>
        <p:txBody>
          <a:bodyPr wrap="square" rtlCol="0">
            <a:spAutoFit/>
          </a:bodyPr>
          <a:lstStyle/>
          <a:p>
            <a:r>
              <a:rPr lang="en-US" altLang="zh-CN" sz="4800" dirty="0">
                <a:solidFill>
                  <a:schemeClr val="accent1"/>
                </a:solidFill>
                <a:effectLst>
                  <a:outerShdw blurRad="38100" dist="38100" dir="2700000" algn="tl">
                    <a:srgbClr val="000000">
                      <a:alpha val="43137"/>
                    </a:srgbClr>
                  </a:outerShdw>
                </a:effectLst>
                <a:latin typeface="Arial Black" panose="020B0A04020102020204" pitchFamily="34" charset="0"/>
              </a:rPr>
              <a:t>BUSINESS PLAN</a:t>
            </a:r>
            <a:endParaRPr lang="zh-CN" altLang="en-US" sz="4800" dirty="0">
              <a:solidFill>
                <a:schemeClr val="accent1"/>
              </a:solidFill>
              <a:effectLst>
                <a:outerShdw blurRad="38100" dist="38100" dir="2700000" algn="tl">
                  <a:srgbClr val="000000">
                    <a:alpha val="43137"/>
                  </a:srgbClr>
                </a:outerShdw>
              </a:effectLst>
              <a:latin typeface="Arial Black" panose="020B0A04020102020204" pitchFamily="34" charset="0"/>
            </a:endParaRPr>
          </a:p>
        </p:txBody>
      </p:sp>
      <p:sp>
        <p:nvSpPr>
          <p:cNvPr id="11" name="文本框 10">
            <a:extLst>
              <a:ext uri="{FF2B5EF4-FFF2-40B4-BE49-F238E27FC236}">
                <a16:creationId xmlns="" xmlns:a16="http://schemas.microsoft.com/office/drawing/2014/main" id="{120A76BC-DF35-4D33-B990-4430BD1F6642}"/>
              </a:ext>
            </a:extLst>
          </p:cNvPr>
          <p:cNvSpPr txBox="1"/>
          <p:nvPr/>
        </p:nvSpPr>
        <p:spPr>
          <a:xfrm>
            <a:off x="365717" y="3327050"/>
            <a:ext cx="5004936" cy="400110"/>
          </a:xfrm>
          <a:prstGeom prst="rect">
            <a:avLst/>
          </a:prstGeom>
          <a:noFill/>
        </p:spPr>
        <p:txBody>
          <a:bodyPr wrap="square" rtlCol="0">
            <a:spAutoFit/>
          </a:bodyPr>
          <a:lstStyle/>
          <a:p>
            <a:r>
              <a:rPr lang="zh-CN" altLang="en-US" sz="20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工作总结报告商务通用</a:t>
            </a:r>
            <a:r>
              <a:rPr lang="en-US" altLang="zh-CN" sz="20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0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模板</a:t>
            </a:r>
            <a:endParaRPr lang="zh-CN" altLang="en-US" sz="20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 name="文本框 1">
            <a:extLst>
              <a:ext uri="{FF2B5EF4-FFF2-40B4-BE49-F238E27FC236}">
                <a16:creationId xmlns="" xmlns:a16="http://schemas.microsoft.com/office/drawing/2014/main" id="{DBDCCF53-0CB1-44BE-92D0-35F9AFFCBC2F}"/>
              </a:ext>
            </a:extLst>
          </p:cNvPr>
          <p:cNvSpPr txBox="1"/>
          <p:nvPr/>
        </p:nvSpPr>
        <p:spPr>
          <a:xfrm>
            <a:off x="365717" y="438487"/>
            <a:ext cx="2720141" cy="400110"/>
          </a:xfrm>
          <a:prstGeom prst="rect">
            <a:avLst/>
          </a:prstGeom>
          <a:noFill/>
        </p:spPr>
        <p:txBody>
          <a:bodyPr wrap="square" rtlCol="0">
            <a:spAutoFit/>
          </a:bodyPr>
          <a:lstStyle/>
          <a:p>
            <a:r>
              <a:rPr lang="en-US" altLang="zh-CN" sz="2000" dirty="0">
                <a:solidFill>
                  <a:schemeClr val="accent1"/>
                </a:solidFill>
                <a:latin typeface="Arial Black" panose="020B0A04020102020204" pitchFamily="34" charset="0"/>
              </a:rPr>
              <a:t>YOUR LOGO</a:t>
            </a:r>
            <a:endParaRPr lang="zh-CN" altLang="en-US" sz="2000" dirty="0">
              <a:solidFill>
                <a:schemeClr val="accent1"/>
              </a:solidFill>
              <a:latin typeface="Arial Black" panose="020B0A04020102020204" pitchFamily="34" charset="0"/>
            </a:endParaRPr>
          </a:p>
        </p:txBody>
      </p:sp>
      <p:sp>
        <p:nvSpPr>
          <p:cNvPr id="13" name="文本框 12">
            <a:extLst>
              <a:ext uri="{FF2B5EF4-FFF2-40B4-BE49-F238E27FC236}">
                <a16:creationId xmlns="" xmlns:a16="http://schemas.microsoft.com/office/drawing/2014/main" id="{8D092FB4-2EA9-4F3F-BF42-BC526D134188}"/>
              </a:ext>
            </a:extLst>
          </p:cNvPr>
          <p:cNvSpPr txBox="1"/>
          <p:nvPr/>
        </p:nvSpPr>
        <p:spPr>
          <a:xfrm>
            <a:off x="9857141" y="5533886"/>
            <a:ext cx="2093559" cy="830997"/>
          </a:xfrm>
          <a:prstGeom prst="rect">
            <a:avLst/>
          </a:prstGeom>
          <a:noFill/>
        </p:spPr>
        <p:txBody>
          <a:bodyPr wrap="square" rtlCol="0">
            <a:spAutoFit/>
          </a:bodyPr>
          <a:lstStyle/>
          <a:p>
            <a:r>
              <a:rPr lang="en-US" altLang="zh-CN" sz="4800" dirty="0" smtClean="0">
                <a:solidFill>
                  <a:schemeClr val="accent1"/>
                </a:solidFill>
                <a:effectLst>
                  <a:outerShdw blurRad="38100" dist="38100" dir="2700000" algn="tl">
                    <a:srgbClr val="000000">
                      <a:alpha val="43137"/>
                    </a:srgbClr>
                  </a:outerShdw>
                </a:effectLst>
                <a:latin typeface="Arial Black" panose="020B0A04020102020204" pitchFamily="34" charset="0"/>
              </a:rPr>
              <a:t>202X</a:t>
            </a:r>
            <a:endParaRPr lang="zh-CN" altLang="en-US" sz="4800" dirty="0">
              <a:solidFill>
                <a:schemeClr val="accent1"/>
              </a:solidFill>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1592213751"/>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089341" y="3001105"/>
            <a:ext cx="8109753" cy="3882480"/>
            <a:chOff x="4078023" y="2973498"/>
            <a:chExt cx="8113977" cy="3884502"/>
          </a:xfrm>
          <a:solidFill>
            <a:srgbClr val="005DA2"/>
          </a:solidFill>
        </p:grpSpPr>
        <p:sp>
          <p:nvSpPr>
            <p:cNvPr id="16" name="Freeform 5"/>
            <p:cNvSpPr>
              <a:spLocks/>
            </p:cNvSpPr>
            <p:nvPr/>
          </p:nvSpPr>
          <p:spPr bwMode="auto">
            <a:xfrm>
              <a:off x="4078023" y="5589157"/>
              <a:ext cx="4758750" cy="1268843"/>
            </a:xfrm>
            <a:custGeom>
              <a:avLst/>
              <a:gdLst>
                <a:gd name="T0" fmla="*/ 0 w 251"/>
                <a:gd name="T1" fmla="*/ 67 h 67"/>
                <a:gd name="T2" fmla="*/ 0 w 251"/>
                <a:gd name="T3" fmla="*/ 67 h 67"/>
                <a:gd name="T4" fmla="*/ 251 w 251"/>
                <a:gd name="T5" fmla="*/ 67 h 67"/>
                <a:gd name="T6" fmla="*/ 251 w 251"/>
                <a:gd name="T7" fmla="*/ 0 h 67"/>
                <a:gd name="T8" fmla="*/ 0 w 251"/>
                <a:gd name="T9" fmla="*/ 67 h 67"/>
              </a:gdLst>
              <a:ahLst/>
              <a:cxnLst>
                <a:cxn ang="0">
                  <a:pos x="T0" y="T1"/>
                </a:cxn>
                <a:cxn ang="0">
                  <a:pos x="T2" y="T3"/>
                </a:cxn>
                <a:cxn ang="0">
                  <a:pos x="T4" y="T5"/>
                </a:cxn>
                <a:cxn ang="0">
                  <a:pos x="T6" y="T7"/>
                </a:cxn>
                <a:cxn ang="0">
                  <a:pos x="T8" y="T9"/>
                </a:cxn>
              </a:cxnLst>
              <a:rect l="0" t="0" r="r" b="b"/>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solidFill>
              <a:schemeClr val="accent1"/>
            </a:solidFill>
            <a:ln>
              <a:noFill/>
            </a:ln>
            <a:extLst/>
          </p:spPr>
          <p:txBody>
            <a:bodyPr/>
            <a:lstStyle/>
            <a:p>
              <a:endParaRPr lang="zh-CN" altLang="en-US" sz="2799">
                <a:latin typeface="微软雅黑" pitchFamily="34" charset="-122"/>
                <a:ea typeface="微软雅黑" pitchFamily="34" charset="-122"/>
              </a:endParaRPr>
            </a:p>
          </p:txBody>
        </p:sp>
        <p:sp>
          <p:nvSpPr>
            <p:cNvPr id="17" name="Freeform 6"/>
            <p:cNvSpPr>
              <a:spLocks/>
            </p:cNvSpPr>
            <p:nvPr/>
          </p:nvSpPr>
          <p:spPr bwMode="auto">
            <a:xfrm>
              <a:off x="8912383" y="4906297"/>
              <a:ext cx="1117622" cy="1951702"/>
            </a:xfrm>
            <a:custGeom>
              <a:avLst/>
              <a:gdLst>
                <a:gd name="T0" fmla="*/ 0 w 59"/>
                <a:gd name="T1" fmla="*/ 36 h 103"/>
                <a:gd name="T2" fmla="*/ 0 w 59"/>
                <a:gd name="T3" fmla="*/ 103 h 103"/>
                <a:gd name="T4" fmla="*/ 59 w 59"/>
                <a:gd name="T5" fmla="*/ 103 h 103"/>
                <a:gd name="T6" fmla="*/ 59 w 59"/>
                <a:gd name="T7" fmla="*/ 0 h 103"/>
                <a:gd name="T8" fmla="*/ 0 w 59"/>
                <a:gd name="T9" fmla="*/ 36 h 103"/>
              </a:gdLst>
              <a:ahLst/>
              <a:cxnLst>
                <a:cxn ang="0">
                  <a:pos x="T0" y="T1"/>
                </a:cxn>
                <a:cxn ang="0">
                  <a:pos x="T2" y="T3"/>
                </a:cxn>
                <a:cxn ang="0">
                  <a:pos x="T4" y="T5"/>
                </a:cxn>
                <a:cxn ang="0">
                  <a:pos x="T6" y="T7"/>
                </a:cxn>
                <a:cxn ang="0">
                  <a:pos x="T8" y="T9"/>
                </a:cxn>
              </a:cxnLst>
              <a:rect l="0" t="0" r="r" b="b"/>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solidFill>
              <a:schemeClr val="bg1">
                <a:lumMod val="65000"/>
              </a:schemeClr>
            </a:solidFill>
            <a:ln>
              <a:noFill/>
            </a:ln>
            <a:extLst/>
          </p:spPr>
          <p:txBody>
            <a:bodyPr vert="horz" wrap="square" lIns="91392" tIns="45696" rIns="91392" bIns="45696" numCol="1" anchor="t" anchorCtr="0" compatLnSpc="1">
              <a:prstTxWarp prst="textNoShape">
                <a:avLst/>
              </a:prstTxWarp>
            </a:bodyPr>
            <a:lstStyle/>
            <a:p>
              <a:endParaRPr lang="zh-CN" altLang="en-US" sz="3198">
                <a:latin typeface="微软雅黑" pitchFamily="34" charset="-122"/>
                <a:ea typeface="微软雅黑" pitchFamily="34" charset="-122"/>
              </a:endParaRPr>
            </a:p>
          </p:txBody>
        </p:sp>
        <p:sp>
          <p:nvSpPr>
            <p:cNvPr id="18" name="Freeform 7"/>
            <p:cNvSpPr>
              <a:spLocks/>
            </p:cNvSpPr>
            <p:nvPr/>
          </p:nvSpPr>
          <p:spPr bwMode="auto">
            <a:xfrm>
              <a:off x="11603653" y="2973498"/>
              <a:ext cx="588347" cy="3884501"/>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Lst>
              <a:ahLst/>
              <a:cxnLst>
                <a:cxn ang="0">
                  <a:pos x="T0" y="T1"/>
                </a:cxn>
                <a:cxn ang="0">
                  <a:pos x="T2" y="T3"/>
                </a:cxn>
                <a:cxn ang="0">
                  <a:pos x="T4" y="T5"/>
                </a:cxn>
                <a:cxn ang="0">
                  <a:pos x="T6" y="T7"/>
                </a:cxn>
                <a:cxn ang="0">
                  <a:pos x="T8" y="T9"/>
                </a:cxn>
                <a:cxn ang="0">
                  <a:pos x="T10" y="T11"/>
                </a:cxn>
              </a:cxnLst>
              <a:rect l="0" t="0" r="r" b="b"/>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solidFill>
              <a:schemeClr val="accent1"/>
            </a:solidFill>
            <a:ln>
              <a:noFill/>
            </a:ln>
            <a:extLst/>
          </p:spPr>
          <p:txBody>
            <a:bodyPr vert="horz" wrap="square" lIns="91392" tIns="45696" rIns="91392" bIns="45696" numCol="1" anchor="t" anchorCtr="0" compatLnSpc="1">
              <a:prstTxWarp prst="textNoShape">
                <a:avLst/>
              </a:prstTxWarp>
            </a:bodyPr>
            <a:lstStyle/>
            <a:p>
              <a:endParaRPr lang="zh-CN" altLang="en-US" sz="3198">
                <a:latin typeface="微软雅黑" pitchFamily="34" charset="-122"/>
                <a:ea typeface="微软雅黑" pitchFamily="34" charset="-122"/>
              </a:endParaRPr>
            </a:p>
          </p:txBody>
        </p:sp>
        <p:sp>
          <p:nvSpPr>
            <p:cNvPr id="19" name="Freeform 8"/>
            <p:cNvSpPr>
              <a:spLocks/>
            </p:cNvSpPr>
            <p:nvPr/>
          </p:nvSpPr>
          <p:spPr bwMode="auto">
            <a:xfrm>
              <a:off x="10126881" y="3656358"/>
              <a:ext cx="1401162" cy="3201642"/>
            </a:xfrm>
            <a:custGeom>
              <a:avLst/>
              <a:gdLst>
                <a:gd name="T0" fmla="*/ 0 w 74"/>
                <a:gd name="T1" fmla="*/ 66 h 169"/>
                <a:gd name="T2" fmla="*/ 0 w 74"/>
                <a:gd name="T3" fmla="*/ 169 h 169"/>
                <a:gd name="T4" fmla="*/ 74 w 74"/>
                <a:gd name="T5" fmla="*/ 169 h 169"/>
                <a:gd name="T6" fmla="*/ 74 w 74"/>
                <a:gd name="T7" fmla="*/ 0 h 169"/>
                <a:gd name="T8" fmla="*/ 0 w 74"/>
                <a:gd name="T9" fmla="*/ 66 h 169"/>
              </a:gdLst>
              <a:ahLst/>
              <a:cxnLst>
                <a:cxn ang="0">
                  <a:pos x="T0" y="T1"/>
                </a:cxn>
                <a:cxn ang="0">
                  <a:pos x="T2" y="T3"/>
                </a:cxn>
                <a:cxn ang="0">
                  <a:pos x="T4" y="T5"/>
                </a:cxn>
                <a:cxn ang="0">
                  <a:pos x="T6" y="T7"/>
                </a:cxn>
                <a:cxn ang="0">
                  <a:pos x="T8" y="T9"/>
                </a:cxn>
              </a:cxnLst>
              <a:rect l="0" t="0" r="r" b="b"/>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solidFill>
              <a:schemeClr val="accent1"/>
            </a:solidFill>
            <a:ln>
              <a:noFill/>
            </a:ln>
            <a:extLst/>
          </p:spPr>
          <p:txBody>
            <a:bodyPr/>
            <a:lstStyle/>
            <a:p>
              <a:endParaRPr lang="zh-CN" altLang="en-US" sz="2799">
                <a:latin typeface="微软雅黑" pitchFamily="34" charset="-122"/>
                <a:ea typeface="微软雅黑" pitchFamily="34" charset="-122"/>
              </a:endParaRPr>
            </a:p>
          </p:txBody>
        </p:sp>
      </p:grpSp>
      <p:sp>
        <p:nvSpPr>
          <p:cNvPr id="20" name="Content Placeholder 2"/>
          <p:cNvSpPr txBox="1">
            <a:spLocks/>
          </p:cNvSpPr>
          <p:nvPr/>
        </p:nvSpPr>
        <p:spPr>
          <a:xfrm>
            <a:off x="1022894" y="1679981"/>
            <a:ext cx="5360988" cy="1677049"/>
          </a:xfrm>
          <a:prstGeom prst="rect">
            <a:avLst/>
          </a:prstGeom>
        </p:spPr>
        <p:txBody>
          <a:bodyPr vert="horz" lIns="91392" tIns="45696" rIns="91392" bIns="45696"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999" b="1" dirty="0">
                <a:solidFill>
                  <a:schemeClr val="bg1">
                    <a:lumMod val="50000"/>
                  </a:schemeClr>
                </a:solidFill>
                <a:latin typeface="Arial" pitchFamily="34" charset="0"/>
                <a:ea typeface="微软雅黑" pitchFamily="34" charset="-122"/>
                <a:cs typeface="Arial" pitchFamily="34" charset="0"/>
              </a:rPr>
              <a:t>点击添加小标题</a:t>
            </a:r>
            <a:endParaRPr lang="en-US" altLang="zh-CN" sz="1999" b="1" dirty="0">
              <a:solidFill>
                <a:schemeClr val="bg1">
                  <a:lumMod val="50000"/>
                </a:schemeClr>
              </a:solidFill>
              <a:latin typeface="Arial" pitchFamily="34" charset="0"/>
              <a:ea typeface="微软雅黑" pitchFamily="34" charset="-122"/>
              <a:cs typeface="Arial" pitchFamily="34" charset="0"/>
            </a:endParaRPr>
          </a:p>
          <a:p>
            <a:pPr>
              <a:lnSpc>
                <a:spcPct val="120000"/>
              </a:lnSpc>
            </a:pPr>
            <a:r>
              <a:rPr lang="zh-CN" altLang="en-US" sz="1800" dirty="0">
                <a:solidFill>
                  <a:schemeClr val="bg1">
                    <a:lumMod val="50000"/>
                  </a:schemeClr>
                </a:solidFill>
                <a:ea typeface="微软雅黑" pitchFamily="34" charset="-122"/>
              </a:rPr>
              <a:t>单击添加文本 单击添加文本 单击添加文</a:t>
            </a:r>
            <a:r>
              <a:rPr lang="zh-CN" altLang="en-US" sz="1800" dirty="0" smtClean="0">
                <a:solidFill>
                  <a:schemeClr val="bg1">
                    <a:lumMod val="50000"/>
                  </a:schemeClr>
                </a:solidFill>
                <a:ea typeface="微软雅黑" pitchFamily="34" charset="-122"/>
              </a:rPr>
              <a:t>本</a:t>
            </a:r>
            <a:r>
              <a:rPr lang="zh-CN" altLang="en-US" sz="1800" dirty="0">
                <a:solidFill>
                  <a:schemeClr val="bg1">
                    <a:lumMod val="50000"/>
                  </a:schemeClr>
                </a:solidFill>
                <a:ea typeface="微软雅黑" pitchFamily="34" charset="-122"/>
              </a:rPr>
              <a:t>单击添加文本 单击添加文本 单击添加文本</a:t>
            </a:r>
          </a:p>
          <a:p>
            <a:pPr>
              <a:lnSpc>
                <a:spcPct val="120000"/>
              </a:lnSpc>
            </a:pPr>
            <a:r>
              <a:rPr lang="zh-CN" altLang="en-US" sz="1800" dirty="0">
                <a:solidFill>
                  <a:schemeClr val="bg1">
                    <a:lumMod val="50000"/>
                  </a:schemeClr>
                </a:solidFill>
                <a:ea typeface="微软雅黑" pitchFamily="34" charset="-122"/>
              </a:rPr>
              <a:t>单击添加文本 单击添加文本 单击添加文本</a:t>
            </a:r>
          </a:p>
          <a:p>
            <a:pPr>
              <a:lnSpc>
                <a:spcPct val="120000"/>
              </a:lnSpc>
            </a:pPr>
            <a:r>
              <a:rPr lang="zh-CN" altLang="en-US" sz="1800" dirty="0">
                <a:solidFill>
                  <a:schemeClr val="bg1">
                    <a:lumMod val="50000"/>
                  </a:schemeClr>
                </a:solidFill>
                <a:ea typeface="微软雅黑" pitchFamily="34" charset="-122"/>
              </a:rPr>
              <a:t>单击添加文本 单击添加文本 单击添加文本</a:t>
            </a:r>
          </a:p>
          <a:p>
            <a:pPr>
              <a:lnSpc>
                <a:spcPct val="120000"/>
              </a:lnSpc>
            </a:pPr>
            <a:r>
              <a:rPr lang="zh-CN" altLang="en-US" sz="1800" dirty="0">
                <a:solidFill>
                  <a:schemeClr val="bg1">
                    <a:lumMod val="50000"/>
                  </a:schemeClr>
                </a:solidFill>
                <a:ea typeface="微软雅黑" pitchFamily="34" charset="-122"/>
              </a:rPr>
              <a:t>单击添加文本 单击添加文本 单击添加文本</a:t>
            </a:r>
          </a:p>
          <a:p>
            <a:pPr>
              <a:lnSpc>
                <a:spcPct val="120000"/>
              </a:lnSpc>
            </a:pPr>
            <a:endParaRPr lang="zh-CN" altLang="en-US" sz="1800" dirty="0">
              <a:solidFill>
                <a:schemeClr val="bg1">
                  <a:lumMod val="50000"/>
                </a:schemeClr>
              </a:solidFill>
              <a:ea typeface="微软雅黑" pitchFamily="34" charset="-122"/>
            </a:endParaRPr>
          </a:p>
        </p:txBody>
      </p:sp>
      <p:grpSp>
        <p:nvGrpSpPr>
          <p:cNvPr id="21" name="组合 20"/>
          <p:cNvGrpSpPr/>
          <p:nvPr/>
        </p:nvGrpSpPr>
        <p:grpSpPr>
          <a:xfrm>
            <a:off x="7059357" y="4456329"/>
            <a:ext cx="2123082" cy="997531"/>
            <a:chOff x="4982259" y="5322156"/>
            <a:chExt cx="2124188" cy="998051"/>
          </a:xfrm>
          <a:solidFill>
            <a:schemeClr val="tx1">
              <a:lumMod val="85000"/>
              <a:lumOff val="15000"/>
              <a:alpha val="35000"/>
            </a:schemeClr>
          </a:solidFill>
        </p:grpSpPr>
        <p:sp>
          <p:nvSpPr>
            <p:cNvPr id="22"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a:extLst/>
          </p:spPr>
          <p:txBody>
            <a:bodyPr/>
            <a:lstStyle/>
            <a:p>
              <a:endParaRPr lang="zh-CN" altLang="en-US" sz="2799">
                <a:latin typeface="微软雅黑" pitchFamily="34" charset="-122"/>
                <a:ea typeface="微软雅黑" pitchFamily="34" charset="-122"/>
              </a:endParaRPr>
            </a:p>
          </p:txBody>
        </p:sp>
        <p:cxnSp>
          <p:nvCxnSpPr>
            <p:cNvPr id="23" name="直接连接符 22"/>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endCxn id="22"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4909676" y="5340304"/>
            <a:ext cx="2123082" cy="997531"/>
            <a:chOff x="4982259" y="5322156"/>
            <a:chExt cx="2124188" cy="998051"/>
          </a:xfrm>
          <a:solidFill>
            <a:schemeClr val="tx1">
              <a:lumMod val="85000"/>
              <a:lumOff val="15000"/>
              <a:alpha val="35000"/>
            </a:schemeClr>
          </a:solidFill>
        </p:grpSpPr>
        <p:sp>
          <p:nvSpPr>
            <p:cNvPr id="26"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a:extLst/>
          </p:spPr>
          <p:txBody>
            <a:bodyPr/>
            <a:lstStyle/>
            <a:p>
              <a:endParaRPr lang="zh-CN" altLang="en-US" sz="2799">
                <a:latin typeface="微软雅黑" pitchFamily="34" charset="-122"/>
                <a:ea typeface="微软雅黑" pitchFamily="34" charset="-122"/>
              </a:endParaRPr>
            </a:p>
          </p:txBody>
        </p:sp>
        <p:cxnSp>
          <p:nvCxnSpPr>
            <p:cNvPr id="27" name="直接连接符 26"/>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endCxn id="26"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8630686" y="3458797"/>
            <a:ext cx="2123082" cy="997531"/>
            <a:chOff x="4982259" y="5322156"/>
            <a:chExt cx="2124188" cy="998051"/>
          </a:xfrm>
          <a:solidFill>
            <a:schemeClr val="tx1">
              <a:lumMod val="85000"/>
              <a:lumOff val="15000"/>
              <a:alpha val="35000"/>
            </a:schemeClr>
          </a:solidFill>
        </p:grpSpPr>
        <p:sp>
          <p:nvSpPr>
            <p:cNvPr id="30"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a:extLst/>
          </p:spPr>
          <p:txBody>
            <a:bodyPr/>
            <a:lstStyle/>
            <a:p>
              <a:endParaRPr lang="zh-CN" altLang="en-US" sz="2799">
                <a:latin typeface="微软雅黑" pitchFamily="34" charset="-122"/>
                <a:ea typeface="微软雅黑" pitchFamily="34" charset="-122"/>
              </a:endParaRPr>
            </a:p>
          </p:txBody>
        </p:sp>
        <p:cxnSp>
          <p:nvCxnSpPr>
            <p:cNvPr id="31" name="直接连接符 30"/>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endCxn id="30"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9672404" y="2454947"/>
            <a:ext cx="2123082" cy="997531"/>
            <a:chOff x="4982259" y="5322156"/>
            <a:chExt cx="2124188" cy="998051"/>
          </a:xfrm>
          <a:solidFill>
            <a:schemeClr val="tx1">
              <a:lumMod val="85000"/>
              <a:lumOff val="15000"/>
              <a:alpha val="35000"/>
            </a:schemeClr>
          </a:solidFill>
        </p:grpSpPr>
        <p:sp>
          <p:nvSpPr>
            <p:cNvPr id="34"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a:extLst/>
          </p:spPr>
          <p:txBody>
            <a:bodyPr/>
            <a:lstStyle/>
            <a:p>
              <a:endParaRPr lang="zh-CN" altLang="en-US" sz="2799">
                <a:latin typeface="微软雅黑" pitchFamily="34" charset="-122"/>
                <a:ea typeface="微软雅黑" pitchFamily="34" charset="-122"/>
              </a:endParaRPr>
            </a:p>
          </p:txBody>
        </p:sp>
        <p:cxnSp>
          <p:nvCxnSpPr>
            <p:cNvPr id="35" name="直接连接符 34"/>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endCxn id="34"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37" name="文本框 12"/>
          <p:cNvSpPr txBox="1"/>
          <p:nvPr/>
        </p:nvSpPr>
        <p:spPr>
          <a:xfrm>
            <a:off x="2990643" y="5205136"/>
            <a:ext cx="1873301" cy="399902"/>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999" dirty="0">
                <a:solidFill>
                  <a:schemeClr val="tx1">
                    <a:lumMod val="85000"/>
                    <a:lumOff val="15000"/>
                  </a:schemeClr>
                </a:solidFill>
              </a:rPr>
              <a:t>点击添加内容</a:t>
            </a:r>
          </a:p>
        </p:txBody>
      </p:sp>
      <p:sp>
        <p:nvSpPr>
          <p:cNvPr id="38" name="文本框 12"/>
          <p:cNvSpPr txBox="1"/>
          <p:nvPr/>
        </p:nvSpPr>
        <p:spPr>
          <a:xfrm>
            <a:off x="5139997" y="4352022"/>
            <a:ext cx="1873301" cy="399902"/>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999" dirty="0">
                <a:solidFill>
                  <a:schemeClr val="tx1">
                    <a:lumMod val="85000"/>
                    <a:lumOff val="15000"/>
                  </a:schemeClr>
                </a:solidFill>
              </a:rPr>
              <a:t>点击添加内容</a:t>
            </a:r>
          </a:p>
        </p:txBody>
      </p:sp>
      <p:sp>
        <p:nvSpPr>
          <p:cNvPr id="39" name="文本框 12"/>
          <p:cNvSpPr txBox="1"/>
          <p:nvPr/>
        </p:nvSpPr>
        <p:spPr>
          <a:xfrm>
            <a:off x="6710048" y="3354491"/>
            <a:ext cx="1873301" cy="399902"/>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999" dirty="0">
                <a:solidFill>
                  <a:schemeClr val="tx1">
                    <a:lumMod val="85000"/>
                    <a:lumOff val="15000"/>
                  </a:schemeClr>
                </a:solidFill>
              </a:rPr>
              <a:t>点击添加内容</a:t>
            </a:r>
          </a:p>
        </p:txBody>
      </p:sp>
      <p:sp>
        <p:nvSpPr>
          <p:cNvPr id="40" name="文本框 12"/>
          <p:cNvSpPr txBox="1"/>
          <p:nvPr/>
        </p:nvSpPr>
        <p:spPr>
          <a:xfrm>
            <a:off x="7777225" y="2301793"/>
            <a:ext cx="1873301" cy="39990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999" dirty="0">
                <a:solidFill>
                  <a:schemeClr val="tx1">
                    <a:lumMod val="85000"/>
                    <a:lumOff val="15000"/>
                  </a:schemeClr>
                </a:solidFill>
                <a:latin typeface="微软雅黑" pitchFamily="34" charset="-122"/>
                <a:ea typeface="微软雅黑" pitchFamily="34" charset="-122"/>
              </a:rPr>
              <a:t>点击添加内容</a:t>
            </a:r>
          </a:p>
        </p:txBody>
      </p:sp>
    </p:spTree>
    <p:extLst>
      <p:ext uri="{BB962C8B-B14F-4D97-AF65-F5344CB8AC3E}">
        <p14:creationId xmlns:p14="http://schemas.microsoft.com/office/powerpoint/2010/main" val="415209598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D:\360data\重要数据\桌面\ttg.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343472" y="2066837"/>
            <a:ext cx="4896544" cy="3740514"/>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6683942" y="3340471"/>
            <a:ext cx="4452618" cy="1532727"/>
          </a:xfrm>
          <a:prstGeom prst="rect">
            <a:avLst/>
          </a:prstGeom>
          <a:noFill/>
        </p:spPr>
        <p:txBody>
          <a:bodyPr wrap="square" rtlCol="0">
            <a:spAutoFit/>
          </a:bodyPr>
          <a:lstStyle/>
          <a:p>
            <a:pPr>
              <a:lnSpc>
                <a:spcPct val="130000"/>
              </a:lnSpc>
            </a:pPr>
            <a:r>
              <a:rPr lang="zh-CN" altLang="en-US" sz="1200" dirty="0">
                <a:solidFill>
                  <a:srgbClr val="474747"/>
                </a:solidFill>
                <a:latin typeface="微软雅黑" pitchFamily="34" charset="-122"/>
                <a:ea typeface="微软雅黑" pitchFamily="34" charset="-122"/>
              </a:rPr>
              <a:t>您的内容打在这里，或者通过复制您的文本后，在此框中选择粘贴，并选择只保留文字。您的内容打在这里，或者通过通过复制您的文本。您的内容打在这里，或者通过通过复制您的文本。</a:t>
            </a:r>
            <a:endParaRPr lang="en-US" altLang="zh-CN" sz="1200" dirty="0">
              <a:solidFill>
                <a:srgbClr val="474747"/>
              </a:solidFill>
              <a:latin typeface="微软雅黑" pitchFamily="34" charset="-122"/>
              <a:ea typeface="微软雅黑" pitchFamily="34" charset="-122"/>
            </a:endParaRPr>
          </a:p>
          <a:p>
            <a:pPr>
              <a:lnSpc>
                <a:spcPct val="130000"/>
              </a:lnSpc>
            </a:pPr>
            <a:endParaRPr lang="en-US" altLang="zh-CN" sz="1200" dirty="0">
              <a:solidFill>
                <a:srgbClr val="474747"/>
              </a:solidFill>
              <a:latin typeface="微软雅黑" pitchFamily="34" charset="-122"/>
              <a:ea typeface="微软雅黑" pitchFamily="34" charset="-122"/>
            </a:endParaRPr>
          </a:p>
          <a:p>
            <a:pPr>
              <a:lnSpc>
                <a:spcPct val="130000"/>
              </a:lnSpc>
            </a:pPr>
            <a:r>
              <a:rPr lang="zh-CN" altLang="en-US" sz="1200" dirty="0">
                <a:solidFill>
                  <a:srgbClr val="474747"/>
                </a:solidFill>
                <a:latin typeface="微软雅黑" pitchFamily="34" charset="-122"/>
                <a:ea typeface="微软雅黑" pitchFamily="34" charset="-122"/>
              </a:rPr>
              <a:t>您的内容打在这里，或者通过复制您的文本后，在此框中选择粘贴，并选择只保留文字。</a:t>
            </a:r>
          </a:p>
        </p:txBody>
      </p:sp>
      <p:sp>
        <p:nvSpPr>
          <p:cNvPr id="16" name="TextBox 15"/>
          <p:cNvSpPr txBox="1"/>
          <p:nvPr/>
        </p:nvSpPr>
        <p:spPr>
          <a:xfrm>
            <a:off x="6672064" y="2267903"/>
            <a:ext cx="2961066" cy="651653"/>
          </a:xfrm>
          <a:prstGeom prst="rect">
            <a:avLst/>
          </a:prstGeom>
          <a:noFill/>
        </p:spPr>
        <p:txBody>
          <a:bodyPr wrap="square" tIns="0" bIns="0" rtlCol="0" anchor="t">
            <a:spAutoFit/>
          </a:bodyPr>
          <a:lstStyle/>
          <a:p>
            <a:pPr>
              <a:lnSpc>
                <a:spcPct val="150000"/>
              </a:lnSpc>
            </a:pPr>
            <a:r>
              <a:rPr lang="zh-CN" altLang="en-US" sz="3200">
                <a:latin typeface="微软雅黑" pitchFamily="34" charset="-122"/>
                <a:ea typeface="微软雅黑" pitchFamily="34" charset="-122"/>
                <a:cs typeface="华文黑体" pitchFamily="2" charset="-122"/>
              </a:rPr>
              <a:t>点击添加标题</a:t>
            </a:r>
          </a:p>
        </p:txBody>
      </p:sp>
      <p:sp>
        <p:nvSpPr>
          <p:cNvPr id="17" name="矩形 16"/>
          <p:cNvSpPr/>
          <p:nvPr/>
        </p:nvSpPr>
        <p:spPr>
          <a:xfrm>
            <a:off x="6787833" y="3072997"/>
            <a:ext cx="792088"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11" name="PA_图片 10">
            <a:extLst>
              <a:ext uri="{FF2B5EF4-FFF2-40B4-BE49-F238E27FC236}">
                <a16:creationId xmlns="" xmlns:a16="http://schemas.microsoft.com/office/drawing/2014/main" id="{ED30E610-B265-4F6C-9285-F86FFDED3C98}"/>
              </a:ext>
            </a:extLst>
          </p:cNvPr>
          <p:cNvPicPr>
            <a:picLocks noChangeAspect="1"/>
          </p:cNvPicPr>
          <p:nvPr>
            <p:custDataLst>
              <p:tags r:id="rId1"/>
            </p:custDataLst>
          </p:nvPr>
        </p:nvPicPr>
        <p:blipFill>
          <a:blip r:embed="rId5" cstate="screen">
            <a:extLst>
              <a:ext uri="{28A0092B-C50C-407E-A947-70E740481C1C}">
                <a14:useLocalDpi xmlns:a14="http://schemas.microsoft.com/office/drawing/2010/main"/>
              </a:ext>
            </a:extLst>
          </a:blip>
          <a:stretch>
            <a:fillRect/>
          </a:stretch>
        </p:blipFill>
        <p:spPr>
          <a:xfrm>
            <a:off x="1513001" y="2267903"/>
            <a:ext cx="4557486" cy="2517848"/>
          </a:xfrm>
          <a:prstGeom prst="rect">
            <a:avLst/>
          </a:prstGeom>
        </p:spPr>
      </p:pic>
    </p:spTree>
    <p:extLst>
      <p:ext uri="{BB962C8B-B14F-4D97-AF65-F5344CB8AC3E}">
        <p14:creationId xmlns:p14="http://schemas.microsoft.com/office/powerpoint/2010/main" val="277669555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5"/>
          <p:cNvSpPr>
            <a:spLocks noChangeArrowheads="1"/>
          </p:cNvSpPr>
          <p:nvPr/>
        </p:nvSpPr>
        <p:spPr bwMode="auto">
          <a:xfrm>
            <a:off x="1734934" y="3599221"/>
            <a:ext cx="1925282" cy="3284364"/>
          </a:xfrm>
          <a:prstGeom prst="rect">
            <a:avLst/>
          </a:prstGeom>
          <a:solidFill>
            <a:schemeClr val="accent1"/>
          </a:solidFill>
          <a:ln>
            <a:noFill/>
          </a:ln>
          <a:extLst/>
        </p:spPr>
        <p:txBody>
          <a:bodyPr/>
          <a:lstStyle/>
          <a:p>
            <a:endParaRPr lang="zh-CN" altLang="en-US" sz="2799">
              <a:latin typeface="微软雅黑" pitchFamily="34" charset="-122"/>
              <a:ea typeface="微软雅黑" pitchFamily="34" charset="-122"/>
            </a:endParaRPr>
          </a:p>
        </p:txBody>
      </p:sp>
      <p:sp>
        <p:nvSpPr>
          <p:cNvPr id="66" name="Rectangle 6"/>
          <p:cNvSpPr>
            <a:spLocks noChangeArrowheads="1"/>
          </p:cNvSpPr>
          <p:nvPr/>
        </p:nvSpPr>
        <p:spPr bwMode="auto">
          <a:xfrm>
            <a:off x="3876107" y="4289926"/>
            <a:ext cx="1945983" cy="2593659"/>
          </a:xfrm>
          <a:prstGeom prst="rect">
            <a:avLst/>
          </a:prstGeom>
          <a:solidFill>
            <a:schemeClr val="accent1"/>
          </a:solidFill>
          <a:ln>
            <a:noFill/>
          </a:ln>
          <a:extLst/>
        </p:spPr>
        <p:txBody>
          <a:bodyPr/>
          <a:lstStyle/>
          <a:p>
            <a:endParaRPr lang="zh-CN" altLang="en-US" sz="2799">
              <a:latin typeface="微软雅黑" pitchFamily="34" charset="-122"/>
              <a:ea typeface="微软雅黑" pitchFamily="34" charset="-122"/>
            </a:endParaRPr>
          </a:p>
        </p:txBody>
      </p:sp>
      <p:sp>
        <p:nvSpPr>
          <p:cNvPr id="67" name="Rectangle 7"/>
          <p:cNvSpPr>
            <a:spLocks noChangeArrowheads="1"/>
          </p:cNvSpPr>
          <p:nvPr/>
        </p:nvSpPr>
        <p:spPr bwMode="auto">
          <a:xfrm>
            <a:off x="6037983" y="4996751"/>
            <a:ext cx="1945983" cy="1886834"/>
          </a:xfrm>
          <a:prstGeom prst="rect">
            <a:avLst/>
          </a:prstGeom>
          <a:solidFill>
            <a:schemeClr val="bg1">
              <a:lumMod val="65000"/>
            </a:schemeClr>
          </a:solidFill>
          <a:ln>
            <a:noFill/>
          </a:ln>
          <a:extLst/>
        </p:spPr>
        <p:txBody>
          <a:bodyPr/>
          <a:lstStyle/>
          <a:p>
            <a:endParaRPr lang="zh-CN" altLang="en-US" sz="2799">
              <a:latin typeface="微软雅黑" pitchFamily="34" charset="-122"/>
              <a:ea typeface="微软雅黑" pitchFamily="34" charset="-122"/>
            </a:endParaRPr>
          </a:p>
        </p:txBody>
      </p:sp>
      <p:sp>
        <p:nvSpPr>
          <p:cNvPr id="68" name="Rectangle 8"/>
          <p:cNvSpPr>
            <a:spLocks noChangeArrowheads="1"/>
          </p:cNvSpPr>
          <p:nvPr/>
        </p:nvSpPr>
        <p:spPr bwMode="auto">
          <a:xfrm>
            <a:off x="8199856" y="2678132"/>
            <a:ext cx="1945983" cy="4205453"/>
          </a:xfrm>
          <a:prstGeom prst="rect">
            <a:avLst/>
          </a:prstGeom>
          <a:solidFill>
            <a:schemeClr val="accent1"/>
          </a:solidFill>
          <a:ln>
            <a:noFill/>
          </a:ln>
          <a:extLst/>
        </p:spPr>
        <p:txBody>
          <a:bodyPr/>
          <a:lstStyle/>
          <a:p>
            <a:endParaRPr lang="zh-CN" altLang="en-US" sz="2799">
              <a:latin typeface="微软雅黑" pitchFamily="34" charset="-122"/>
              <a:ea typeface="微软雅黑" pitchFamily="34" charset="-122"/>
            </a:endParaRPr>
          </a:p>
        </p:txBody>
      </p:sp>
      <p:sp>
        <p:nvSpPr>
          <p:cNvPr id="69" name="TextBox 682"/>
          <p:cNvSpPr txBox="1"/>
          <p:nvPr/>
        </p:nvSpPr>
        <p:spPr>
          <a:xfrm>
            <a:off x="2129607" y="3791380"/>
            <a:ext cx="1243603" cy="707518"/>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3998" dirty="0">
                <a:solidFill>
                  <a:schemeClr val="bg1"/>
                </a:solidFill>
                <a:latin typeface="微软雅黑" pitchFamily="34" charset="-122"/>
                <a:ea typeface="微软雅黑" pitchFamily="34" charset="-122"/>
                <a:cs typeface="Arial" pitchFamily="34" charset="0"/>
              </a:rPr>
              <a:t>52%</a:t>
            </a:r>
            <a:endParaRPr lang="zh-CN" altLang="en-US" sz="3998" dirty="0">
              <a:solidFill>
                <a:schemeClr val="bg1"/>
              </a:solidFill>
              <a:latin typeface="微软雅黑" pitchFamily="34" charset="-122"/>
              <a:ea typeface="微软雅黑" pitchFamily="34" charset="-122"/>
              <a:cs typeface="Arial" pitchFamily="34" charset="0"/>
            </a:endParaRPr>
          </a:p>
        </p:txBody>
      </p:sp>
      <p:sp>
        <p:nvSpPr>
          <p:cNvPr id="70" name="TextBox 682"/>
          <p:cNvSpPr txBox="1"/>
          <p:nvPr/>
        </p:nvSpPr>
        <p:spPr>
          <a:xfrm>
            <a:off x="4281915" y="4467500"/>
            <a:ext cx="1243603" cy="707518"/>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sz="3998" dirty="0">
                <a:solidFill>
                  <a:schemeClr val="bg1"/>
                </a:solidFill>
              </a:rPr>
              <a:t>45%</a:t>
            </a:r>
            <a:endParaRPr lang="zh-CN" altLang="en-US" sz="3998" dirty="0">
              <a:solidFill>
                <a:schemeClr val="bg1"/>
              </a:solidFill>
            </a:endParaRPr>
          </a:p>
        </p:txBody>
      </p:sp>
      <p:sp>
        <p:nvSpPr>
          <p:cNvPr id="71" name="TextBox 682"/>
          <p:cNvSpPr txBox="1"/>
          <p:nvPr/>
        </p:nvSpPr>
        <p:spPr>
          <a:xfrm>
            <a:off x="6420298" y="5049151"/>
            <a:ext cx="1243603" cy="707518"/>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sz="3998" dirty="0">
                <a:solidFill>
                  <a:schemeClr val="bg1"/>
                </a:solidFill>
              </a:rPr>
              <a:t>39%</a:t>
            </a:r>
            <a:endParaRPr lang="zh-CN" altLang="en-US" sz="3998" dirty="0">
              <a:solidFill>
                <a:schemeClr val="bg1"/>
              </a:solidFill>
            </a:endParaRPr>
          </a:p>
        </p:txBody>
      </p:sp>
      <p:sp>
        <p:nvSpPr>
          <p:cNvPr id="72" name="TextBox 682"/>
          <p:cNvSpPr txBox="1"/>
          <p:nvPr/>
        </p:nvSpPr>
        <p:spPr>
          <a:xfrm>
            <a:off x="8559907" y="2842759"/>
            <a:ext cx="1243603" cy="707518"/>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sz="3998" dirty="0">
                <a:solidFill>
                  <a:schemeClr val="bg1"/>
                </a:solidFill>
              </a:rPr>
              <a:t>70%</a:t>
            </a:r>
            <a:endParaRPr lang="zh-CN" altLang="en-US" sz="3998" dirty="0">
              <a:solidFill>
                <a:schemeClr val="bg1"/>
              </a:solidFill>
            </a:endParaRPr>
          </a:p>
        </p:txBody>
      </p:sp>
      <p:sp>
        <p:nvSpPr>
          <p:cNvPr id="74" name="Copyright Notice"/>
          <p:cNvSpPr>
            <a:spLocks/>
          </p:cNvSpPr>
          <p:nvPr/>
        </p:nvSpPr>
        <p:spPr bwMode="auto">
          <a:xfrm>
            <a:off x="1996928" y="3046878"/>
            <a:ext cx="1405986" cy="39762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63" tIns="32383" rIns="71963" bIns="32383" rtlCol="0" anchor="t">
            <a:spAutoFit/>
          </a:bodyPr>
          <a:lstStyle/>
          <a:p>
            <a:pPr>
              <a:lnSpc>
                <a:spcPct val="90000"/>
              </a:lnSpc>
            </a:pPr>
            <a:r>
              <a:rPr lang="zh-CN" altLang="en-US" sz="2399" cap="small" dirty="0">
                <a:solidFill>
                  <a:schemeClr val="tx1">
                    <a:lumMod val="85000"/>
                    <a:lumOff val="15000"/>
                  </a:schemeClr>
                </a:solidFill>
                <a:latin typeface="微软雅黑" pitchFamily="34" charset="-122"/>
                <a:ea typeface="微软雅黑" pitchFamily="34" charset="-122"/>
              </a:rPr>
              <a:t>第一季度</a:t>
            </a:r>
            <a:endParaRPr lang="en-US" sz="2399" cap="small" dirty="0">
              <a:solidFill>
                <a:schemeClr val="tx1">
                  <a:lumMod val="85000"/>
                  <a:lumOff val="15000"/>
                </a:schemeClr>
              </a:solidFill>
              <a:latin typeface="微软雅黑" pitchFamily="34" charset="-122"/>
              <a:ea typeface="微软雅黑" pitchFamily="34" charset="-122"/>
            </a:endParaRPr>
          </a:p>
        </p:txBody>
      </p:sp>
      <p:sp>
        <p:nvSpPr>
          <p:cNvPr id="75" name="Copyright Notice"/>
          <p:cNvSpPr>
            <a:spLocks/>
          </p:cNvSpPr>
          <p:nvPr/>
        </p:nvSpPr>
        <p:spPr bwMode="auto">
          <a:xfrm>
            <a:off x="4212378" y="3731087"/>
            <a:ext cx="1405986" cy="39762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63" tIns="32383" rIns="71963" bIns="32383" rtlCol="0" anchor="t">
            <a:spAutoFit/>
          </a:bodyPr>
          <a:lstStyle/>
          <a:p>
            <a:pPr>
              <a:lnSpc>
                <a:spcPct val="90000"/>
              </a:lnSpc>
            </a:pPr>
            <a:r>
              <a:rPr lang="zh-CN" altLang="en-US" sz="2399" cap="small" dirty="0">
                <a:solidFill>
                  <a:schemeClr val="tx1">
                    <a:lumMod val="85000"/>
                    <a:lumOff val="15000"/>
                  </a:schemeClr>
                </a:solidFill>
                <a:latin typeface="微软雅黑" pitchFamily="34" charset="-122"/>
                <a:ea typeface="微软雅黑" pitchFamily="34" charset="-122"/>
              </a:rPr>
              <a:t>第二季度</a:t>
            </a:r>
            <a:endParaRPr lang="en-US" sz="2399" cap="small" dirty="0">
              <a:solidFill>
                <a:schemeClr val="tx1">
                  <a:lumMod val="85000"/>
                  <a:lumOff val="15000"/>
                </a:schemeClr>
              </a:solidFill>
              <a:latin typeface="微软雅黑" pitchFamily="34" charset="-122"/>
              <a:ea typeface="微软雅黑" pitchFamily="34" charset="-122"/>
            </a:endParaRPr>
          </a:p>
        </p:txBody>
      </p:sp>
      <p:sp>
        <p:nvSpPr>
          <p:cNvPr id="76" name="Copyright Notice"/>
          <p:cNvSpPr>
            <a:spLocks/>
          </p:cNvSpPr>
          <p:nvPr/>
        </p:nvSpPr>
        <p:spPr bwMode="auto">
          <a:xfrm>
            <a:off x="6350760" y="4467500"/>
            <a:ext cx="1405986" cy="31444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63" tIns="32383" rIns="71963" bIns="32383" rtlCol="0" anchor="t">
            <a:spAutoFit/>
          </a:bodyPr>
          <a:lstStyle/>
          <a:p>
            <a:pPr>
              <a:lnSpc>
                <a:spcPct val="90000"/>
              </a:lnSpc>
            </a:pPr>
            <a:r>
              <a:rPr lang="zh-CN" altLang="en-US" sz="1799" cap="small" dirty="0">
                <a:solidFill>
                  <a:schemeClr val="tx1">
                    <a:lumMod val="85000"/>
                    <a:lumOff val="15000"/>
                  </a:schemeClr>
                </a:solidFill>
                <a:latin typeface="微软雅黑" pitchFamily="34" charset="-122"/>
                <a:ea typeface="微软雅黑" pitchFamily="34" charset="-122"/>
              </a:rPr>
              <a:t>第三季度</a:t>
            </a:r>
            <a:endParaRPr lang="en-US" sz="2399" cap="small" dirty="0">
              <a:solidFill>
                <a:schemeClr val="tx1">
                  <a:lumMod val="85000"/>
                  <a:lumOff val="15000"/>
                </a:schemeClr>
              </a:solidFill>
              <a:latin typeface="微软雅黑" pitchFamily="34" charset="-122"/>
              <a:ea typeface="微软雅黑" pitchFamily="34" charset="-122"/>
            </a:endParaRPr>
          </a:p>
        </p:txBody>
      </p:sp>
      <p:sp>
        <p:nvSpPr>
          <p:cNvPr id="77" name="Copyright Notice"/>
          <p:cNvSpPr>
            <a:spLocks/>
          </p:cNvSpPr>
          <p:nvPr/>
        </p:nvSpPr>
        <p:spPr bwMode="auto">
          <a:xfrm>
            <a:off x="8501022" y="2127546"/>
            <a:ext cx="1405986" cy="39762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63" tIns="32383" rIns="71963" bIns="32383" rtlCol="0" anchor="t">
            <a:spAutoFit/>
          </a:bodyPr>
          <a:lstStyle/>
          <a:p>
            <a:pPr>
              <a:lnSpc>
                <a:spcPct val="90000"/>
              </a:lnSpc>
            </a:pPr>
            <a:r>
              <a:rPr lang="zh-CN" altLang="en-US" sz="2399" cap="small" dirty="0">
                <a:solidFill>
                  <a:schemeClr val="tx1">
                    <a:lumMod val="85000"/>
                    <a:lumOff val="15000"/>
                  </a:schemeClr>
                </a:solidFill>
                <a:latin typeface="微软雅黑" pitchFamily="34" charset="-122"/>
                <a:ea typeface="微软雅黑" pitchFamily="34" charset="-122"/>
              </a:rPr>
              <a:t>第四季度</a:t>
            </a:r>
            <a:endParaRPr lang="en-US" sz="2399" cap="small" dirty="0">
              <a:solidFill>
                <a:schemeClr val="tx1">
                  <a:lumMod val="85000"/>
                  <a:lumOff val="15000"/>
                </a:schemeClr>
              </a:solidFill>
              <a:latin typeface="微软雅黑" pitchFamily="34" charset="-122"/>
              <a:ea typeface="微软雅黑" pitchFamily="34" charset="-122"/>
            </a:endParaRPr>
          </a:p>
        </p:txBody>
      </p:sp>
      <p:sp>
        <p:nvSpPr>
          <p:cNvPr id="16" name="矩形 15"/>
          <p:cNvSpPr/>
          <p:nvPr/>
        </p:nvSpPr>
        <p:spPr>
          <a:xfrm>
            <a:off x="1633828" y="1161346"/>
            <a:ext cx="5478172" cy="1692002"/>
          </a:xfrm>
          <a:prstGeom prst="rect">
            <a:avLst/>
          </a:prstGeom>
        </p:spPr>
        <p:txBody>
          <a:bodyPr wrap="square">
            <a:spAutoFit/>
          </a:bodyPr>
          <a:lstStyle/>
          <a:p>
            <a:pPr>
              <a:lnSpc>
                <a:spcPct val="200000"/>
              </a:lnSpc>
            </a:pPr>
            <a:r>
              <a:rPr lang="zh-CN" altLang="en-US" sz="1999" b="1" dirty="0">
                <a:solidFill>
                  <a:schemeClr val="accent1"/>
                </a:solidFill>
                <a:latin typeface="微软雅黑" pitchFamily="34" charset="-122"/>
                <a:ea typeface="微软雅黑" pitchFamily="34" charset="-122"/>
              </a:rPr>
              <a:t>点击添加小标题</a:t>
            </a:r>
            <a:endParaRPr lang="en-US" altLang="zh-CN" sz="1999" b="1" dirty="0">
              <a:solidFill>
                <a:schemeClr val="accent1"/>
              </a:solidFill>
              <a:latin typeface="微软雅黑" pitchFamily="34" charset="-122"/>
              <a:ea typeface="微软雅黑" pitchFamily="34" charset="-122"/>
            </a:endParaRPr>
          </a:p>
          <a:p>
            <a:r>
              <a:rPr lang="zh-CN" altLang="en-US" sz="1599"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599" dirty="0">
              <a:solidFill>
                <a:schemeClr val="tx1">
                  <a:lumMod val="85000"/>
                  <a:lumOff val="15000"/>
                </a:schemeClr>
              </a:solidFill>
              <a:latin typeface="微软雅黑" pitchFamily="34" charset="-122"/>
              <a:ea typeface="微软雅黑" pitchFamily="34" charset="-122"/>
            </a:endParaRPr>
          </a:p>
          <a:p>
            <a:r>
              <a:rPr lang="zh-CN" altLang="en-US" sz="1599"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599" dirty="0">
              <a:solidFill>
                <a:schemeClr val="tx1">
                  <a:lumMod val="85000"/>
                  <a:lumOff val="1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75214644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bwMode="auto">
          <a:xfrm rot="351052">
            <a:off x="1300255" y="5478181"/>
            <a:ext cx="288776" cy="29512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p>
        </p:txBody>
      </p:sp>
      <p:sp>
        <p:nvSpPr>
          <p:cNvPr id="14" name="椭圆 13"/>
          <p:cNvSpPr/>
          <p:nvPr/>
        </p:nvSpPr>
        <p:spPr bwMode="auto">
          <a:xfrm rot="285728">
            <a:off x="2098069" y="4752549"/>
            <a:ext cx="288776" cy="29512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p>
        </p:txBody>
      </p:sp>
      <p:sp>
        <p:nvSpPr>
          <p:cNvPr id="15" name="椭圆 14"/>
          <p:cNvSpPr/>
          <p:nvPr/>
        </p:nvSpPr>
        <p:spPr bwMode="auto">
          <a:xfrm rot="20925770">
            <a:off x="3153927" y="4071552"/>
            <a:ext cx="287188" cy="29512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p>
        </p:txBody>
      </p:sp>
      <p:sp>
        <p:nvSpPr>
          <p:cNvPr id="25" name="椭圆 24"/>
          <p:cNvSpPr/>
          <p:nvPr/>
        </p:nvSpPr>
        <p:spPr bwMode="auto">
          <a:xfrm rot="21146216">
            <a:off x="3955080" y="4848055"/>
            <a:ext cx="288776" cy="29512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p>
        </p:txBody>
      </p:sp>
      <p:sp>
        <p:nvSpPr>
          <p:cNvPr id="26" name="椭圆 25"/>
          <p:cNvSpPr/>
          <p:nvPr/>
        </p:nvSpPr>
        <p:spPr bwMode="auto">
          <a:xfrm rot="372077">
            <a:off x="5869363" y="4353862"/>
            <a:ext cx="287188" cy="29512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p>
        </p:txBody>
      </p:sp>
      <p:sp>
        <p:nvSpPr>
          <p:cNvPr id="27" name="椭圆 26"/>
          <p:cNvSpPr/>
          <p:nvPr/>
        </p:nvSpPr>
        <p:spPr bwMode="auto">
          <a:xfrm rot="444650">
            <a:off x="6789165" y="3777349"/>
            <a:ext cx="287188" cy="29353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p>
        </p:txBody>
      </p:sp>
      <p:sp>
        <p:nvSpPr>
          <p:cNvPr id="28" name="椭圆 27"/>
          <p:cNvSpPr/>
          <p:nvPr/>
        </p:nvSpPr>
        <p:spPr bwMode="auto">
          <a:xfrm rot="411978">
            <a:off x="7491989" y="3064954"/>
            <a:ext cx="288776" cy="2935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p>
        </p:txBody>
      </p:sp>
      <p:sp>
        <p:nvSpPr>
          <p:cNvPr id="29" name="椭圆 28"/>
          <p:cNvSpPr/>
          <p:nvPr/>
        </p:nvSpPr>
        <p:spPr bwMode="auto">
          <a:xfrm rot="705091">
            <a:off x="8977405" y="2146853"/>
            <a:ext cx="288776" cy="29353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p>
        </p:txBody>
      </p:sp>
      <p:sp>
        <p:nvSpPr>
          <p:cNvPr id="30" name="椭圆 29"/>
          <p:cNvSpPr/>
          <p:nvPr/>
        </p:nvSpPr>
        <p:spPr bwMode="auto">
          <a:xfrm rot="1654378">
            <a:off x="10107775" y="1552946"/>
            <a:ext cx="287188" cy="29512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p>
        </p:txBody>
      </p:sp>
      <p:sp>
        <p:nvSpPr>
          <p:cNvPr id="31" name="文本框 30"/>
          <p:cNvSpPr txBox="1">
            <a:spLocks noChangeArrowheads="1"/>
          </p:cNvSpPr>
          <p:nvPr/>
        </p:nvSpPr>
        <p:spPr bwMode="auto">
          <a:xfrm>
            <a:off x="1096012" y="6128839"/>
            <a:ext cx="780576" cy="369140"/>
          </a:xfrm>
          <a:prstGeom prst="rect">
            <a:avLst/>
          </a:prstGeom>
          <a:noFill/>
          <a:ln w="9525">
            <a:noFill/>
            <a:miter lim="800000"/>
            <a:headEnd/>
            <a:tailEnd/>
          </a:ln>
        </p:spPr>
        <p:txBody>
          <a:bodyPr wrap="none">
            <a:spAutoFit/>
          </a:bodyPr>
          <a:lstStyle/>
          <a:p>
            <a:r>
              <a:rPr lang="en-US" altLang="zh-CN" sz="1799" dirty="0">
                <a:solidFill>
                  <a:schemeClr val="tx1">
                    <a:lumMod val="85000"/>
                    <a:lumOff val="15000"/>
                  </a:schemeClr>
                </a:solidFill>
                <a:latin typeface="微软雅黑" pitchFamily="34" charset="-122"/>
                <a:ea typeface="微软雅黑" pitchFamily="34" charset="-122"/>
                <a:cs typeface="Arial" pitchFamily="34" charset="0"/>
              </a:rPr>
              <a:t>3</a:t>
            </a:r>
            <a:r>
              <a:rPr lang="zh-CN" altLang="en-US" sz="1799"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2" name="文本框 31"/>
          <p:cNvSpPr txBox="1">
            <a:spLocks noChangeArrowheads="1"/>
          </p:cNvSpPr>
          <p:nvPr/>
        </p:nvSpPr>
        <p:spPr bwMode="auto">
          <a:xfrm>
            <a:off x="1913377" y="6128839"/>
            <a:ext cx="780576" cy="369140"/>
          </a:xfrm>
          <a:prstGeom prst="rect">
            <a:avLst/>
          </a:prstGeom>
          <a:noFill/>
          <a:ln w="9525">
            <a:noFill/>
            <a:miter lim="800000"/>
            <a:headEnd/>
            <a:tailEnd/>
          </a:ln>
        </p:spPr>
        <p:txBody>
          <a:bodyPr wrap="none">
            <a:spAutoFit/>
          </a:bodyPr>
          <a:lstStyle/>
          <a:p>
            <a:r>
              <a:rPr lang="en-US" altLang="zh-CN" sz="1799" dirty="0">
                <a:solidFill>
                  <a:schemeClr val="tx1">
                    <a:lumMod val="85000"/>
                    <a:lumOff val="15000"/>
                  </a:schemeClr>
                </a:solidFill>
                <a:latin typeface="微软雅黑" pitchFamily="34" charset="-122"/>
                <a:ea typeface="微软雅黑" pitchFamily="34" charset="-122"/>
                <a:cs typeface="Arial" pitchFamily="34" charset="0"/>
              </a:rPr>
              <a:t>4</a:t>
            </a:r>
            <a:r>
              <a:rPr lang="zh-CN" altLang="en-US" sz="1799"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3" name="文本框 32"/>
          <p:cNvSpPr txBox="1">
            <a:spLocks noChangeArrowheads="1"/>
          </p:cNvSpPr>
          <p:nvPr/>
        </p:nvSpPr>
        <p:spPr bwMode="auto">
          <a:xfrm>
            <a:off x="2942900" y="6128839"/>
            <a:ext cx="780576" cy="369140"/>
          </a:xfrm>
          <a:prstGeom prst="rect">
            <a:avLst/>
          </a:prstGeom>
          <a:noFill/>
          <a:ln w="9525">
            <a:noFill/>
            <a:miter lim="800000"/>
            <a:headEnd/>
            <a:tailEnd/>
          </a:ln>
        </p:spPr>
        <p:txBody>
          <a:bodyPr wrap="none">
            <a:spAutoFit/>
          </a:bodyPr>
          <a:lstStyle/>
          <a:p>
            <a:r>
              <a:rPr lang="en-US" altLang="zh-CN" sz="1799" dirty="0">
                <a:solidFill>
                  <a:schemeClr val="tx1">
                    <a:lumMod val="85000"/>
                    <a:lumOff val="15000"/>
                  </a:schemeClr>
                </a:solidFill>
                <a:latin typeface="微软雅黑" pitchFamily="34" charset="-122"/>
                <a:ea typeface="微软雅黑" pitchFamily="34" charset="-122"/>
                <a:cs typeface="Arial" pitchFamily="34" charset="0"/>
              </a:rPr>
              <a:t>5</a:t>
            </a:r>
            <a:r>
              <a:rPr lang="zh-CN" altLang="en-US" sz="1799"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4" name="文本框 33"/>
          <p:cNvSpPr txBox="1">
            <a:spLocks noChangeArrowheads="1"/>
          </p:cNvSpPr>
          <p:nvPr/>
        </p:nvSpPr>
        <p:spPr bwMode="auto">
          <a:xfrm>
            <a:off x="3712436" y="6128839"/>
            <a:ext cx="780576" cy="369140"/>
          </a:xfrm>
          <a:prstGeom prst="rect">
            <a:avLst/>
          </a:prstGeom>
          <a:noFill/>
          <a:ln w="9525">
            <a:noFill/>
            <a:miter lim="800000"/>
            <a:headEnd/>
            <a:tailEnd/>
          </a:ln>
        </p:spPr>
        <p:txBody>
          <a:bodyPr wrap="none">
            <a:spAutoFit/>
          </a:bodyPr>
          <a:lstStyle/>
          <a:p>
            <a:r>
              <a:rPr lang="en-US" altLang="zh-CN" sz="1799" dirty="0">
                <a:solidFill>
                  <a:schemeClr val="tx1">
                    <a:lumMod val="85000"/>
                    <a:lumOff val="15000"/>
                  </a:schemeClr>
                </a:solidFill>
                <a:latin typeface="微软雅黑" pitchFamily="34" charset="-122"/>
                <a:ea typeface="微软雅黑" pitchFamily="34" charset="-122"/>
                <a:cs typeface="Arial" pitchFamily="34" charset="0"/>
              </a:rPr>
              <a:t>6</a:t>
            </a:r>
            <a:r>
              <a:rPr lang="zh-CN" altLang="en-US" sz="1799"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5" name="文本框 34"/>
          <p:cNvSpPr txBox="1">
            <a:spLocks noChangeArrowheads="1"/>
          </p:cNvSpPr>
          <p:nvPr/>
        </p:nvSpPr>
        <p:spPr bwMode="auto">
          <a:xfrm>
            <a:off x="5710059" y="6128839"/>
            <a:ext cx="780576" cy="369140"/>
          </a:xfrm>
          <a:prstGeom prst="rect">
            <a:avLst/>
          </a:prstGeom>
          <a:noFill/>
          <a:ln w="9525">
            <a:noFill/>
            <a:miter lim="800000"/>
            <a:headEnd/>
            <a:tailEnd/>
          </a:ln>
        </p:spPr>
        <p:txBody>
          <a:bodyPr wrap="none">
            <a:spAutoFit/>
          </a:bodyPr>
          <a:lstStyle/>
          <a:p>
            <a:r>
              <a:rPr lang="en-US" altLang="zh-CN" sz="1799" dirty="0">
                <a:solidFill>
                  <a:schemeClr val="tx1">
                    <a:lumMod val="85000"/>
                    <a:lumOff val="15000"/>
                  </a:schemeClr>
                </a:solidFill>
                <a:latin typeface="微软雅黑" pitchFamily="34" charset="-122"/>
                <a:ea typeface="微软雅黑" pitchFamily="34" charset="-122"/>
                <a:cs typeface="Arial" pitchFamily="34" charset="0"/>
              </a:rPr>
              <a:t>8</a:t>
            </a:r>
            <a:r>
              <a:rPr lang="zh-CN" altLang="en-US" sz="1799"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6" name="文本框 35"/>
          <p:cNvSpPr txBox="1">
            <a:spLocks noChangeArrowheads="1"/>
          </p:cNvSpPr>
          <p:nvPr/>
        </p:nvSpPr>
        <p:spPr bwMode="auto">
          <a:xfrm>
            <a:off x="6669319" y="6128839"/>
            <a:ext cx="780576" cy="369140"/>
          </a:xfrm>
          <a:prstGeom prst="rect">
            <a:avLst/>
          </a:prstGeom>
          <a:noFill/>
          <a:ln w="9525">
            <a:noFill/>
            <a:miter lim="800000"/>
            <a:headEnd/>
            <a:tailEnd/>
          </a:ln>
        </p:spPr>
        <p:txBody>
          <a:bodyPr wrap="none">
            <a:spAutoFit/>
          </a:bodyPr>
          <a:lstStyle/>
          <a:p>
            <a:r>
              <a:rPr lang="en-US" altLang="zh-CN" sz="1799" dirty="0">
                <a:solidFill>
                  <a:schemeClr val="tx1">
                    <a:lumMod val="85000"/>
                    <a:lumOff val="15000"/>
                  </a:schemeClr>
                </a:solidFill>
                <a:latin typeface="微软雅黑" pitchFamily="34" charset="-122"/>
                <a:ea typeface="微软雅黑" pitchFamily="34" charset="-122"/>
                <a:cs typeface="Arial" pitchFamily="34" charset="0"/>
              </a:rPr>
              <a:t>9</a:t>
            </a:r>
            <a:r>
              <a:rPr lang="zh-CN" altLang="en-US" sz="1799"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7" name="文本框 36"/>
          <p:cNvSpPr txBox="1">
            <a:spLocks noChangeArrowheads="1"/>
          </p:cNvSpPr>
          <p:nvPr/>
        </p:nvSpPr>
        <p:spPr bwMode="auto">
          <a:xfrm>
            <a:off x="7466055" y="6128839"/>
            <a:ext cx="915158" cy="369140"/>
          </a:xfrm>
          <a:prstGeom prst="rect">
            <a:avLst/>
          </a:prstGeom>
          <a:noFill/>
          <a:ln w="9525">
            <a:noFill/>
            <a:miter lim="800000"/>
            <a:headEnd/>
            <a:tailEnd/>
          </a:ln>
        </p:spPr>
        <p:txBody>
          <a:bodyPr wrap="none">
            <a:spAutoFit/>
          </a:bodyPr>
          <a:lstStyle/>
          <a:p>
            <a:r>
              <a:rPr lang="en-US" altLang="zh-CN" sz="1799" dirty="0">
                <a:solidFill>
                  <a:schemeClr val="tx1">
                    <a:lumMod val="85000"/>
                    <a:lumOff val="15000"/>
                  </a:schemeClr>
                </a:solidFill>
                <a:latin typeface="微软雅黑" pitchFamily="34" charset="-122"/>
                <a:ea typeface="微软雅黑" pitchFamily="34" charset="-122"/>
                <a:cs typeface="Arial" pitchFamily="34" charset="0"/>
              </a:rPr>
              <a:t>10</a:t>
            </a:r>
            <a:r>
              <a:rPr lang="zh-CN" altLang="en-US" sz="1799"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8" name="文本框 37"/>
          <p:cNvSpPr txBox="1">
            <a:spLocks noChangeArrowheads="1"/>
          </p:cNvSpPr>
          <p:nvPr/>
        </p:nvSpPr>
        <p:spPr bwMode="auto">
          <a:xfrm>
            <a:off x="8831502" y="6128839"/>
            <a:ext cx="915158" cy="369140"/>
          </a:xfrm>
          <a:prstGeom prst="rect">
            <a:avLst/>
          </a:prstGeom>
          <a:noFill/>
          <a:ln w="9525">
            <a:noFill/>
            <a:miter lim="800000"/>
            <a:headEnd/>
            <a:tailEnd/>
          </a:ln>
        </p:spPr>
        <p:txBody>
          <a:bodyPr wrap="none">
            <a:spAutoFit/>
          </a:bodyPr>
          <a:lstStyle/>
          <a:p>
            <a:r>
              <a:rPr lang="en-US" altLang="zh-CN" sz="1799" dirty="0">
                <a:solidFill>
                  <a:schemeClr val="tx1">
                    <a:lumMod val="85000"/>
                    <a:lumOff val="15000"/>
                  </a:schemeClr>
                </a:solidFill>
                <a:latin typeface="微软雅黑" pitchFamily="34" charset="-122"/>
                <a:ea typeface="微软雅黑" pitchFamily="34" charset="-122"/>
                <a:cs typeface="Arial" pitchFamily="34" charset="0"/>
              </a:rPr>
              <a:t>11</a:t>
            </a:r>
            <a:r>
              <a:rPr lang="zh-CN" altLang="en-US" sz="1799"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9" name="文本框 38"/>
          <p:cNvSpPr txBox="1">
            <a:spLocks noChangeArrowheads="1"/>
          </p:cNvSpPr>
          <p:nvPr/>
        </p:nvSpPr>
        <p:spPr bwMode="auto">
          <a:xfrm>
            <a:off x="9961442" y="6128839"/>
            <a:ext cx="915158" cy="369140"/>
          </a:xfrm>
          <a:prstGeom prst="rect">
            <a:avLst/>
          </a:prstGeom>
          <a:noFill/>
          <a:ln w="9525">
            <a:noFill/>
            <a:miter lim="800000"/>
            <a:headEnd/>
            <a:tailEnd/>
          </a:ln>
        </p:spPr>
        <p:txBody>
          <a:bodyPr wrap="none">
            <a:spAutoFit/>
          </a:bodyPr>
          <a:lstStyle/>
          <a:p>
            <a:r>
              <a:rPr lang="en-US" altLang="zh-CN" sz="1799" dirty="0">
                <a:solidFill>
                  <a:schemeClr val="tx1">
                    <a:lumMod val="85000"/>
                    <a:lumOff val="15000"/>
                  </a:schemeClr>
                </a:solidFill>
                <a:latin typeface="微软雅黑" pitchFamily="34" charset="-122"/>
                <a:ea typeface="微软雅黑" pitchFamily="34" charset="-122"/>
                <a:cs typeface="Arial" pitchFamily="34" charset="0"/>
              </a:rPr>
              <a:t>12</a:t>
            </a:r>
            <a:r>
              <a:rPr lang="zh-CN" altLang="en-US" sz="1799"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40" name="文本框 39"/>
          <p:cNvSpPr txBox="1">
            <a:spLocks noChangeArrowheads="1"/>
          </p:cNvSpPr>
          <p:nvPr/>
        </p:nvSpPr>
        <p:spPr bwMode="auto">
          <a:xfrm>
            <a:off x="1746595" y="5412838"/>
            <a:ext cx="1568843" cy="369140"/>
          </a:xfrm>
          <a:prstGeom prst="rect">
            <a:avLst/>
          </a:prstGeom>
          <a:noFill/>
          <a:ln w="9525">
            <a:noFill/>
            <a:miter lim="800000"/>
            <a:headEnd/>
            <a:tailEnd/>
          </a:ln>
        </p:spPr>
        <p:txBody>
          <a:bodyPr wrap="none">
            <a:spAutoFit/>
          </a:bodyPr>
          <a:lstStyle/>
          <a:p>
            <a:r>
              <a:rPr lang="zh-CN" altLang="en-US" sz="1799" dirty="0">
                <a:solidFill>
                  <a:schemeClr val="tx1">
                    <a:lumMod val="75000"/>
                    <a:lumOff val="25000"/>
                  </a:schemeClr>
                </a:solidFill>
                <a:latin typeface="Calibri" pitchFamily="34" charset="0"/>
                <a:ea typeface="微软雅黑" pitchFamily="34" charset="-122"/>
              </a:rPr>
              <a:t>添加文字内容</a:t>
            </a:r>
          </a:p>
        </p:txBody>
      </p:sp>
      <p:sp>
        <p:nvSpPr>
          <p:cNvPr id="41" name="文本框 40"/>
          <p:cNvSpPr txBox="1">
            <a:spLocks noChangeArrowheads="1"/>
          </p:cNvSpPr>
          <p:nvPr/>
        </p:nvSpPr>
        <p:spPr bwMode="auto">
          <a:xfrm>
            <a:off x="482300" y="4678615"/>
            <a:ext cx="1568843" cy="369140"/>
          </a:xfrm>
          <a:prstGeom prst="rect">
            <a:avLst/>
          </a:prstGeom>
          <a:noFill/>
          <a:ln w="9525">
            <a:noFill/>
            <a:miter lim="800000"/>
            <a:headEnd/>
            <a:tailEnd/>
          </a:ln>
        </p:spPr>
        <p:txBody>
          <a:bodyPr wrap="none">
            <a:spAutoFit/>
          </a:bodyPr>
          <a:lstStyle/>
          <a:p>
            <a:r>
              <a:rPr lang="zh-CN" altLang="en-US" sz="1799" dirty="0">
                <a:solidFill>
                  <a:schemeClr val="tx1">
                    <a:lumMod val="75000"/>
                    <a:lumOff val="25000"/>
                  </a:schemeClr>
                </a:solidFill>
                <a:latin typeface="Calibri" pitchFamily="34" charset="0"/>
                <a:ea typeface="微软雅黑" pitchFamily="34" charset="-122"/>
              </a:rPr>
              <a:t>添加文字内容</a:t>
            </a:r>
          </a:p>
        </p:txBody>
      </p:sp>
      <p:sp>
        <p:nvSpPr>
          <p:cNvPr id="42" name="文本框 41"/>
          <p:cNvSpPr txBox="1">
            <a:spLocks noChangeArrowheads="1"/>
          </p:cNvSpPr>
          <p:nvPr/>
        </p:nvSpPr>
        <p:spPr bwMode="auto">
          <a:xfrm>
            <a:off x="2678715" y="3641831"/>
            <a:ext cx="1568843" cy="369140"/>
          </a:xfrm>
          <a:prstGeom prst="rect">
            <a:avLst/>
          </a:prstGeom>
          <a:noFill/>
          <a:ln w="9525">
            <a:noFill/>
            <a:miter lim="800000"/>
            <a:headEnd/>
            <a:tailEnd/>
          </a:ln>
        </p:spPr>
        <p:txBody>
          <a:bodyPr wrap="none">
            <a:spAutoFit/>
          </a:bodyPr>
          <a:lstStyle/>
          <a:p>
            <a:r>
              <a:rPr lang="zh-CN" altLang="en-US" sz="1799" dirty="0">
                <a:solidFill>
                  <a:schemeClr val="tx1">
                    <a:lumMod val="75000"/>
                    <a:lumOff val="25000"/>
                  </a:schemeClr>
                </a:solidFill>
                <a:latin typeface="Calibri" pitchFamily="34" charset="0"/>
                <a:ea typeface="微软雅黑" pitchFamily="34" charset="-122"/>
              </a:rPr>
              <a:t>添加文字内容</a:t>
            </a:r>
          </a:p>
        </p:txBody>
      </p:sp>
      <p:sp>
        <p:nvSpPr>
          <p:cNvPr id="43" name="文本框 42"/>
          <p:cNvSpPr txBox="1">
            <a:spLocks noChangeArrowheads="1"/>
          </p:cNvSpPr>
          <p:nvPr/>
        </p:nvSpPr>
        <p:spPr bwMode="auto">
          <a:xfrm>
            <a:off x="3873448" y="4435465"/>
            <a:ext cx="1568843" cy="369140"/>
          </a:xfrm>
          <a:prstGeom prst="rect">
            <a:avLst/>
          </a:prstGeom>
          <a:noFill/>
          <a:ln w="9525">
            <a:noFill/>
            <a:miter lim="800000"/>
            <a:headEnd/>
            <a:tailEnd/>
          </a:ln>
        </p:spPr>
        <p:txBody>
          <a:bodyPr wrap="none">
            <a:spAutoFit/>
          </a:bodyPr>
          <a:lstStyle/>
          <a:p>
            <a:r>
              <a:rPr lang="zh-CN" altLang="en-US" sz="1799" dirty="0">
                <a:solidFill>
                  <a:schemeClr val="tx1">
                    <a:lumMod val="75000"/>
                    <a:lumOff val="25000"/>
                  </a:schemeClr>
                </a:solidFill>
                <a:latin typeface="Calibri" pitchFamily="34" charset="0"/>
                <a:ea typeface="微软雅黑" pitchFamily="34" charset="-122"/>
              </a:rPr>
              <a:t>添加文字内容</a:t>
            </a:r>
          </a:p>
        </p:txBody>
      </p:sp>
      <p:sp>
        <p:nvSpPr>
          <p:cNvPr id="44" name="文本框 43"/>
          <p:cNvSpPr txBox="1">
            <a:spLocks noChangeArrowheads="1"/>
          </p:cNvSpPr>
          <p:nvPr/>
        </p:nvSpPr>
        <p:spPr bwMode="auto">
          <a:xfrm>
            <a:off x="6214134" y="4348886"/>
            <a:ext cx="1568843" cy="369140"/>
          </a:xfrm>
          <a:prstGeom prst="rect">
            <a:avLst/>
          </a:prstGeom>
          <a:noFill/>
          <a:ln w="9525">
            <a:noFill/>
            <a:miter lim="800000"/>
            <a:headEnd/>
            <a:tailEnd/>
          </a:ln>
        </p:spPr>
        <p:txBody>
          <a:bodyPr wrap="none">
            <a:spAutoFit/>
          </a:bodyPr>
          <a:lstStyle/>
          <a:p>
            <a:r>
              <a:rPr lang="zh-CN" altLang="en-US" sz="1799" dirty="0">
                <a:solidFill>
                  <a:schemeClr val="tx1">
                    <a:lumMod val="75000"/>
                    <a:lumOff val="25000"/>
                  </a:schemeClr>
                </a:solidFill>
                <a:latin typeface="Calibri" pitchFamily="34" charset="0"/>
                <a:ea typeface="微软雅黑" pitchFamily="34" charset="-122"/>
              </a:rPr>
              <a:t>添加文字内容</a:t>
            </a:r>
          </a:p>
        </p:txBody>
      </p:sp>
      <p:sp>
        <p:nvSpPr>
          <p:cNvPr id="45" name="文本框 44"/>
          <p:cNvSpPr txBox="1">
            <a:spLocks noChangeArrowheads="1"/>
          </p:cNvSpPr>
          <p:nvPr/>
        </p:nvSpPr>
        <p:spPr bwMode="auto">
          <a:xfrm>
            <a:off x="7137021" y="3790239"/>
            <a:ext cx="1568843" cy="369140"/>
          </a:xfrm>
          <a:prstGeom prst="rect">
            <a:avLst/>
          </a:prstGeom>
          <a:noFill/>
          <a:ln w="9525">
            <a:noFill/>
            <a:miter lim="800000"/>
            <a:headEnd/>
            <a:tailEnd/>
          </a:ln>
        </p:spPr>
        <p:txBody>
          <a:bodyPr wrap="none">
            <a:spAutoFit/>
          </a:bodyPr>
          <a:lstStyle/>
          <a:p>
            <a:r>
              <a:rPr lang="zh-CN" altLang="en-US" sz="1799" dirty="0">
                <a:solidFill>
                  <a:schemeClr val="tx1">
                    <a:lumMod val="75000"/>
                    <a:lumOff val="25000"/>
                  </a:schemeClr>
                </a:solidFill>
                <a:latin typeface="Calibri" pitchFamily="34" charset="0"/>
                <a:ea typeface="微软雅黑" pitchFamily="34" charset="-122"/>
              </a:rPr>
              <a:t>添加文字内容</a:t>
            </a:r>
          </a:p>
        </p:txBody>
      </p:sp>
      <p:sp>
        <p:nvSpPr>
          <p:cNvPr id="46" name="文本框 45"/>
          <p:cNvSpPr txBox="1">
            <a:spLocks noChangeArrowheads="1"/>
          </p:cNvSpPr>
          <p:nvPr/>
        </p:nvSpPr>
        <p:spPr bwMode="auto">
          <a:xfrm>
            <a:off x="7909188" y="3047621"/>
            <a:ext cx="1568843" cy="369140"/>
          </a:xfrm>
          <a:prstGeom prst="rect">
            <a:avLst/>
          </a:prstGeom>
          <a:noFill/>
          <a:ln w="9525">
            <a:noFill/>
            <a:miter lim="800000"/>
            <a:headEnd/>
            <a:tailEnd/>
          </a:ln>
        </p:spPr>
        <p:txBody>
          <a:bodyPr wrap="none">
            <a:spAutoFit/>
          </a:bodyPr>
          <a:lstStyle/>
          <a:p>
            <a:r>
              <a:rPr lang="zh-CN" altLang="en-US" sz="1799" dirty="0">
                <a:solidFill>
                  <a:schemeClr val="tx1">
                    <a:lumMod val="75000"/>
                    <a:lumOff val="25000"/>
                  </a:schemeClr>
                </a:solidFill>
                <a:latin typeface="Calibri" pitchFamily="34" charset="0"/>
                <a:ea typeface="微软雅黑" pitchFamily="34" charset="-122"/>
              </a:rPr>
              <a:t>添加文字内容</a:t>
            </a:r>
          </a:p>
        </p:txBody>
      </p:sp>
      <p:sp>
        <p:nvSpPr>
          <p:cNvPr id="47" name="文本框 46"/>
          <p:cNvSpPr txBox="1">
            <a:spLocks noChangeArrowheads="1"/>
          </p:cNvSpPr>
          <p:nvPr/>
        </p:nvSpPr>
        <p:spPr bwMode="auto">
          <a:xfrm>
            <a:off x="9398201" y="2136982"/>
            <a:ext cx="1568843" cy="369140"/>
          </a:xfrm>
          <a:prstGeom prst="rect">
            <a:avLst/>
          </a:prstGeom>
          <a:noFill/>
          <a:ln w="9525">
            <a:noFill/>
            <a:miter lim="800000"/>
            <a:headEnd/>
            <a:tailEnd/>
          </a:ln>
        </p:spPr>
        <p:txBody>
          <a:bodyPr wrap="none">
            <a:spAutoFit/>
          </a:bodyPr>
          <a:lstStyle/>
          <a:p>
            <a:r>
              <a:rPr lang="zh-CN" altLang="en-US" sz="1799" dirty="0">
                <a:solidFill>
                  <a:schemeClr val="tx1">
                    <a:lumMod val="75000"/>
                    <a:lumOff val="25000"/>
                  </a:schemeClr>
                </a:solidFill>
                <a:latin typeface="Calibri" pitchFamily="34" charset="0"/>
                <a:ea typeface="微软雅黑" pitchFamily="34" charset="-122"/>
              </a:rPr>
              <a:t>添加文字内容</a:t>
            </a:r>
          </a:p>
        </p:txBody>
      </p:sp>
      <p:cxnSp>
        <p:nvCxnSpPr>
          <p:cNvPr id="48" name="直接连接符 47"/>
          <p:cNvCxnSpPr>
            <a:stCxn id="13" idx="7"/>
            <a:endCxn id="14" idx="3"/>
          </p:cNvCxnSpPr>
          <p:nvPr/>
        </p:nvCxnSpPr>
        <p:spPr>
          <a:xfrm flipV="1">
            <a:off x="1556845" y="4995615"/>
            <a:ext cx="575204" cy="53673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14" idx="7"/>
            <a:endCxn id="15" idx="2"/>
          </p:cNvCxnSpPr>
          <p:nvPr/>
        </p:nvCxnSpPr>
        <p:spPr>
          <a:xfrm flipV="1">
            <a:off x="2352865" y="4247095"/>
            <a:ext cx="803814" cy="55751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15" idx="5"/>
            <a:endCxn id="25" idx="1"/>
          </p:cNvCxnSpPr>
          <p:nvPr/>
        </p:nvCxnSpPr>
        <p:spPr>
          <a:xfrm>
            <a:off x="3417443" y="4301667"/>
            <a:ext cx="567082" cy="603952"/>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bwMode="auto">
          <a:xfrm rot="827460">
            <a:off x="4791826" y="5351090"/>
            <a:ext cx="288776" cy="29512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p>
        </p:txBody>
      </p:sp>
      <p:cxnSp>
        <p:nvCxnSpPr>
          <p:cNvPr id="52" name="直接连接符 51"/>
          <p:cNvCxnSpPr>
            <a:stCxn id="25" idx="5"/>
            <a:endCxn id="51" idx="2"/>
          </p:cNvCxnSpPr>
          <p:nvPr/>
        </p:nvCxnSpPr>
        <p:spPr>
          <a:xfrm>
            <a:off x="4214411" y="5085610"/>
            <a:ext cx="581577" cy="37862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1" idx="7"/>
            <a:endCxn id="26" idx="3"/>
          </p:cNvCxnSpPr>
          <p:nvPr/>
        </p:nvCxnSpPr>
        <p:spPr>
          <a:xfrm flipV="1">
            <a:off x="5060242" y="4594185"/>
            <a:ext cx="840502" cy="82747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26" idx="7"/>
            <a:endCxn id="27" idx="3"/>
          </p:cNvCxnSpPr>
          <p:nvPr/>
        </p:nvCxnSpPr>
        <p:spPr>
          <a:xfrm flipV="1">
            <a:off x="6125171" y="4013933"/>
            <a:ext cx="693515" cy="39472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27" idx="7"/>
            <a:endCxn id="28" idx="3"/>
          </p:cNvCxnSpPr>
          <p:nvPr/>
        </p:nvCxnSpPr>
        <p:spPr>
          <a:xfrm flipV="1">
            <a:off x="7046833" y="3302551"/>
            <a:ext cx="475771" cy="531748"/>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28" idx="7"/>
            <a:endCxn id="29" idx="3"/>
          </p:cNvCxnSpPr>
          <p:nvPr/>
        </p:nvCxnSpPr>
        <p:spPr>
          <a:xfrm flipV="1">
            <a:off x="7750149" y="2374432"/>
            <a:ext cx="1250549" cy="74646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29" idx="7"/>
            <a:endCxn id="30" idx="3"/>
          </p:cNvCxnSpPr>
          <p:nvPr/>
        </p:nvCxnSpPr>
        <p:spPr>
          <a:xfrm flipV="1">
            <a:off x="9242888" y="1745997"/>
            <a:ext cx="870180" cy="46681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8" name="文本框 39"/>
          <p:cNvSpPr txBox="1">
            <a:spLocks noChangeArrowheads="1"/>
          </p:cNvSpPr>
          <p:nvPr/>
        </p:nvSpPr>
        <p:spPr bwMode="auto">
          <a:xfrm>
            <a:off x="5155340" y="5336675"/>
            <a:ext cx="1568843" cy="369140"/>
          </a:xfrm>
          <a:prstGeom prst="rect">
            <a:avLst/>
          </a:prstGeom>
          <a:noFill/>
          <a:ln w="9525">
            <a:noFill/>
            <a:miter lim="800000"/>
            <a:headEnd/>
            <a:tailEnd/>
          </a:ln>
        </p:spPr>
        <p:txBody>
          <a:bodyPr wrap="none">
            <a:spAutoFit/>
          </a:bodyPr>
          <a:lstStyle/>
          <a:p>
            <a:r>
              <a:rPr lang="zh-CN" altLang="en-US" sz="1799" dirty="0">
                <a:solidFill>
                  <a:schemeClr val="tx1">
                    <a:lumMod val="75000"/>
                    <a:lumOff val="25000"/>
                  </a:schemeClr>
                </a:solidFill>
                <a:latin typeface="Calibri" pitchFamily="34" charset="0"/>
                <a:ea typeface="微软雅黑" pitchFamily="34" charset="-122"/>
              </a:rPr>
              <a:t>添加文字内容</a:t>
            </a:r>
          </a:p>
        </p:txBody>
      </p:sp>
      <p:sp>
        <p:nvSpPr>
          <p:cNvPr id="59" name="文本框 33"/>
          <p:cNvSpPr txBox="1">
            <a:spLocks noChangeArrowheads="1"/>
          </p:cNvSpPr>
          <p:nvPr/>
        </p:nvSpPr>
        <p:spPr bwMode="auto">
          <a:xfrm>
            <a:off x="4596819" y="6128839"/>
            <a:ext cx="780576" cy="369140"/>
          </a:xfrm>
          <a:prstGeom prst="rect">
            <a:avLst/>
          </a:prstGeom>
          <a:noFill/>
          <a:ln w="9525">
            <a:noFill/>
            <a:miter lim="800000"/>
            <a:headEnd/>
            <a:tailEnd/>
          </a:ln>
        </p:spPr>
        <p:txBody>
          <a:bodyPr wrap="none">
            <a:spAutoFit/>
          </a:bodyPr>
          <a:lstStyle/>
          <a:p>
            <a:r>
              <a:rPr lang="en-US" altLang="zh-CN" sz="1799" dirty="0">
                <a:solidFill>
                  <a:schemeClr val="tx1">
                    <a:lumMod val="85000"/>
                    <a:lumOff val="15000"/>
                  </a:schemeClr>
                </a:solidFill>
                <a:latin typeface="微软雅黑" pitchFamily="34" charset="-122"/>
                <a:ea typeface="微软雅黑" pitchFamily="34" charset="-122"/>
                <a:cs typeface="Arial" pitchFamily="34" charset="0"/>
              </a:rPr>
              <a:t>7</a:t>
            </a:r>
            <a:r>
              <a:rPr lang="zh-CN" altLang="en-US" sz="1799"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60" name="文本框 46"/>
          <p:cNvSpPr txBox="1">
            <a:spLocks noChangeArrowheads="1"/>
          </p:cNvSpPr>
          <p:nvPr/>
        </p:nvSpPr>
        <p:spPr bwMode="auto">
          <a:xfrm>
            <a:off x="9541032" y="1125943"/>
            <a:ext cx="1568843" cy="369140"/>
          </a:xfrm>
          <a:prstGeom prst="rect">
            <a:avLst/>
          </a:prstGeom>
          <a:noFill/>
          <a:ln w="9525">
            <a:noFill/>
            <a:miter lim="800000"/>
            <a:headEnd/>
            <a:tailEnd/>
          </a:ln>
        </p:spPr>
        <p:txBody>
          <a:bodyPr wrap="none">
            <a:spAutoFit/>
          </a:bodyPr>
          <a:lstStyle/>
          <a:p>
            <a:r>
              <a:rPr lang="zh-CN" altLang="en-US" sz="1799" dirty="0">
                <a:solidFill>
                  <a:schemeClr val="tx1">
                    <a:lumMod val="75000"/>
                    <a:lumOff val="25000"/>
                  </a:schemeClr>
                </a:solidFill>
                <a:latin typeface="Calibri" pitchFamily="34" charset="0"/>
                <a:ea typeface="微软雅黑" pitchFamily="34" charset="-122"/>
              </a:rPr>
              <a:t>添加文字内容</a:t>
            </a:r>
          </a:p>
        </p:txBody>
      </p:sp>
      <p:grpSp>
        <p:nvGrpSpPr>
          <p:cNvPr id="61" name="组合 60"/>
          <p:cNvGrpSpPr/>
          <p:nvPr/>
        </p:nvGrpSpPr>
        <p:grpSpPr>
          <a:xfrm>
            <a:off x="544756" y="5950080"/>
            <a:ext cx="10738607" cy="102195"/>
            <a:chOff x="738746" y="5964849"/>
            <a:chExt cx="10744200" cy="102248"/>
          </a:xfrm>
        </p:grpSpPr>
        <p:cxnSp>
          <p:nvCxnSpPr>
            <p:cNvPr id="62" name="直接连接符 61"/>
            <p:cNvCxnSpPr/>
            <p:nvPr/>
          </p:nvCxnSpPr>
          <p:spPr bwMode="auto">
            <a:xfrm>
              <a:off x="738746" y="6052254"/>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1639101" y="5971032"/>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2456892"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3510148"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4295309"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141731"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6255551"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7243964"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7951332"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9320250" y="596484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10524537" y="5985875"/>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73" name="矩形 72"/>
          <p:cNvSpPr/>
          <p:nvPr/>
        </p:nvSpPr>
        <p:spPr>
          <a:xfrm>
            <a:off x="1302147" y="1197914"/>
            <a:ext cx="5267353" cy="1692002"/>
          </a:xfrm>
          <a:prstGeom prst="rect">
            <a:avLst/>
          </a:prstGeom>
        </p:spPr>
        <p:txBody>
          <a:bodyPr wrap="square">
            <a:spAutoFit/>
          </a:bodyPr>
          <a:lstStyle/>
          <a:p>
            <a:pPr>
              <a:lnSpc>
                <a:spcPct val="200000"/>
              </a:lnSpc>
            </a:pPr>
            <a:r>
              <a:rPr lang="zh-CN" altLang="en-US" sz="1999" b="1" dirty="0">
                <a:solidFill>
                  <a:schemeClr val="accent1"/>
                </a:solidFill>
                <a:latin typeface="微软雅黑" pitchFamily="34" charset="-122"/>
                <a:ea typeface="微软雅黑" pitchFamily="34" charset="-122"/>
              </a:rPr>
              <a:t>点击添加小标题</a:t>
            </a:r>
            <a:endParaRPr lang="en-US" altLang="zh-CN" sz="1999" b="1" dirty="0">
              <a:solidFill>
                <a:schemeClr val="accent1"/>
              </a:solidFill>
              <a:latin typeface="微软雅黑" pitchFamily="34" charset="-122"/>
              <a:ea typeface="微软雅黑" pitchFamily="34" charset="-122"/>
            </a:endParaRPr>
          </a:p>
          <a:p>
            <a:r>
              <a:rPr lang="zh-CN" altLang="en-US" sz="1599"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599" dirty="0">
              <a:solidFill>
                <a:schemeClr val="tx1">
                  <a:lumMod val="85000"/>
                  <a:lumOff val="15000"/>
                </a:schemeClr>
              </a:solidFill>
              <a:latin typeface="微软雅黑" pitchFamily="34" charset="-122"/>
              <a:ea typeface="微软雅黑" pitchFamily="34" charset="-122"/>
            </a:endParaRPr>
          </a:p>
          <a:p>
            <a:r>
              <a:rPr lang="zh-CN" altLang="en-US" sz="1599"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599" dirty="0">
              <a:solidFill>
                <a:schemeClr val="tx1">
                  <a:lumMod val="85000"/>
                  <a:lumOff val="1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173301926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 xmlns:a16="http://schemas.microsoft.com/office/drawing/2014/main" id="{9CAC92DD-346D-4FC7-A10B-2DF145BE619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直角三角形 8">
            <a:extLst>
              <a:ext uri="{FF2B5EF4-FFF2-40B4-BE49-F238E27FC236}">
                <a16:creationId xmlns="" xmlns:a16="http://schemas.microsoft.com/office/drawing/2014/main" id="{CC5D2F92-AD0C-460B-B850-7ABFECDCF6D7}"/>
              </a:ext>
            </a:extLst>
          </p:cNvPr>
          <p:cNvSpPr/>
          <p:nvPr/>
        </p:nvSpPr>
        <p:spPr>
          <a:xfrm rot="5400000">
            <a:off x="95250" y="-95250"/>
            <a:ext cx="6858001" cy="7048501"/>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a:extLst>
              <a:ext uri="{FF2B5EF4-FFF2-40B4-BE49-F238E27FC236}">
                <a16:creationId xmlns="" xmlns:a16="http://schemas.microsoft.com/office/drawing/2014/main" id="{6FCD212C-6954-454F-91D7-ADCC1850F4BA}"/>
              </a:ext>
            </a:extLst>
          </p:cNvPr>
          <p:cNvSpPr/>
          <p:nvPr/>
        </p:nvSpPr>
        <p:spPr>
          <a:xfrm rot="5400000">
            <a:off x="0" y="0"/>
            <a:ext cx="5562600" cy="5562600"/>
          </a:xfrm>
          <a:prstGeom prst="rtTriangle">
            <a:avLst/>
          </a:prstGeom>
          <a:solidFill>
            <a:srgbClr val="47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a:extLst>
              <a:ext uri="{FF2B5EF4-FFF2-40B4-BE49-F238E27FC236}">
                <a16:creationId xmlns="" xmlns:a16="http://schemas.microsoft.com/office/drawing/2014/main" id="{2288D88B-3515-46EF-B8B6-868A6AD4D034}"/>
              </a:ext>
            </a:extLst>
          </p:cNvPr>
          <p:cNvSpPr/>
          <p:nvPr/>
        </p:nvSpPr>
        <p:spPr>
          <a:xfrm>
            <a:off x="4610101" y="1400734"/>
            <a:ext cx="1962150" cy="923365"/>
          </a:xfrm>
          <a:prstGeom prst="triangle">
            <a:avLst/>
          </a:prstGeom>
          <a:solidFill>
            <a:srgbClr val="0062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a:extLst>
              <a:ext uri="{FF2B5EF4-FFF2-40B4-BE49-F238E27FC236}">
                <a16:creationId xmlns="" xmlns:a16="http://schemas.microsoft.com/office/drawing/2014/main" id="{B53C218F-EC84-4B4D-AAD9-F2C1C84D1DB6}"/>
              </a:ext>
            </a:extLst>
          </p:cNvPr>
          <p:cNvSpPr/>
          <p:nvPr/>
        </p:nvSpPr>
        <p:spPr>
          <a:xfrm rot="5400000">
            <a:off x="2181225" y="142875"/>
            <a:ext cx="2209800" cy="6572250"/>
          </a:xfrm>
          <a:custGeom>
            <a:avLst/>
            <a:gdLst>
              <a:gd name="connsiteX0" fmla="*/ 0 w 2209800"/>
              <a:gd name="connsiteY0" fmla="*/ 6572250 h 6572250"/>
              <a:gd name="connsiteX1" fmla="*/ 0 w 2209800"/>
              <a:gd name="connsiteY1" fmla="*/ 2209800 h 6572250"/>
              <a:gd name="connsiteX2" fmla="*/ 0 w 2209800"/>
              <a:gd name="connsiteY2" fmla="*/ 0 h 6572250"/>
              <a:gd name="connsiteX3" fmla="*/ 2209800 w 2209800"/>
              <a:gd name="connsiteY3" fmla="*/ 2209800 h 6572250"/>
              <a:gd name="connsiteX4" fmla="*/ 2209800 w 2209800"/>
              <a:gd name="connsiteY4" fmla="*/ 6572250 h 6572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9800" h="6572250">
                <a:moveTo>
                  <a:pt x="0" y="6572250"/>
                </a:moveTo>
                <a:lnTo>
                  <a:pt x="0" y="2209800"/>
                </a:lnTo>
                <a:lnTo>
                  <a:pt x="0" y="0"/>
                </a:lnTo>
                <a:lnTo>
                  <a:pt x="2209800" y="2209800"/>
                </a:lnTo>
                <a:lnTo>
                  <a:pt x="2209800" y="657225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 xmlns:a16="http://schemas.microsoft.com/office/drawing/2014/main" id="{C8536AC7-C47E-4730-AE52-CF031AB91304}"/>
              </a:ext>
            </a:extLst>
          </p:cNvPr>
          <p:cNvSpPr txBox="1"/>
          <p:nvPr/>
        </p:nvSpPr>
        <p:spPr>
          <a:xfrm>
            <a:off x="412955" y="2465556"/>
            <a:ext cx="4197146" cy="1107996"/>
          </a:xfrm>
          <a:prstGeom prst="rect">
            <a:avLst/>
          </a:prstGeom>
          <a:noFill/>
        </p:spPr>
        <p:txBody>
          <a:bodyPr wrap="square" rtlCol="0">
            <a:spAutoFit/>
          </a:bodyPr>
          <a:lstStyle/>
          <a:p>
            <a:r>
              <a:rPr lang="en-US" altLang="zh-CN" sz="6600" dirty="0">
                <a:solidFill>
                  <a:schemeClr val="bg1"/>
                </a:solidFill>
                <a:latin typeface="Arial Black" panose="020B0A04020102020204" pitchFamily="34" charset="0"/>
                <a:ea typeface="华康俪金黑W8(P)" panose="020B0800000000000000" pitchFamily="34" charset="-122"/>
              </a:rPr>
              <a:t>PART 02</a:t>
            </a:r>
            <a:endParaRPr lang="zh-CN" altLang="en-US" sz="6600" dirty="0">
              <a:solidFill>
                <a:schemeClr val="bg1"/>
              </a:solidFill>
              <a:latin typeface="Arial Black" panose="020B0A04020102020204" pitchFamily="34" charset="0"/>
              <a:ea typeface="华康俪金黑W8(P)" panose="020B0800000000000000" pitchFamily="34" charset="-122"/>
            </a:endParaRPr>
          </a:p>
        </p:txBody>
      </p:sp>
      <p:sp>
        <p:nvSpPr>
          <p:cNvPr id="21" name="文本框 20">
            <a:extLst>
              <a:ext uri="{FF2B5EF4-FFF2-40B4-BE49-F238E27FC236}">
                <a16:creationId xmlns="" xmlns:a16="http://schemas.microsoft.com/office/drawing/2014/main" id="{809CBD9A-01F4-4838-9DC3-9678CF8608B0}"/>
              </a:ext>
            </a:extLst>
          </p:cNvPr>
          <p:cNvSpPr txBox="1"/>
          <p:nvPr/>
        </p:nvSpPr>
        <p:spPr>
          <a:xfrm>
            <a:off x="400958" y="3441570"/>
            <a:ext cx="4209143" cy="646331"/>
          </a:xfrm>
          <a:prstGeom prst="rect">
            <a:avLst/>
          </a:prstGeom>
          <a:noFill/>
        </p:spPr>
        <p:txBody>
          <a:bodyPr wrap="square" rtlCol="0">
            <a:spAutoFit/>
          </a:bodyPr>
          <a:lstStyle/>
          <a:p>
            <a:r>
              <a:rPr lang="zh-CN" altLang="en-US" sz="3600" dirty="0">
                <a:solidFill>
                  <a:schemeClr val="bg1"/>
                </a:solidFill>
                <a:latin typeface="微软雅黑" panose="020B0503020204020204" pitchFamily="34" charset="-122"/>
                <a:ea typeface="微软雅黑" panose="020B0503020204020204" pitchFamily="34" charset="-122"/>
              </a:rPr>
              <a:t>请在此处输入标题</a:t>
            </a:r>
          </a:p>
        </p:txBody>
      </p:sp>
    </p:spTree>
    <p:extLst>
      <p:ext uri="{BB962C8B-B14F-4D97-AF65-F5344CB8AC3E}">
        <p14:creationId xmlns:p14="http://schemas.microsoft.com/office/powerpoint/2010/main" val="39279269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90" name="Rectangle 6"/>
          <p:cNvSpPr>
            <a:spLocks noChangeArrowheads="1"/>
          </p:cNvSpPr>
          <p:nvPr/>
        </p:nvSpPr>
        <p:spPr bwMode="auto">
          <a:xfrm>
            <a:off x="0" y="2028826"/>
            <a:ext cx="4216400" cy="2976033"/>
          </a:xfrm>
          <a:prstGeom prst="rect">
            <a:avLst/>
          </a:prstGeom>
          <a:solidFill>
            <a:schemeClr val="accent1"/>
          </a:solidFill>
          <a:ln>
            <a:noFill/>
          </a:ln>
          <a:effectLst/>
          <a:extLst/>
        </p:spPr>
        <p:txBody>
          <a:bodyPr wrap="none" anchor="ctr"/>
          <a:lstStyle/>
          <a:p>
            <a:endParaRPr lang="zh-CN" altLang="en-US" sz="2400">
              <a:solidFill>
                <a:schemeClr val="bg1"/>
              </a:solidFill>
            </a:endParaRPr>
          </a:p>
        </p:txBody>
      </p:sp>
      <p:sp>
        <p:nvSpPr>
          <p:cNvPr id="16400" name="Text Box 10"/>
          <p:cNvSpPr txBox="1">
            <a:spLocks noChangeArrowheads="1"/>
          </p:cNvSpPr>
          <p:nvPr/>
        </p:nvSpPr>
        <p:spPr bwMode="auto">
          <a:xfrm>
            <a:off x="1771651" y="5247013"/>
            <a:ext cx="8644467" cy="1078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a:lnSpc>
                <a:spcPct val="150000"/>
              </a:lnSpc>
            </a:pPr>
            <a:r>
              <a:rPr lang="zh-CN" altLang="en-US" sz="11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100" dirty="0" smtClean="0">
                <a:solidFill>
                  <a:schemeClr val="tx1">
                    <a:lumMod val="85000"/>
                    <a:lumOff val="15000"/>
                  </a:schemeClr>
                </a:solidFill>
                <a:latin typeface="微软雅黑" pitchFamily="34" charset="-122"/>
                <a:ea typeface="微软雅黑" pitchFamily="34" charset="-122"/>
              </a:rPr>
              <a:t>。</a:t>
            </a:r>
            <a:r>
              <a:rPr lang="zh-CN" altLang="en-US" sz="11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100" dirty="0" smtClean="0">
                <a:solidFill>
                  <a:schemeClr val="tx1">
                    <a:lumMod val="85000"/>
                    <a:lumOff val="15000"/>
                  </a:schemeClr>
                </a:solidFill>
                <a:latin typeface="微软雅黑" pitchFamily="34" charset="-122"/>
                <a:ea typeface="微软雅黑" pitchFamily="34" charset="-122"/>
              </a:rPr>
              <a:t>。您</a:t>
            </a:r>
            <a:r>
              <a:rPr lang="zh-CN" altLang="en-US" sz="11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endParaRPr lang="en-US" altLang="zh-CN" sz="1100" dirty="0">
              <a:solidFill>
                <a:schemeClr val="tx1">
                  <a:lumMod val="85000"/>
                  <a:lumOff val="15000"/>
                </a:schemeClr>
              </a:solidFill>
              <a:latin typeface="微软雅黑" pitchFamily="34" charset="-122"/>
              <a:ea typeface="微软雅黑" pitchFamily="34" charset="-122"/>
            </a:endParaRPr>
          </a:p>
          <a:p>
            <a:pPr algn="ctr">
              <a:lnSpc>
                <a:spcPct val="150000"/>
              </a:lnSpc>
            </a:pPr>
            <a:r>
              <a:rPr lang="zh-CN" altLang="en-US" sz="11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100" dirty="0">
              <a:solidFill>
                <a:schemeClr val="tx1">
                  <a:lumMod val="85000"/>
                  <a:lumOff val="15000"/>
                </a:schemeClr>
              </a:solidFill>
              <a:latin typeface="微软雅黑" pitchFamily="34" charset="-122"/>
              <a:ea typeface="微软雅黑" pitchFamily="34" charset="-122"/>
            </a:endParaRPr>
          </a:p>
          <a:p>
            <a:pPr algn="ctr">
              <a:lnSpc>
                <a:spcPct val="150000"/>
              </a:lnSpc>
            </a:pPr>
            <a:endParaRPr lang="en-US" altLang="zh-CN" sz="1100" dirty="0">
              <a:solidFill>
                <a:schemeClr val="tx1">
                  <a:lumMod val="85000"/>
                  <a:lumOff val="15000"/>
                </a:schemeClr>
              </a:solidFill>
              <a:latin typeface="微软雅黑" pitchFamily="34" charset="-122"/>
              <a:ea typeface="微软雅黑" pitchFamily="34" charset="-122"/>
            </a:endParaRPr>
          </a:p>
        </p:txBody>
      </p:sp>
      <p:sp>
        <p:nvSpPr>
          <p:cNvPr id="16401" name="Rectangle 11"/>
          <p:cNvSpPr>
            <a:spLocks noChangeArrowheads="1"/>
          </p:cNvSpPr>
          <p:nvPr/>
        </p:nvSpPr>
        <p:spPr bwMode="auto">
          <a:xfrm>
            <a:off x="814918" y="2416177"/>
            <a:ext cx="24003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2000" dirty="0">
                <a:solidFill>
                  <a:schemeClr val="bg1"/>
                </a:solidFill>
                <a:latin typeface="微软雅黑" pitchFamily="34" charset="-122"/>
                <a:ea typeface="微软雅黑" pitchFamily="34" charset="-122"/>
              </a:rPr>
              <a:t>请在此处输入标题</a:t>
            </a:r>
            <a:r>
              <a:rPr lang="zh-CN" altLang="zh-CN" sz="2000" dirty="0">
                <a:solidFill>
                  <a:schemeClr val="bg1"/>
                </a:solidFill>
                <a:latin typeface="微软雅黑" pitchFamily="34" charset="-122"/>
                <a:ea typeface="微软雅黑" pitchFamily="34" charset="-122"/>
              </a:rPr>
              <a:t> </a:t>
            </a:r>
            <a:endParaRPr lang="en-US" altLang="zh-CN" sz="4000" b="1" dirty="0">
              <a:solidFill>
                <a:schemeClr val="bg1"/>
              </a:solidFill>
              <a:latin typeface="微软雅黑" pitchFamily="34" charset="-122"/>
              <a:ea typeface="微软雅黑" pitchFamily="34" charset="-122"/>
            </a:endParaRPr>
          </a:p>
        </p:txBody>
      </p:sp>
      <p:sp>
        <p:nvSpPr>
          <p:cNvPr id="16402" name="Text Box 12"/>
          <p:cNvSpPr txBox="1">
            <a:spLocks noChangeArrowheads="1"/>
          </p:cNvSpPr>
          <p:nvPr/>
        </p:nvSpPr>
        <p:spPr bwMode="auto">
          <a:xfrm>
            <a:off x="859367" y="3279776"/>
            <a:ext cx="2307167" cy="1626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lnSpc>
                <a:spcPct val="130000"/>
              </a:lnSpc>
            </a:pPr>
            <a:r>
              <a:rPr lang="zh-CN" altLang="en-US" sz="1100" dirty="0">
                <a:solidFill>
                  <a:schemeClr val="bg1"/>
                </a:solidFill>
                <a:latin typeface="微软雅黑" pitchFamily="34" charset="-122"/>
                <a:ea typeface="微软雅黑" pitchFamily="34" charset="-122"/>
              </a:rPr>
              <a:t>您的内容打在这里，或者通过复制您的文本后，在此框中选择粘贴，并选择只保留文字。</a:t>
            </a:r>
            <a:endParaRPr lang="en-US" altLang="zh-CN" sz="1100" dirty="0">
              <a:solidFill>
                <a:schemeClr val="bg1"/>
              </a:solidFill>
              <a:latin typeface="微软雅黑" pitchFamily="34" charset="-122"/>
              <a:ea typeface="微软雅黑" pitchFamily="34" charset="-122"/>
            </a:endParaRPr>
          </a:p>
          <a:p>
            <a:pPr algn="ctr" eaLnBrk="1" hangingPunct="1">
              <a:lnSpc>
                <a:spcPct val="130000"/>
              </a:lnSpc>
            </a:pPr>
            <a:r>
              <a:rPr lang="zh-CN" altLang="en-US" sz="1100" dirty="0">
                <a:solidFill>
                  <a:schemeClr val="bg1"/>
                </a:solidFill>
                <a:latin typeface="微软雅黑" pitchFamily="34" charset="-122"/>
                <a:ea typeface="微软雅黑" pitchFamily="34" charset="-122"/>
              </a:rPr>
              <a:t>您的内容打在这里，或者通过复制您的文本后，在此框中选择粘贴，并选择只保留文字。</a:t>
            </a:r>
            <a:endParaRPr lang="en-US" altLang="zh-CN" sz="1100" dirty="0">
              <a:solidFill>
                <a:schemeClr val="bg1"/>
              </a:solidFill>
              <a:latin typeface="微软雅黑" pitchFamily="34" charset="-122"/>
              <a:ea typeface="微软雅黑" pitchFamily="34" charset="-122"/>
            </a:endParaRPr>
          </a:p>
          <a:p>
            <a:pPr algn="ctr" eaLnBrk="1" hangingPunct="1">
              <a:lnSpc>
                <a:spcPct val="130000"/>
              </a:lnSpc>
            </a:pPr>
            <a:endParaRPr lang="en-US" altLang="zh-CN" sz="1067" dirty="0">
              <a:solidFill>
                <a:schemeClr val="bg1"/>
              </a:solidFill>
              <a:latin typeface="微软雅黑" pitchFamily="34" charset="-122"/>
              <a:ea typeface="微软雅黑" pitchFamily="34" charset="-122"/>
            </a:endParaRPr>
          </a:p>
        </p:txBody>
      </p:sp>
      <p:sp>
        <p:nvSpPr>
          <p:cNvPr id="16403" name="Line 13"/>
          <p:cNvSpPr>
            <a:spLocks noChangeShapeType="1"/>
          </p:cNvSpPr>
          <p:nvPr/>
        </p:nvSpPr>
        <p:spPr bwMode="auto">
          <a:xfrm>
            <a:off x="958851" y="3218392"/>
            <a:ext cx="2139949" cy="0"/>
          </a:xfrm>
          <a:prstGeom prst="line">
            <a:avLst/>
          </a:prstGeom>
          <a:noFill/>
          <a:ln w="63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solidFill>
                <a:schemeClr val="bg1"/>
              </a:solidFill>
            </a:endParaRPr>
          </a:p>
        </p:txBody>
      </p:sp>
      <p:pic>
        <p:nvPicPr>
          <p:cNvPr id="14" name="PA_图片 13">
            <a:extLst>
              <a:ext uri="{FF2B5EF4-FFF2-40B4-BE49-F238E27FC236}">
                <a16:creationId xmlns="" xmlns:a16="http://schemas.microsoft.com/office/drawing/2014/main" id="{8A4D35ED-CB7C-4A16-AE73-B7D9DF003323}"/>
              </a:ext>
            </a:extLst>
          </p:cNvPr>
          <p:cNvPicPr>
            <a:picLocks noChangeAspect="1"/>
          </p:cNvPicPr>
          <p:nvPr>
            <p:custDataLst>
              <p:tags r:id="rId1"/>
            </p:custDataLst>
          </p:nvPr>
        </p:nvPicPr>
        <p:blipFill>
          <a:blip r:embed="rId6" cstate="screen">
            <a:extLst>
              <a:ext uri="{28A0092B-C50C-407E-A947-70E740481C1C}">
                <a14:useLocalDpi xmlns:a14="http://schemas.microsoft.com/office/drawing/2010/main"/>
              </a:ext>
            </a:extLst>
          </a:blip>
          <a:stretch>
            <a:fillRect/>
          </a:stretch>
        </p:blipFill>
        <p:spPr>
          <a:xfrm>
            <a:off x="4213553" y="2271005"/>
            <a:ext cx="3821069" cy="2547606"/>
          </a:xfrm>
          <a:prstGeom prst="rect">
            <a:avLst/>
          </a:prstGeom>
        </p:spPr>
      </p:pic>
      <p:pic>
        <p:nvPicPr>
          <p:cNvPr id="15" name="PA_图片 14">
            <a:extLst>
              <a:ext uri="{FF2B5EF4-FFF2-40B4-BE49-F238E27FC236}">
                <a16:creationId xmlns="" xmlns:a16="http://schemas.microsoft.com/office/drawing/2014/main" id="{A4CCF1EF-21C5-421B-9C93-AEC39A38FC6C}"/>
              </a:ext>
            </a:extLst>
          </p:cNvPr>
          <p:cNvPicPr>
            <a:picLocks noChangeAspect="1"/>
          </p:cNvPicPr>
          <p:nvPr>
            <p:custDataLst>
              <p:tags r:id="rId2"/>
            </p:custDataLst>
          </p:nvPr>
        </p:nvPicPr>
        <p:blipFill>
          <a:blip r:embed="rId7" cstate="screen">
            <a:extLst>
              <a:ext uri="{28A0092B-C50C-407E-A947-70E740481C1C}">
                <a14:useLocalDpi xmlns:a14="http://schemas.microsoft.com/office/drawing/2010/main"/>
              </a:ext>
            </a:extLst>
          </a:blip>
          <a:stretch>
            <a:fillRect/>
          </a:stretch>
        </p:blipFill>
        <p:spPr>
          <a:xfrm>
            <a:off x="8031567" y="2270980"/>
            <a:ext cx="3821484" cy="2547656"/>
          </a:xfrm>
          <a:prstGeom prst="rect">
            <a:avLst/>
          </a:prstGeom>
        </p:spPr>
      </p:pic>
      <p:sp>
        <p:nvSpPr>
          <p:cNvPr id="17" name="PA_矩形 16">
            <a:extLst>
              <a:ext uri="{FF2B5EF4-FFF2-40B4-BE49-F238E27FC236}">
                <a16:creationId xmlns="" xmlns:a16="http://schemas.microsoft.com/office/drawing/2014/main" id="{B434779D-C128-4C39-B5AB-47B183EEFF08}"/>
              </a:ext>
            </a:extLst>
          </p:cNvPr>
          <p:cNvSpPr/>
          <p:nvPr>
            <p:custDataLst>
              <p:tags r:id="rId3"/>
            </p:custDataLst>
          </p:nvPr>
        </p:nvSpPr>
        <p:spPr>
          <a:xfrm>
            <a:off x="11849998" y="2270980"/>
            <a:ext cx="342002" cy="25476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91512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箭头3"/>
          <p:cNvSpPr>
            <a:spLocks/>
          </p:cNvSpPr>
          <p:nvPr/>
        </p:nvSpPr>
        <p:spPr bwMode="gray">
          <a:xfrm flipV="1">
            <a:off x="2520365" y="3500970"/>
            <a:ext cx="1608514" cy="1875448"/>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943">
              <a:defRPr/>
            </a:pPr>
            <a:endParaRPr lang="zh-CN" altLang="en-US" sz="1799">
              <a:solidFill>
                <a:sysClr val="windowText" lastClr="000000"/>
              </a:solidFill>
              <a:latin typeface="Calibri"/>
              <a:ea typeface="宋体"/>
            </a:endParaRPr>
          </a:p>
        </p:txBody>
      </p:sp>
      <p:sp>
        <p:nvSpPr>
          <p:cNvPr id="212" name="箭头2"/>
          <p:cNvSpPr>
            <a:spLocks/>
          </p:cNvSpPr>
          <p:nvPr/>
        </p:nvSpPr>
        <p:spPr bwMode="gray">
          <a:xfrm rot="16200000">
            <a:off x="2944458" y="2809997"/>
            <a:ext cx="477589" cy="1911942"/>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943">
              <a:defRPr/>
            </a:pPr>
            <a:endParaRPr lang="zh-CN" altLang="en-US" sz="1799">
              <a:solidFill>
                <a:sysClr val="windowText" lastClr="000000"/>
              </a:solidFill>
              <a:latin typeface="Calibri"/>
              <a:ea typeface="宋体"/>
            </a:endParaRPr>
          </a:p>
        </p:txBody>
      </p:sp>
      <p:sp>
        <p:nvSpPr>
          <p:cNvPr id="213" name="箭头1"/>
          <p:cNvSpPr>
            <a:spLocks/>
          </p:cNvSpPr>
          <p:nvPr/>
        </p:nvSpPr>
        <p:spPr bwMode="gray">
          <a:xfrm>
            <a:off x="2510021" y="2057345"/>
            <a:ext cx="1608514" cy="1875448"/>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943">
              <a:defRPr/>
            </a:pPr>
            <a:endParaRPr lang="zh-CN" altLang="en-US" sz="1799">
              <a:solidFill>
                <a:sysClr val="windowText" lastClr="000000"/>
              </a:solidFill>
              <a:latin typeface="Calibri"/>
              <a:ea typeface="宋体"/>
            </a:endParaRPr>
          </a:p>
        </p:txBody>
      </p:sp>
      <p:sp>
        <p:nvSpPr>
          <p:cNvPr id="214" name="文本1"/>
          <p:cNvSpPr>
            <a:spLocks noChangeArrowheads="1"/>
          </p:cNvSpPr>
          <p:nvPr/>
        </p:nvSpPr>
        <p:spPr bwMode="gray">
          <a:xfrm>
            <a:off x="6887516" y="1701707"/>
            <a:ext cx="3379441" cy="1154998"/>
          </a:xfrm>
          <a:prstGeom prst="roundRect">
            <a:avLst>
              <a:gd name="adj" fmla="val 11505"/>
            </a:avLst>
          </a:prstGeom>
          <a:solidFill>
            <a:schemeClr val="bg1">
              <a:lumMod val="85000"/>
            </a:schemeClr>
          </a:solidFill>
          <a:ln w="25400" cap="flat" cmpd="sng" algn="ctr">
            <a:no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599" dirty="0">
                <a:solidFill>
                  <a:srgbClr val="4D4D4D"/>
                </a:solidFill>
                <a:latin typeface="微软雅黑" pitchFamily="34" charset="-122"/>
                <a:ea typeface="微软雅黑" pitchFamily="34" charset="-122"/>
              </a:rPr>
              <a:t>    点击添加文字，点击添加文字</a:t>
            </a:r>
            <a:endParaRPr lang="zh-CN" altLang="zh-CN" sz="1599" dirty="0">
              <a:solidFill>
                <a:srgbClr val="4D4D4D"/>
              </a:solidFill>
              <a:latin typeface="微软雅黑" pitchFamily="34" charset="-122"/>
              <a:ea typeface="微软雅黑" pitchFamily="34" charset="-122"/>
            </a:endParaRPr>
          </a:p>
        </p:txBody>
      </p:sp>
      <p:sp>
        <p:nvSpPr>
          <p:cNvPr id="215" name="标题1"/>
          <p:cNvSpPr>
            <a:spLocks noChangeArrowheads="1"/>
          </p:cNvSpPr>
          <p:nvPr/>
        </p:nvSpPr>
        <p:spPr bwMode="gray">
          <a:xfrm>
            <a:off x="4229663" y="1701707"/>
            <a:ext cx="2657853" cy="1154998"/>
          </a:xfrm>
          <a:prstGeom prst="roundRect">
            <a:avLst>
              <a:gd name="adj" fmla="val 11921"/>
            </a:avLst>
          </a:prstGeom>
          <a:solidFill>
            <a:schemeClr val="accent1"/>
          </a:solidFill>
          <a:ln w="25400" cap="flat" cmpd="sng" algn="ctr">
            <a:noFill/>
            <a:prstDash val="solid"/>
          </a:ln>
          <a:effectLst/>
          <a:scene3d>
            <a:camera prst="orthographicFront">
              <a:rot lat="0" lon="0" rev="0"/>
            </a:camera>
            <a:lightRig rig="contrasting" dir="t">
              <a:rot lat="0" lon="0" rev="7800000"/>
            </a:lightRig>
          </a:scene3d>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799" b="1" dirty="0">
                <a:solidFill>
                  <a:sysClr val="window" lastClr="FFFFFF">
                    <a:lumMod val="95000"/>
                  </a:sysClr>
                </a:solidFill>
                <a:latin typeface="微软雅黑" pitchFamily="34" charset="-122"/>
                <a:ea typeface="微软雅黑" pitchFamily="34" charset="-122"/>
              </a:rPr>
              <a:t>        点击添加文本</a:t>
            </a:r>
            <a:endParaRPr lang="zh-CN" altLang="zh-CN" sz="1799" b="1" dirty="0">
              <a:solidFill>
                <a:sysClr val="window" lastClr="FFFFFF">
                  <a:lumMod val="95000"/>
                </a:sysClr>
              </a:solidFill>
              <a:latin typeface="微软雅黑" pitchFamily="34" charset="-122"/>
              <a:ea typeface="微软雅黑" pitchFamily="34" charset="-122"/>
            </a:endParaRPr>
          </a:p>
        </p:txBody>
      </p:sp>
      <p:sp>
        <p:nvSpPr>
          <p:cNvPr id="216" name="文本2"/>
          <p:cNvSpPr>
            <a:spLocks noChangeArrowheads="1"/>
          </p:cNvSpPr>
          <p:nvPr/>
        </p:nvSpPr>
        <p:spPr bwMode="gray">
          <a:xfrm>
            <a:off x="6887516" y="3137647"/>
            <a:ext cx="3379441" cy="1154998"/>
          </a:xfrm>
          <a:prstGeom prst="roundRect">
            <a:avLst>
              <a:gd name="adj" fmla="val 11505"/>
            </a:avLst>
          </a:prstGeom>
          <a:solidFill>
            <a:schemeClr val="bg1">
              <a:lumMod val="85000"/>
            </a:schemeClr>
          </a:solidFill>
          <a:ln w="25400" cap="flat" cmpd="sng" algn="ctr">
            <a:no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endParaRPr lang="en-US" altLang="zh-CN" sz="1599" dirty="0">
              <a:solidFill>
                <a:srgbClr val="4D4D4D"/>
              </a:solidFill>
              <a:latin typeface="微软雅黑" pitchFamily="34" charset="-122"/>
              <a:ea typeface="微软雅黑" pitchFamily="34" charset="-122"/>
            </a:endParaRPr>
          </a:p>
          <a:p>
            <a:pPr fontAlgn="base">
              <a:lnSpc>
                <a:spcPct val="120000"/>
              </a:lnSpc>
              <a:spcBef>
                <a:spcPct val="0"/>
              </a:spcBef>
              <a:spcAft>
                <a:spcPct val="0"/>
              </a:spcAft>
              <a:defRPr/>
            </a:pPr>
            <a:r>
              <a:rPr lang="en-US" altLang="zh-CN" sz="1599" dirty="0">
                <a:solidFill>
                  <a:srgbClr val="4D4D4D"/>
                </a:solidFill>
                <a:latin typeface="微软雅黑" pitchFamily="34" charset="-122"/>
                <a:ea typeface="微软雅黑" pitchFamily="34" charset="-122"/>
              </a:rPr>
              <a:t>    </a:t>
            </a:r>
            <a:r>
              <a:rPr lang="zh-CN" altLang="en-US" sz="1599" dirty="0">
                <a:solidFill>
                  <a:srgbClr val="4D4D4D"/>
                </a:solidFill>
                <a:latin typeface="微软雅黑" pitchFamily="34" charset="-122"/>
                <a:ea typeface="微软雅黑" pitchFamily="34" charset="-122"/>
              </a:rPr>
              <a:t>点击添加文字，点击添加文字</a:t>
            </a:r>
            <a:endParaRPr lang="zh-CN" altLang="zh-CN" sz="1599" dirty="0">
              <a:solidFill>
                <a:srgbClr val="4D4D4D"/>
              </a:solidFill>
              <a:latin typeface="微软雅黑" pitchFamily="34" charset="-122"/>
              <a:ea typeface="微软雅黑" pitchFamily="34" charset="-122"/>
            </a:endParaRPr>
          </a:p>
          <a:p>
            <a:pPr lvl="0" fontAlgn="base">
              <a:lnSpc>
                <a:spcPct val="120000"/>
              </a:lnSpc>
              <a:spcBef>
                <a:spcPct val="0"/>
              </a:spcBef>
              <a:spcAft>
                <a:spcPct val="0"/>
              </a:spcAft>
              <a:defRPr/>
            </a:pPr>
            <a:endParaRPr lang="zh-CN" altLang="zh-CN" sz="1599" dirty="0">
              <a:solidFill>
                <a:srgbClr val="4D4D4D"/>
              </a:solidFill>
              <a:latin typeface="微软雅黑" pitchFamily="34" charset="-122"/>
              <a:ea typeface="微软雅黑" pitchFamily="34" charset="-122"/>
            </a:endParaRPr>
          </a:p>
        </p:txBody>
      </p:sp>
      <p:sp>
        <p:nvSpPr>
          <p:cNvPr id="217" name="标题2"/>
          <p:cNvSpPr>
            <a:spLocks noChangeArrowheads="1"/>
          </p:cNvSpPr>
          <p:nvPr/>
        </p:nvSpPr>
        <p:spPr bwMode="gray">
          <a:xfrm>
            <a:off x="4242357" y="3137647"/>
            <a:ext cx="2645159" cy="1154998"/>
          </a:xfrm>
          <a:prstGeom prst="roundRect">
            <a:avLst>
              <a:gd name="adj" fmla="val 11921"/>
            </a:avLst>
          </a:prstGeom>
          <a:solidFill>
            <a:schemeClr val="accent1"/>
          </a:solidFill>
          <a:ln w="25400" cap="flat" cmpd="sng" algn="ctr">
            <a:noFill/>
            <a:prstDash val="solid"/>
          </a:ln>
          <a:effectLst/>
          <a:scene3d>
            <a:camera prst="orthographicFront">
              <a:rot lat="0" lon="0" rev="0"/>
            </a:camera>
            <a:lightRig rig="contrasting" dir="t">
              <a:rot lat="0" lon="0" rev="7800000"/>
            </a:lightRig>
          </a:scene3d>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lang="zh-CN" altLang="en-US" sz="1799" b="1" dirty="0">
                <a:solidFill>
                  <a:sysClr val="window" lastClr="FFFFFF">
                    <a:lumMod val="95000"/>
                  </a:sysClr>
                </a:solidFill>
                <a:latin typeface="微软雅黑" pitchFamily="34" charset="-122"/>
                <a:ea typeface="微软雅黑" pitchFamily="34" charset="-122"/>
              </a:rPr>
              <a:t>点击添加文本</a:t>
            </a:r>
            <a:endParaRPr lang="zh-CN" altLang="zh-CN" sz="1799" b="1" dirty="0">
              <a:solidFill>
                <a:sysClr val="window" lastClr="FFFFFF">
                  <a:lumMod val="95000"/>
                </a:sysClr>
              </a:solidFill>
              <a:latin typeface="微软雅黑" pitchFamily="34" charset="-122"/>
              <a:ea typeface="微软雅黑" pitchFamily="34" charset="-122"/>
            </a:endParaRPr>
          </a:p>
        </p:txBody>
      </p:sp>
      <p:sp>
        <p:nvSpPr>
          <p:cNvPr id="218" name="文本3"/>
          <p:cNvSpPr>
            <a:spLocks noChangeArrowheads="1"/>
          </p:cNvSpPr>
          <p:nvPr/>
        </p:nvSpPr>
        <p:spPr bwMode="ltGray">
          <a:xfrm>
            <a:off x="6887516" y="4587619"/>
            <a:ext cx="3382614" cy="1144438"/>
          </a:xfrm>
          <a:prstGeom prst="roundRect">
            <a:avLst>
              <a:gd name="adj" fmla="val 11505"/>
            </a:avLst>
          </a:prstGeom>
          <a:solidFill>
            <a:schemeClr val="bg1">
              <a:lumMod val="85000"/>
            </a:schemeClr>
          </a:solidFill>
          <a:ln w="25400" cap="flat" cmpd="sng" algn="ctr">
            <a:no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599" dirty="0">
                <a:solidFill>
                  <a:srgbClr val="4D4D4D"/>
                </a:solidFill>
                <a:latin typeface="微软雅黑" pitchFamily="34" charset="-122"/>
                <a:ea typeface="微软雅黑" pitchFamily="34" charset="-122"/>
              </a:rPr>
              <a:t>    点击添加文字，点击添加文字</a:t>
            </a:r>
            <a:endParaRPr lang="zh-CN" altLang="zh-CN" sz="1599" dirty="0">
              <a:solidFill>
                <a:srgbClr val="4D4D4D"/>
              </a:solidFill>
              <a:latin typeface="微软雅黑" pitchFamily="34" charset="-122"/>
              <a:ea typeface="微软雅黑" pitchFamily="34" charset="-122"/>
            </a:endParaRPr>
          </a:p>
        </p:txBody>
      </p:sp>
      <p:sp>
        <p:nvSpPr>
          <p:cNvPr id="219" name="标题3"/>
          <p:cNvSpPr>
            <a:spLocks noChangeArrowheads="1"/>
          </p:cNvSpPr>
          <p:nvPr/>
        </p:nvSpPr>
        <p:spPr bwMode="gray">
          <a:xfrm>
            <a:off x="4223317" y="4578098"/>
            <a:ext cx="2664199" cy="1153958"/>
          </a:xfrm>
          <a:prstGeom prst="roundRect">
            <a:avLst>
              <a:gd name="adj" fmla="val 11921"/>
            </a:avLst>
          </a:prstGeom>
          <a:solidFill>
            <a:schemeClr val="accent1"/>
          </a:solidFill>
          <a:ln w="25400" cap="flat" cmpd="sng" algn="ctr">
            <a:noFill/>
            <a:prstDash val="solid"/>
          </a:ln>
          <a:effectLst/>
          <a:scene3d>
            <a:camera prst="orthographicFront">
              <a:rot lat="0" lon="0" rev="0"/>
            </a:camera>
            <a:lightRig rig="contrasting" dir="t">
              <a:rot lat="0" lon="0" rev="7800000"/>
            </a:lightRig>
          </a:scene3d>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lang="zh-CN" altLang="en-US" sz="1799" b="1" dirty="0">
                <a:solidFill>
                  <a:sysClr val="window" lastClr="FFFFFF">
                    <a:lumMod val="95000"/>
                  </a:sysClr>
                </a:solidFill>
                <a:latin typeface="微软雅黑" pitchFamily="34" charset="-122"/>
                <a:ea typeface="微软雅黑" pitchFamily="34" charset="-122"/>
              </a:rPr>
              <a:t>点击添加文本</a:t>
            </a:r>
            <a:endParaRPr lang="zh-CN" altLang="zh-CN" sz="1799" b="1" dirty="0">
              <a:solidFill>
                <a:sysClr val="window" lastClr="FFFFFF">
                  <a:lumMod val="95000"/>
                </a:sysClr>
              </a:solidFill>
              <a:latin typeface="微软雅黑" pitchFamily="34" charset="-122"/>
              <a:ea typeface="微软雅黑" pitchFamily="34" charset="-122"/>
            </a:endParaRPr>
          </a:p>
        </p:txBody>
      </p:sp>
      <p:sp>
        <p:nvSpPr>
          <p:cNvPr id="220" name="Oval 19"/>
          <p:cNvSpPr>
            <a:spLocks noChangeArrowheads="1"/>
          </p:cNvSpPr>
          <p:nvPr/>
        </p:nvSpPr>
        <p:spPr bwMode="auto">
          <a:xfrm>
            <a:off x="1993681" y="2997336"/>
            <a:ext cx="1439250" cy="1439250"/>
          </a:xfrm>
          <a:prstGeom prst="roundRect">
            <a:avLst/>
          </a:prstGeom>
          <a:solidFill>
            <a:schemeClr val="accent1"/>
          </a:solidFill>
          <a:ln w="3175" cap="flat" cmpd="sng" algn="ctr">
            <a:noFill/>
            <a:prstDash val="solid"/>
          </a:ln>
          <a:effectLst/>
        </p:spPr>
        <p:txBody>
          <a:bodyPr lIns="125934" rIns="125934" bIns="179906" anchor="ctr"/>
          <a:lstStyle/>
          <a:p>
            <a:pPr algn="ctr">
              <a:lnSpc>
                <a:spcPct val="120000"/>
              </a:lnSpc>
            </a:pPr>
            <a:r>
              <a:rPr lang="zh-CN" altLang="en-US" sz="1999" b="1" kern="0" dirty="0">
                <a:solidFill>
                  <a:srgbClr val="F9F9F9"/>
                </a:solidFill>
                <a:latin typeface="微软雅黑" pitchFamily="34" charset="-122"/>
                <a:ea typeface="微软雅黑" pitchFamily="34" charset="-122"/>
              </a:rPr>
              <a:t>添加内容</a:t>
            </a:r>
          </a:p>
        </p:txBody>
      </p:sp>
    </p:spTree>
    <p:extLst>
      <p:ext uri="{BB962C8B-B14F-4D97-AF65-F5344CB8AC3E}">
        <p14:creationId xmlns:p14="http://schemas.microsoft.com/office/powerpoint/2010/main" val="5449809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5"/>
          <p:cNvSpPr>
            <a:spLocks noChangeArrowheads="1"/>
          </p:cNvSpPr>
          <p:nvPr/>
        </p:nvSpPr>
        <p:spPr bwMode="auto">
          <a:xfrm rot="10800000">
            <a:off x="1313872" y="3879635"/>
            <a:ext cx="3585990" cy="1005638"/>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bg1">
              <a:lumMod val="65000"/>
            </a:schemeClr>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96198" tIns="48100" rIns="96198" bIns="48100" rtlCol="0" anchor="ctr"/>
          <a:lstStyle/>
          <a:p>
            <a:pPr algn="ctr"/>
            <a:endParaRPr lang="zh-CN" altLang="en-US" sz="1799" dirty="0"/>
          </a:p>
        </p:txBody>
      </p:sp>
      <p:sp>
        <p:nvSpPr>
          <p:cNvPr id="21" name="AutoShape 3"/>
          <p:cNvSpPr>
            <a:spLocks noChangeArrowheads="1"/>
          </p:cNvSpPr>
          <p:nvPr/>
        </p:nvSpPr>
        <p:spPr bwMode="auto">
          <a:xfrm rot="10800000">
            <a:off x="2377148" y="2505755"/>
            <a:ext cx="1459437" cy="40720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bg1">
              <a:lumMod val="65000"/>
            </a:schemeClr>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96198" tIns="48100" rIns="96198" bIns="48100" rtlCol="0" anchor="ctr"/>
          <a:lstStyle/>
          <a:p>
            <a:pPr algn="ctr"/>
            <a:endParaRPr lang="zh-CN" altLang="en-US" sz="1799" dirty="0"/>
          </a:p>
        </p:txBody>
      </p:sp>
      <p:sp>
        <p:nvSpPr>
          <p:cNvPr id="22" name="AutoShape 6"/>
          <p:cNvSpPr>
            <a:spLocks noChangeArrowheads="1"/>
          </p:cNvSpPr>
          <p:nvPr/>
        </p:nvSpPr>
        <p:spPr bwMode="auto">
          <a:xfrm>
            <a:off x="2649981" y="1609556"/>
            <a:ext cx="913769" cy="777891"/>
          </a:xfrm>
          <a:prstGeom prst="triangle">
            <a:avLst>
              <a:gd name="adj" fmla="val 50000"/>
            </a:avLst>
          </a:prstGeom>
          <a:solidFill>
            <a:schemeClr val="accent1"/>
          </a:solidFill>
          <a:ln>
            <a:noFill/>
          </a:ln>
          <a:extLst/>
        </p:spPr>
        <p:style>
          <a:lnRef idx="2">
            <a:schemeClr val="dk1">
              <a:shade val="50000"/>
            </a:schemeClr>
          </a:lnRef>
          <a:fillRef idx="1">
            <a:schemeClr val="dk1"/>
          </a:fillRef>
          <a:effectRef idx="0">
            <a:schemeClr val="dk1"/>
          </a:effectRef>
          <a:fontRef idx="minor">
            <a:schemeClr val="lt1"/>
          </a:fontRef>
        </p:style>
        <p:txBody>
          <a:bodyPr lIns="96198" tIns="48100" rIns="96198" bIns="48100" rtlCol="0" anchor="ctr"/>
          <a:lstStyle/>
          <a:p>
            <a:pPr algn="ctr"/>
            <a:endParaRPr lang="zh-CN" altLang="en-US" sz="1799" dirty="0"/>
          </a:p>
        </p:txBody>
      </p:sp>
      <p:sp>
        <p:nvSpPr>
          <p:cNvPr id="23" name="AutoShape 4"/>
          <p:cNvSpPr>
            <a:spLocks noChangeArrowheads="1"/>
          </p:cNvSpPr>
          <p:nvPr/>
        </p:nvSpPr>
        <p:spPr bwMode="auto">
          <a:xfrm rot="10800000">
            <a:off x="1940866" y="3075124"/>
            <a:ext cx="2332002" cy="655143"/>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1"/>
          </a:solidFill>
          <a:ln>
            <a:noFill/>
          </a:ln>
          <a:extLst/>
        </p:spPr>
        <p:style>
          <a:lnRef idx="2">
            <a:schemeClr val="dk1">
              <a:shade val="50000"/>
            </a:schemeClr>
          </a:lnRef>
          <a:fillRef idx="1">
            <a:schemeClr val="dk1"/>
          </a:fillRef>
          <a:effectRef idx="0">
            <a:schemeClr val="dk1"/>
          </a:effectRef>
          <a:fontRef idx="minor">
            <a:schemeClr val="lt1"/>
          </a:fontRef>
        </p:style>
        <p:txBody>
          <a:bodyPr lIns="96198" tIns="48100" rIns="96198" bIns="48100" rtlCol="0" anchor="ctr"/>
          <a:lstStyle/>
          <a:p>
            <a:pPr algn="ctr"/>
            <a:endParaRPr lang="zh-CN" altLang="en-US" sz="1799" dirty="0"/>
          </a:p>
        </p:txBody>
      </p:sp>
      <p:sp>
        <p:nvSpPr>
          <p:cNvPr id="24" name="AutoShape 5"/>
          <p:cNvSpPr>
            <a:spLocks noChangeArrowheads="1"/>
          </p:cNvSpPr>
          <p:nvPr/>
        </p:nvSpPr>
        <p:spPr bwMode="auto">
          <a:xfrm rot="10800000">
            <a:off x="724969" y="5013472"/>
            <a:ext cx="4763795" cy="942846"/>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chemeClr val="accent1"/>
          </a:solidFill>
          <a:ln>
            <a:noFill/>
          </a:ln>
          <a:extLst/>
        </p:spPr>
        <p:style>
          <a:lnRef idx="2">
            <a:schemeClr val="dk1">
              <a:shade val="50000"/>
            </a:schemeClr>
          </a:lnRef>
          <a:fillRef idx="1">
            <a:schemeClr val="dk1"/>
          </a:fillRef>
          <a:effectRef idx="0">
            <a:schemeClr val="dk1"/>
          </a:effectRef>
          <a:fontRef idx="minor">
            <a:schemeClr val="lt1"/>
          </a:fontRef>
        </p:style>
        <p:txBody>
          <a:bodyPr lIns="96198" tIns="48100" rIns="96198" bIns="48100" rtlCol="0" anchor="ctr"/>
          <a:lstStyle/>
          <a:p>
            <a:pPr algn="ctr"/>
            <a:endParaRPr lang="zh-CN" altLang="en-US" sz="1799" dirty="0"/>
          </a:p>
        </p:txBody>
      </p:sp>
      <p:cxnSp>
        <p:nvCxnSpPr>
          <p:cNvPr id="25" name="直接连接符 24"/>
          <p:cNvCxnSpPr/>
          <p:nvPr/>
        </p:nvCxnSpPr>
        <p:spPr>
          <a:xfrm>
            <a:off x="3141401" y="2036518"/>
            <a:ext cx="3765755"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6" name="直接连接符 25"/>
          <p:cNvCxnSpPr/>
          <p:nvPr/>
        </p:nvCxnSpPr>
        <p:spPr>
          <a:xfrm>
            <a:off x="3126837" y="2707980"/>
            <a:ext cx="3780320"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7" name="直接连接符 26"/>
          <p:cNvCxnSpPr/>
          <p:nvPr/>
        </p:nvCxnSpPr>
        <p:spPr>
          <a:xfrm>
            <a:off x="3141401" y="3404625"/>
            <a:ext cx="3765755"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27"/>
          <p:cNvCxnSpPr/>
          <p:nvPr/>
        </p:nvCxnSpPr>
        <p:spPr>
          <a:xfrm>
            <a:off x="3106867" y="4424117"/>
            <a:ext cx="3800290"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9" name="直接连接符 28"/>
          <p:cNvCxnSpPr/>
          <p:nvPr/>
        </p:nvCxnSpPr>
        <p:spPr>
          <a:xfrm>
            <a:off x="3106867" y="5433453"/>
            <a:ext cx="3800290"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0" name="TextBox 29"/>
          <p:cNvSpPr txBox="1"/>
          <p:nvPr/>
        </p:nvSpPr>
        <p:spPr>
          <a:xfrm>
            <a:off x="7087749" y="5249465"/>
            <a:ext cx="4039969" cy="696991"/>
          </a:xfrm>
          <a:prstGeom prst="rect">
            <a:avLst/>
          </a:prstGeom>
          <a:noFill/>
        </p:spPr>
        <p:txBody>
          <a:bodyPr wrap="square" lIns="96198" tIns="48100" rIns="96198" bIns="48100" rtlCol="0">
            <a:spAutoFit/>
          </a:bodyPr>
          <a:lstStyle/>
          <a:p>
            <a:pPr>
              <a:lnSpc>
                <a:spcPct val="130000"/>
              </a:lnSpc>
            </a:pPr>
            <a:r>
              <a:rPr lang="zh-CN" altLang="en-US" sz="1499"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99">
                <a:solidFill>
                  <a:schemeClr val="tx1">
                    <a:lumMod val="75000"/>
                    <a:lumOff val="25000"/>
                  </a:schemeClr>
                </a:solidFill>
                <a:latin typeface="微软雅黑" pitchFamily="34" charset="-122"/>
                <a:ea typeface="微软雅黑" pitchFamily="34" charset="-122"/>
              </a:rPr>
              <a:t>选择粘贴，并选择只保留文字。</a:t>
            </a:r>
          </a:p>
        </p:txBody>
      </p:sp>
      <p:sp>
        <p:nvSpPr>
          <p:cNvPr id="31" name="TextBox 30"/>
          <p:cNvSpPr txBox="1"/>
          <p:nvPr/>
        </p:nvSpPr>
        <p:spPr>
          <a:xfrm>
            <a:off x="5767730" y="4940206"/>
            <a:ext cx="1168393" cy="389375"/>
          </a:xfrm>
          <a:prstGeom prst="rect">
            <a:avLst/>
          </a:prstGeom>
          <a:noFill/>
        </p:spPr>
        <p:txBody>
          <a:bodyPr wrap="none" lIns="96198" tIns="48100" rIns="96198" bIns="48100" rtlCol="0">
            <a:spAutoFit/>
          </a:bodyPr>
          <a:lstStyle/>
          <a:p>
            <a:pPr algn="ctr"/>
            <a:r>
              <a:rPr lang="zh-CN" altLang="en-US" sz="1899">
                <a:solidFill>
                  <a:schemeClr val="tx1">
                    <a:lumMod val="75000"/>
                    <a:lumOff val="25000"/>
                  </a:schemeClr>
                </a:solidFill>
                <a:latin typeface="微软雅黑" pitchFamily="34" charset="-122"/>
                <a:ea typeface="微软雅黑" pitchFamily="34" charset="-122"/>
              </a:rPr>
              <a:t>添加标题</a:t>
            </a:r>
          </a:p>
        </p:txBody>
      </p:sp>
      <p:sp>
        <p:nvSpPr>
          <p:cNvPr id="32" name="TextBox 31"/>
          <p:cNvSpPr txBox="1"/>
          <p:nvPr/>
        </p:nvSpPr>
        <p:spPr>
          <a:xfrm>
            <a:off x="7087749" y="4246250"/>
            <a:ext cx="4039969" cy="696991"/>
          </a:xfrm>
          <a:prstGeom prst="rect">
            <a:avLst/>
          </a:prstGeom>
          <a:noFill/>
        </p:spPr>
        <p:txBody>
          <a:bodyPr wrap="square" lIns="96198" tIns="48100" rIns="96198" bIns="48100" rtlCol="0">
            <a:spAutoFit/>
          </a:bodyPr>
          <a:lstStyle/>
          <a:p>
            <a:pPr>
              <a:lnSpc>
                <a:spcPct val="130000"/>
              </a:lnSpc>
            </a:pPr>
            <a:r>
              <a:rPr lang="zh-CN" altLang="en-US" sz="1499"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99">
                <a:solidFill>
                  <a:schemeClr val="tx1">
                    <a:lumMod val="75000"/>
                    <a:lumOff val="25000"/>
                  </a:schemeClr>
                </a:solidFill>
                <a:latin typeface="微软雅黑" pitchFamily="34" charset="-122"/>
                <a:ea typeface="微软雅黑" pitchFamily="34" charset="-122"/>
              </a:rPr>
              <a:t>选择粘贴，并选择只保留文字。</a:t>
            </a:r>
          </a:p>
        </p:txBody>
      </p:sp>
      <p:sp>
        <p:nvSpPr>
          <p:cNvPr id="33" name="TextBox 32"/>
          <p:cNvSpPr txBox="1"/>
          <p:nvPr/>
        </p:nvSpPr>
        <p:spPr>
          <a:xfrm>
            <a:off x="5767730" y="3946075"/>
            <a:ext cx="1168393" cy="389375"/>
          </a:xfrm>
          <a:prstGeom prst="rect">
            <a:avLst/>
          </a:prstGeom>
          <a:noFill/>
        </p:spPr>
        <p:txBody>
          <a:bodyPr wrap="none" lIns="96198" tIns="48100" rIns="96198" bIns="48100" rtlCol="0">
            <a:spAutoFit/>
          </a:bodyPr>
          <a:lstStyle/>
          <a:p>
            <a:pPr algn="ctr"/>
            <a:r>
              <a:rPr lang="zh-CN" altLang="en-US" sz="1899">
                <a:solidFill>
                  <a:schemeClr val="tx1">
                    <a:lumMod val="75000"/>
                    <a:lumOff val="25000"/>
                  </a:schemeClr>
                </a:solidFill>
                <a:latin typeface="微软雅黑" pitchFamily="34" charset="-122"/>
                <a:ea typeface="微软雅黑" pitchFamily="34" charset="-122"/>
              </a:rPr>
              <a:t>添加标题</a:t>
            </a:r>
          </a:p>
        </p:txBody>
      </p:sp>
      <p:sp>
        <p:nvSpPr>
          <p:cNvPr id="34" name="TextBox 33"/>
          <p:cNvSpPr txBox="1"/>
          <p:nvPr/>
        </p:nvSpPr>
        <p:spPr>
          <a:xfrm>
            <a:off x="7087749" y="3267110"/>
            <a:ext cx="4039969" cy="696991"/>
          </a:xfrm>
          <a:prstGeom prst="rect">
            <a:avLst/>
          </a:prstGeom>
          <a:noFill/>
        </p:spPr>
        <p:txBody>
          <a:bodyPr wrap="square" lIns="96198" tIns="48100" rIns="96198" bIns="48100" rtlCol="0">
            <a:spAutoFit/>
          </a:bodyPr>
          <a:lstStyle/>
          <a:p>
            <a:pPr>
              <a:lnSpc>
                <a:spcPct val="130000"/>
              </a:lnSpc>
            </a:pPr>
            <a:r>
              <a:rPr lang="zh-CN" altLang="en-US" sz="1499"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99">
                <a:solidFill>
                  <a:schemeClr val="tx1">
                    <a:lumMod val="75000"/>
                    <a:lumOff val="25000"/>
                  </a:schemeClr>
                </a:solidFill>
                <a:latin typeface="微软雅黑" pitchFamily="34" charset="-122"/>
                <a:ea typeface="微软雅黑" pitchFamily="34" charset="-122"/>
              </a:rPr>
              <a:t>选择粘贴，并选择只保留文字。</a:t>
            </a:r>
          </a:p>
        </p:txBody>
      </p:sp>
      <p:sp>
        <p:nvSpPr>
          <p:cNvPr id="35" name="TextBox 34"/>
          <p:cNvSpPr txBox="1"/>
          <p:nvPr/>
        </p:nvSpPr>
        <p:spPr>
          <a:xfrm>
            <a:off x="5767730" y="2936584"/>
            <a:ext cx="1168393" cy="389375"/>
          </a:xfrm>
          <a:prstGeom prst="rect">
            <a:avLst/>
          </a:prstGeom>
          <a:noFill/>
        </p:spPr>
        <p:txBody>
          <a:bodyPr wrap="none" lIns="96198" tIns="48100" rIns="96198" bIns="48100" rtlCol="0">
            <a:spAutoFit/>
          </a:bodyPr>
          <a:lstStyle/>
          <a:p>
            <a:pPr algn="ctr"/>
            <a:r>
              <a:rPr lang="zh-CN" altLang="en-US" sz="1899">
                <a:solidFill>
                  <a:schemeClr val="tx1">
                    <a:lumMod val="75000"/>
                    <a:lumOff val="25000"/>
                  </a:schemeClr>
                </a:solidFill>
                <a:latin typeface="微软雅黑" pitchFamily="34" charset="-122"/>
                <a:ea typeface="微软雅黑" pitchFamily="34" charset="-122"/>
              </a:rPr>
              <a:t>添加标题</a:t>
            </a:r>
          </a:p>
        </p:txBody>
      </p:sp>
      <p:sp>
        <p:nvSpPr>
          <p:cNvPr id="36" name="TextBox 35"/>
          <p:cNvSpPr txBox="1"/>
          <p:nvPr/>
        </p:nvSpPr>
        <p:spPr>
          <a:xfrm>
            <a:off x="7087749" y="2525380"/>
            <a:ext cx="4039969" cy="696991"/>
          </a:xfrm>
          <a:prstGeom prst="rect">
            <a:avLst/>
          </a:prstGeom>
          <a:noFill/>
        </p:spPr>
        <p:txBody>
          <a:bodyPr wrap="square" lIns="96198" tIns="48100" rIns="96198" bIns="48100" rtlCol="0">
            <a:spAutoFit/>
          </a:bodyPr>
          <a:lstStyle/>
          <a:p>
            <a:pPr>
              <a:lnSpc>
                <a:spcPct val="130000"/>
              </a:lnSpc>
            </a:pPr>
            <a:r>
              <a:rPr lang="zh-CN" altLang="en-US" sz="1499"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99">
                <a:solidFill>
                  <a:schemeClr val="tx1">
                    <a:lumMod val="75000"/>
                    <a:lumOff val="25000"/>
                  </a:schemeClr>
                </a:solidFill>
                <a:latin typeface="微软雅黑" pitchFamily="34" charset="-122"/>
                <a:ea typeface="微软雅黑" pitchFamily="34" charset="-122"/>
              </a:rPr>
              <a:t>选择粘贴，并选择只保留文字。</a:t>
            </a:r>
          </a:p>
        </p:txBody>
      </p:sp>
      <p:sp>
        <p:nvSpPr>
          <p:cNvPr id="37" name="TextBox 36"/>
          <p:cNvSpPr txBox="1"/>
          <p:nvPr/>
        </p:nvSpPr>
        <p:spPr>
          <a:xfrm>
            <a:off x="5767730" y="2250700"/>
            <a:ext cx="1168393" cy="389375"/>
          </a:xfrm>
          <a:prstGeom prst="rect">
            <a:avLst/>
          </a:prstGeom>
          <a:noFill/>
        </p:spPr>
        <p:txBody>
          <a:bodyPr wrap="none" lIns="96198" tIns="48100" rIns="96198" bIns="48100" rtlCol="0">
            <a:spAutoFit/>
          </a:bodyPr>
          <a:lstStyle/>
          <a:p>
            <a:pPr algn="ctr"/>
            <a:r>
              <a:rPr lang="zh-CN" altLang="en-US" sz="1899">
                <a:solidFill>
                  <a:schemeClr val="tx1">
                    <a:lumMod val="75000"/>
                    <a:lumOff val="25000"/>
                  </a:schemeClr>
                </a:solidFill>
                <a:latin typeface="微软雅黑" pitchFamily="34" charset="-122"/>
                <a:ea typeface="微软雅黑" pitchFamily="34" charset="-122"/>
              </a:rPr>
              <a:t>添加标题</a:t>
            </a:r>
          </a:p>
        </p:txBody>
      </p:sp>
      <p:sp>
        <p:nvSpPr>
          <p:cNvPr id="38" name="TextBox 37"/>
          <p:cNvSpPr txBox="1"/>
          <p:nvPr/>
        </p:nvSpPr>
        <p:spPr>
          <a:xfrm>
            <a:off x="7087749" y="1832449"/>
            <a:ext cx="4039969" cy="696991"/>
          </a:xfrm>
          <a:prstGeom prst="rect">
            <a:avLst/>
          </a:prstGeom>
          <a:noFill/>
        </p:spPr>
        <p:txBody>
          <a:bodyPr wrap="square" lIns="96198" tIns="48100" rIns="96198" bIns="48100" rtlCol="0">
            <a:spAutoFit/>
          </a:bodyPr>
          <a:lstStyle/>
          <a:p>
            <a:pPr>
              <a:lnSpc>
                <a:spcPct val="130000"/>
              </a:lnSpc>
            </a:pPr>
            <a:r>
              <a:rPr lang="zh-CN" altLang="en-US" sz="1499"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9" name="TextBox 38"/>
          <p:cNvSpPr txBox="1"/>
          <p:nvPr/>
        </p:nvSpPr>
        <p:spPr>
          <a:xfrm>
            <a:off x="5767730" y="1557767"/>
            <a:ext cx="1168393" cy="389375"/>
          </a:xfrm>
          <a:prstGeom prst="rect">
            <a:avLst/>
          </a:prstGeom>
          <a:noFill/>
        </p:spPr>
        <p:txBody>
          <a:bodyPr wrap="none" lIns="96198" tIns="48100" rIns="96198" bIns="48100" rtlCol="0">
            <a:spAutoFit/>
          </a:bodyPr>
          <a:lstStyle/>
          <a:p>
            <a:pPr algn="ctr"/>
            <a:r>
              <a:rPr lang="zh-CN" altLang="en-US" sz="1899" dirty="0">
                <a:solidFill>
                  <a:schemeClr val="tx1">
                    <a:lumMod val="75000"/>
                    <a:lumOff val="25000"/>
                  </a:schemeClr>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17091580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837936" y="4452760"/>
            <a:ext cx="4128459" cy="16645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您的内容打在这里，或通过复制您的文本后在此框中选择粘贴并选择只保留文字您的内容打在这里您的内容打在这里，或通过复制您的文本后在此框中选择粘贴并选择</a:t>
            </a:r>
          </a:p>
        </p:txBody>
      </p:sp>
      <p:grpSp>
        <p:nvGrpSpPr>
          <p:cNvPr id="34" name="组合 33"/>
          <p:cNvGrpSpPr/>
          <p:nvPr/>
        </p:nvGrpSpPr>
        <p:grpSpPr>
          <a:xfrm>
            <a:off x="5827772" y="1803691"/>
            <a:ext cx="5244013" cy="199536"/>
            <a:chOff x="4906190" y="1416527"/>
            <a:chExt cx="3933010" cy="166280"/>
          </a:xfrm>
          <a:solidFill>
            <a:srgbClr val="00544A"/>
          </a:solidFill>
        </p:grpSpPr>
        <p:sp>
          <p:nvSpPr>
            <p:cNvPr id="35" name="矩形 34"/>
            <p:cNvSpPr/>
            <p:nvPr/>
          </p:nvSpPr>
          <p:spPr>
            <a:xfrm>
              <a:off x="4906190" y="1416527"/>
              <a:ext cx="166280" cy="16628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2400"/>
            </a:p>
          </p:txBody>
        </p:sp>
        <p:cxnSp>
          <p:nvCxnSpPr>
            <p:cNvPr id="36" name="直接连接符 35"/>
            <p:cNvCxnSpPr>
              <a:stCxn id="35" idx="3"/>
            </p:cNvCxnSpPr>
            <p:nvPr/>
          </p:nvCxnSpPr>
          <p:spPr>
            <a:xfrm>
              <a:off x="5072470" y="1499667"/>
              <a:ext cx="3766730" cy="0"/>
            </a:xfrm>
            <a:prstGeom prst="line">
              <a:avLst/>
            </a:prstGeom>
            <a:grpFill/>
            <a:ln>
              <a:solidFill>
                <a:schemeClr val="accent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37" name="组合 36"/>
          <p:cNvGrpSpPr/>
          <p:nvPr/>
        </p:nvGrpSpPr>
        <p:grpSpPr>
          <a:xfrm>
            <a:off x="5827772" y="3331417"/>
            <a:ext cx="5244013" cy="199536"/>
            <a:chOff x="4906190" y="2727732"/>
            <a:chExt cx="3933010" cy="166280"/>
          </a:xfrm>
          <a:solidFill>
            <a:schemeClr val="accent1">
              <a:lumMod val="50000"/>
            </a:schemeClr>
          </a:solidFill>
        </p:grpSpPr>
        <p:sp>
          <p:nvSpPr>
            <p:cNvPr id="38" name="矩形 37"/>
            <p:cNvSpPr/>
            <p:nvPr/>
          </p:nvSpPr>
          <p:spPr>
            <a:xfrm>
              <a:off x="4906190" y="2727732"/>
              <a:ext cx="166280" cy="1662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2400"/>
            </a:p>
          </p:txBody>
        </p:sp>
        <p:cxnSp>
          <p:nvCxnSpPr>
            <p:cNvPr id="39" name="直接连接符 38"/>
            <p:cNvCxnSpPr>
              <a:stCxn id="38" idx="3"/>
            </p:cNvCxnSpPr>
            <p:nvPr/>
          </p:nvCxnSpPr>
          <p:spPr>
            <a:xfrm>
              <a:off x="5072470" y="2810872"/>
              <a:ext cx="3766730" cy="0"/>
            </a:xfrm>
            <a:prstGeom prst="line">
              <a:avLst/>
            </a:prstGeom>
            <a:grpFill/>
            <a:ln>
              <a:solidFill>
                <a:schemeClr val="accent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40" name="组合 39"/>
          <p:cNvGrpSpPr/>
          <p:nvPr/>
        </p:nvGrpSpPr>
        <p:grpSpPr>
          <a:xfrm>
            <a:off x="5827772" y="4703017"/>
            <a:ext cx="5244013" cy="199536"/>
            <a:chOff x="4906190" y="3870732"/>
            <a:chExt cx="3933010" cy="166280"/>
          </a:xfrm>
          <a:solidFill>
            <a:schemeClr val="accent1">
              <a:lumMod val="75000"/>
            </a:schemeClr>
          </a:solidFill>
        </p:grpSpPr>
        <p:sp>
          <p:nvSpPr>
            <p:cNvPr id="41" name="矩形 40"/>
            <p:cNvSpPr/>
            <p:nvPr/>
          </p:nvSpPr>
          <p:spPr>
            <a:xfrm>
              <a:off x="4906190" y="3870732"/>
              <a:ext cx="166280" cy="16628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2400"/>
            </a:p>
          </p:txBody>
        </p:sp>
        <p:cxnSp>
          <p:nvCxnSpPr>
            <p:cNvPr id="42" name="直接连接符 41"/>
            <p:cNvCxnSpPr/>
            <p:nvPr/>
          </p:nvCxnSpPr>
          <p:spPr>
            <a:xfrm>
              <a:off x="5072470" y="3941172"/>
              <a:ext cx="3766730" cy="0"/>
            </a:xfrm>
            <a:prstGeom prst="line">
              <a:avLst/>
            </a:prstGeom>
            <a:grpFill/>
            <a:ln>
              <a:solidFill>
                <a:schemeClr val="accent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43" name="TextBox 42"/>
          <p:cNvSpPr txBox="1"/>
          <p:nvPr/>
        </p:nvSpPr>
        <p:spPr>
          <a:xfrm>
            <a:off x="5827774" y="2053614"/>
            <a:ext cx="5244013" cy="839332"/>
          </a:xfrm>
          <a:prstGeom prst="rect">
            <a:avLst/>
          </a:prstGeom>
          <a:noFill/>
        </p:spPr>
        <p:txBody>
          <a:bodyPr wrap="square" rtlCol="0">
            <a:spAutoFit/>
          </a:bodyPr>
          <a:lstStyle/>
          <a:p>
            <a:pPr algn="just">
              <a:lnSpc>
                <a:spcPct val="130000"/>
              </a:lnSpc>
            </a:pPr>
            <a:r>
              <a:rPr lang="zh-CN" altLang="en-US" sz="1867" dirty="0">
                <a:latin typeface="微软雅黑" pitchFamily="34" charset="-122"/>
                <a:ea typeface="微软雅黑" pitchFamily="34" charset="-122"/>
              </a:rPr>
              <a:t>您的内容打在这里，或者通过复制您的文本后，在此框中选择粘贴，并选择只保留文字。</a:t>
            </a:r>
            <a:endParaRPr lang="en-US" altLang="zh-CN" sz="1867" dirty="0">
              <a:latin typeface="微软雅黑" pitchFamily="34" charset="-122"/>
              <a:ea typeface="微软雅黑" pitchFamily="34" charset="-122"/>
            </a:endParaRPr>
          </a:p>
        </p:txBody>
      </p:sp>
      <p:sp>
        <p:nvSpPr>
          <p:cNvPr id="44" name="TextBox 43"/>
          <p:cNvSpPr txBox="1"/>
          <p:nvPr/>
        </p:nvSpPr>
        <p:spPr>
          <a:xfrm>
            <a:off x="5827774" y="3573829"/>
            <a:ext cx="5244013" cy="839332"/>
          </a:xfrm>
          <a:prstGeom prst="rect">
            <a:avLst/>
          </a:prstGeom>
          <a:noFill/>
        </p:spPr>
        <p:txBody>
          <a:bodyPr wrap="square" rtlCol="0">
            <a:spAutoFit/>
          </a:bodyPr>
          <a:lstStyle/>
          <a:p>
            <a:pPr algn="just">
              <a:lnSpc>
                <a:spcPct val="130000"/>
              </a:lnSpc>
            </a:pPr>
            <a:r>
              <a:rPr lang="zh-CN" altLang="en-US" sz="1867" dirty="0">
                <a:latin typeface="微软雅黑" pitchFamily="34" charset="-122"/>
                <a:ea typeface="微软雅黑" pitchFamily="34" charset="-122"/>
              </a:rPr>
              <a:t>您的内容打在这里，或者通过复制您的文本后，在此框中选择粘贴，并选择只保留文字。</a:t>
            </a:r>
            <a:endParaRPr lang="en-US" altLang="zh-CN" sz="1867" dirty="0">
              <a:latin typeface="微软雅黑" pitchFamily="34" charset="-122"/>
              <a:ea typeface="微软雅黑" pitchFamily="34" charset="-122"/>
            </a:endParaRPr>
          </a:p>
        </p:txBody>
      </p:sp>
      <p:sp>
        <p:nvSpPr>
          <p:cNvPr id="45" name="TextBox 44"/>
          <p:cNvSpPr txBox="1"/>
          <p:nvPr/>
        </p:nvSpPr>
        <p:spPr>
          <a:xfrm>
            <a:off x="5827774" y="4990338"/>
            <a:ext cx="5244013" cy="839332"/>
          </a:xfrm>
          <a:prstGeom prst="rect">
            <a:avLst/>
          </a:prstGeom>
          <a:noFill/>
        </p:spPr>
        <p:txBody>
          <a:bodyPr wrap="square" rtlCol="0">
            <a:spAutoFit/>
          </a:bodyPr>
          <a:lstStyle/>
          <a:p>
            <a:pPr algn="just">
              <a:lnSpc>
                <a:spcPct val="130000"/>
              </a:lnSpc>
            </a:pPr>
            <a:r>
              <a:rPr lang="zh-CN" altLang="en-US" sz="1867" dirty="0">
                <a:latin typeface="微软雅黑" pitchFamily="34" charset="-122"/>
                <a:ea typeface="微软雅黑" pitchFamily="34" charset="-122"/>
              </a:rPr>
              <a:t>您的内容打在这里，或者通过复制您的文本后，在此框中选择粘贴，并选择只保留文字。</a:t>
            </a:r>
            <a:endParaRPr lang="en-US" altLang="zh-CN" sz="1867" dirty="0">
              <a:latin typeface="微软雅黑" pitchFamily="34" charset="-122"/>
              <a:ea typeface="微软雅黑" pitchFamily="34" charset="-122"/>
            </a:endParaRPr>
          </a:p>
        </p:txBody>
      </p:sp>
      <p:pic>
        <p:nvPicPr>
          <p:cNvPr id="24" name="PA_图片 23">
            <a:extLst>
              <a:ext uri="{FF2B5EF4-FFF2-40B4-BE49-F238E27FC236}">
                <a16:creationId xmlns="" xmlns:a16="http://schemas.microsoft.com/office/drawing/2014/main" id="{557239D8-0071-47F4-986F-C1535FAE32D5}"/>
              </a:ext>
            </a:extLst>
          </p:cNvPr>
          <p:cNvPicPr>
            <a:picLocks noChangeAspect="1"/>
          </p:cNvPicPr>
          <p:nvPr>
            <p:custDataLst>
              <p:tags r:id="rId1"/>
            </p:custDataLst>
          </p:nvPr>
        </p:nvPicPr>
        <p:blipFill>
          <a:blip r:embed="rId4" cstate="screen">
            <a:extLst>
              <a:ext uri="{28A0092B-C50C-407E-A947-70E740481C1C}">
                <a14:useLocalDpi xmlns:a14="http://schemas.microsoft.com/office/drawing/2010/main"/>
              </a:ext>
            </a:extLst>
          </a:blip>
          <a:stretch>
            <a:fillRect/>
          </a:stretch>
        </p:blipFill>
        <p:spPr>
          <a:xfrm>
            <a:off x="838120" y="1554218"/>
            <a:ext cx="4128090" cy="2752306"/>
          </a:xfrm>
          <a:prstGeom prst="rect">
            <a:avLst/>
          </a:prstGeom>
        </p:spPr>
      </p:pic>
    </p:spTree>
    <p:extLst>
      <p:ext uri="{BB962C8B-B14F-4D97-AF65-F5344CB8AC3E}">
        <p14:creationId xmlns:p14="http://schemas.microsoft.com/office/powerpoint/2010/main" val="33926787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1367942" y="4432572"/>
            <a:ext cx="1123220" cy="645995"/>
          </a:xfrm>
          <a:prstGeom prst="rect">
            <a:avLst/>
          </a:prstGeom>
          <a:noFill/>
        </p:spPr>
        <p:txBody>
          <a:bodyPr wrap="square"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799" dirty="0">
                <a:solidFill>
                  <a:schemeClr val="tx1">
                    <a:lumMod val="85000"/>
                    <a:lumOff val="15000"/>
                  </a:schemeClr>
                </a:solidFill>
              </a:rPr>
              <a:t>点击添加</a:t>
            </a:r>
            <a:endParaRPr lang="en-US" altLang="zh-CN" sz="1799" dirty="0">
              <a:solidFill>
                <a:schemeClr val="tx1">
                  <a:lumMod val="85000"/>
                  <a:lumOff val="15000"/>
                </a:schemeClr>
              </a:solidFill>
            </a:endParaRPr>
          </a:p>
          <a:p>
            <a:r>
              <a:rPr lang="zh-CN" altLang="en-US" sz="1799" dirty="0">
                <a:solidFill>
                  <a:schemeClr val="tx1">
                    <a:lumMod val="85000"/>
                    <a:lumOff val="15000"/>
                  </a:schemeClr>
                </a:solidFill>
              </a:rPr>
              <a:t>文字</a:t>
            </a:r>
          </a:p>
        </p:txBody>
      </p:sp>
      <p:sp>
        <p:nvSpPr>
          <p:cNvPr id="17" name="TextBox 16"/>
          <p:cNvSpPr txBox="1"/>
          <p:nvPr/>
        </p:nvSpPr>
        <p:spPr>
          <a:xfrm>
            <a:off x="2831666" y="2945732"/>
            <a:ext cx="1591226" cy="922849"/>
          </a:xfrm>
          <a:prstGeom prst="rect">
            <a:avLst/>
          </a:prstGeom>
          <a:noFill/>
        </p:spPr>
        <p:txBody>
          <a:bodyPr wrap="square" rtlCol="0" anchor="ctr">
            <a:spAutoFit/>
          </a:bodyPr>
          <a:lstStyle/>
          <a:p>
            <a:pPr algn="ctr"/>
            <a:r>
              <a:rPr lang="zh-CN" altLang="en-US" sz="1799" dirty="0">
                <a:solidFill>
                  <a:schemeClr val="tx1">
                    <a:lumMod val="85000"/>
                    <a:lumOff val="15000"/>
                  </a:schemeClr>
                </a:solidFill>
                <a:latin typeface="微软雅黑" pitchFamily="34" charset="-122"/>
                <a:ea typeface="微软雅黑" pitchFamily="34" charset="-122"/>
              </a:rPr>
              <a:t>点击添加</a:t>
            </a:r>
            <a:endParaRPr lang="en-US" altLang="zh-CN" sz="1799" dirty="0">
              <a:solidFill>
                <a:schemeClr val="tx1">
                  <a:lumMod val="85000"/>
                  <a:lumOff val="15000"/>
                </a:schemeClr>
              </a:solidFill>
              <a:latin typeface="微软雅黑" pitchFamily="34" charset="-122"/>
              <a:ea typeface="微软雅黑" pitchFamily="34" charset="-122"/>
            </a:endParaRPr>
          </a:p>
          <a:p>
            <a:pPr algn="ctr"/>
            <a:r>
              <a:rPr lang="zh-CN" altLang="en-US" sz="1799" dirty="0">
                <a:solidFill>
                  <a:schemeClr val="tx1">
                    <a:lumMod val="85000"/>
                    <a:lumOff val="15000"/>
                  </a:schemeClr>
                </a:solidFill>
                <a:latin typeface="微软雅黑" pitchFamily="34" charset="-122"/>
                <a:ea typeface="微软雅黑" pitchFamily="34" charset="-122"/>
              </a:rPr>
              <a:t>文字点击添加</a:t>
            </a:r>
            <a:endParaRPr lang="en-US" altLang="zh-CN" sz="1799" dirty="0">
              <a:solidFill>
                <a:schemeClr val="tx1">
                  <a:lumMod val="85000"/>
                  <a:lumOff val="15000"/>
                </a:schemeClr>
              </a:solidFill>
              <a:latin typeface="微软雅黑" pitchFamily="34" charset="-122"/>
              <a:ea typeface="微软雅黑" pitchFamily="34" charset="-122"/>
            </a:endParaRPr>
          </a:p>
          <a:p>
            <a:pPr algn="ctr"/>
            <a:r>
              <a:rPr lang="zh-CN" altLang="en-US" sz="1799" dirty="0">
                <a:solidFill>
                  <a:schemeClr val="tx1">
                    <a:lumMod val="85000"/>
                    <a:lumOff val="15000"/>
                  </a:schemeClr>
                </a:solidFill>
                <a:latin typeface="微软雅黑" pitchFamily="34" charset="-122"/>
                <a:ea typeface="微软雅黑" pitchFamily="34" charset="-122"/>
              </a:rPr>
              <a:t>文字</a:t>
            </a:r>
          </a:p>
        </p:txBody>
      </p:sp>
      <p:sp>
        <p:nvSpPr>
          <p:cNvPr id="18" name="TextBox 17"/>
          <p:cNvSpPr txBox="1"/>
          <p:nvPr/>
        </p:nvSpPr>
        <p:spPr>
          <a:xfrm>
            <a:off x="4810551" y="4198806"/>
            <a:ext cx="1123220" cy="645995"/>
          </a:xfrm>
          <a:prstGeom prst="rect">
            <a:avLst/>
          </a:prstGeom>
          <a:noFill/>
        </p:spPr>
        <p:txBody>
          <a:bodyPr wrap="square"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799" dirty="0">
                <a:solidFill>
                  <a:schemeClr val="tx1">
                    <a:lumMod val="85000"/>
                    <a:lumOff val="15000"/>
                  </a:schemeClr>
                </a:solidFill>
              </a:rPr>
              <a:t>点击添加</a:t>
            </a:r>
            <a:endParaRPr lang="en-US" altLang="zh-CN" sz="1799" dirty="0">
              <a:solidFill>
                <a:schemeClr val="tx1">
                  <a:lumMod val="85000"/>
                  <a:lumOff val="15000"/>
                </a:schemeClr>
              </a:solidFill>
            </a:endParaRPr>
          </a:p>
          <a:p>
            <a:r>
              <a:rPr lang="zh-CN" altLang="en-US" sz="1799" dirty="0">
                <a:solidFill>
                  <a:schemeClr val="tx1">
                    <a:lumMod val="85000"/>
                    <a:lumOff val="15000"/>
                  </a:schemeClr>
                </a:solidFill>
              </a:rPr>
              <a:t>文字</a:t>
            </a:r>
          </a:p>
        </p:txBody>
      </p:sp>
      <p:sp>
        <p:nvSpPr>
          <p:cNvPr id="19" name="TextBox 18"/>
          <p:cNvSpPr txBox="1"/>
          <p:nvPr/>
        </p:nvSpPr>
        <p:spPr>
          <a:xfrm>
            <a:off x="6252572" y="3117881"/>
            <a:ext cx="1591226" cy="645995"/>
          </a:xfrm>
          <a:prstGeom prst="rect">
            <a:avLst/>
          </a:prstGeom>
          <a:noFill/>
        </p:spPr>
        <p:txBody>
          <a:bodyPr wrap="square" rtlCol="0" anchor="ctr">
            <a:spAutoFit/>
          </a:bodyPr>
          <a:lstStyle/>
          <a:p>
            <a:pPr algn="ctr"/>
            <a:r>
              <a:rPr lang="zh-CN" altLang="en-US" sz="1799" dirty="0">
                <a:solidFill>
                  <a:schemeClr val="tx1">
                    <a:lumMod val="85000"/>
                    <a:lumOff val="15000"/>
                  </a:schemeClr>
                </a:solidFill>
                <a:latin typeface="微软雅黑" pitchFamily="34" charset="-122"/>
                <a:ea typeface="微软雅黑" pitchFamily="34" charset="-122"/>
              </a:rPr>
              <a:t>点击添加</a:t>
            </a:r>
            <a:endParaRPr lang="en-US" altLang="zh-CN" sz="1799" dirty="0">
              <a:solidFill>
                <a:schemeClr val="tx1">
                  <a:lumMod val="85000"/>
                  <a:lumOff val="15000"/>
                </a:schemeClr>
              </a:solidFill>
              <a:latin typeface="微软雅黑" pitchFamily="34" charset="-122"/>
              <a:ea typeface="微软雅黑" pitchFamily="34" charset="-122"/>
            </a:endParaRPr>
          </a:p>
          <a:p>
            <a:pPr algn="ctr"/>
            <a:r>
              <a:rPr lang="zh-CN" altLang="en-US" sz="1799" dirty="0">
                <a:solidFill>
                  <a:schemeClr val="tx1">
                    <a:lumMod val="85000"/>
                    <a:lumOff val="15000"/>
                  </a:schemeClr>
                </a:solidFill>
                <a:latin typeface="微软雅黑" pitchFamily="34" charset="-122"/>
                <a:ea typeface="微软雅黑" pitchFamily="34" charset="-122"/>
              </a:rPr>
              <a:t>文字点击</a:t>
            </a:r>
          </a:p>
        </p:txBody>
      </p:sp>
      <p:sp>
        <p:nvSpPr>
          <p:cNvPr id="20" name="矩形 19"/>
          <p:cNvSpPr/>
          <p:nvPr/>
        </p:nvSpPr>
        <p:spPr>
          <a:xfrm>
            <a:off x="8605638" y="2205502"/>
            <a:ext cx="2590939" cy="3506827"/>
          </a:xfrm>
          <a:prstGeom prst="rect">
            <a:avLst/>
          </a:prstGeom>
        </p:spPr>
        <p:txBody>
          <a:bodyPr wrap="square">
            <a:spAutoFit/>
          </a:bodyPr>
          <a:lstStyle/>
          <a:p>
            <a:pPr>
              <a:lnSpc>
                <a:spcPct val="150000"/>
              </a:lnSpc>
            </a:pPr>
            <a:r>
              <a:rPr lang="zh-CN" altLang="en-US" sz="1999" b="1" dirty="0">
                <a:solidFill>
                  <a:schemeClr val="accent1"/>
                </a:solidFill>
                <a:latin typeface="微软雅黑" pitchFamily="34" charset="-122"/>
                <a:ea typeface="微软雅黑" pitchFamily="34" charset="-122"/>
              </a:rPr>
              <a:t>点击添加小标题</a:t>
            </a:r>
            <a:endParaRPr lang="en-US" altLang="zh-CN" sz="1999" b="1" dirty="0">
              <a:solidFill>
                <a:schemeClr val="accent1"/>
              </a:solidFill>
              <a:latin typeface="微软雅黑" pitchFamily="34" charset="-122"/>
              <a:ea typeface="微软雅黑" pitchFamily="34" charset="-122"/>
            </a:endParaRPr>
          </a:p>
          <a:p>
            <a:pPr>
              <a:lnSpc>
                <a:spcPct val="150000"/>
              </a:lnSpc>
            </a:pPr>
            <a:r>
              <a:rPr lang="zh-CN" altLang="en-US" sz="1599"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599"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599"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599"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21" name="Freeform 4"/>
          <p:cNvSpPr>
            <a:spLocks/>
          </p:cNvSpPr>
          <p:nvPr/>
        </p:nvSpPr>
        <p:spPr bwMode="auto">
          <a:xfrm>
            <a:off x="2451460" y="2253862"/>
            <a:ext cx="2329074" cy="2329159"/>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bg1">
              <a:lumMod val="65000"/>
            </a:schemeClr>
          </a:solidFill>
          <a:ln w="3175" cap="flat" cmpd="sng" algn="ctr">
            <a:noFill/>
            <a:prstDash val="solid"/>
          </a:ln>
          <a:effectLst/>
          <a:extLst/>
        </p:spPr>
        <p:txBody>
          <a:bodyPr lIns="0" rIns="0" anchor="ctr"/>
          <a:lstStyle/>
          <a:p>
            <a:pPr algn="ctr" defTabSz="913943" fontAlgn="base">
              <a:lnSpc>
                <a:spcPct val="120000"/>
              </a:lnSpc>
              <a:spcBef>
                <a:spcPts val="600"/>
              </a:spcBef>
              <a:spcAft>
                <a:spcPts val="600"/>
              </a:spcAft>
              <a:defRPr/>
            </a:pPr>
            <a:endParaRPr lang="en-US" sz="2799" kern="0" dirty="0">
              <a:solidFill>
                <a:sysClr val="window" lastClr="FFFFFF"/>
              </a:solidFill>
              <a:latin typeface="微软雅黑" pitchFamily="34" charset="-122"/>
              <a:ea typeface="微软雅黑" pitchFamily="34" charset="-122"/>
            </a:endParaRPr>
          </a:p>
        </p:txBody>
      </p:sp>
      <p:sp>
        <p:nvSpPr>
          <p:cNvPr id="22" name="Freeform 6"/>
          <p:cNvSpPr>
            <a:spLocks/>
          </p:cNvSpPr>
          <p:nvPr/>
        </p:nvSpPr>
        <p:spPr bwMode="auto">
          <a:xfrm>
            <a:off x="4440407" y="3523350"/>
            <a:ext cx="1840939" cy="1841009"/>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1"/>
          </a:solidFill>
          <a:ln w="3175" cap="flat" cmpd="sng" algn="ctr">
            <a:noFill/>
            <a:prstDash val="solid"/>
          </a:ln>
          <a:effectLst/>
          <a:extLst/>
        </p:spPr>
        <p:txBody>
          <a:bodyPr lIns="0" rIns="0" anchor="ctr"/>
          <a:lstStyle/>
          <a:p>
            <a:pPr algn="ctr" defTabSz="913943" fontAlgn="base">
              <a:lnSpc>
                <a:spcPct val="120000"/>
              </a:lnSpc>
              <a:spcBef>
                <a:spcPts val="600"/>
              </a:spcBef>
              <a:spcAft>
                <a:spcPts val="600"/>
              </a:spcAft>
              <a:defRPr/>
            </a:pPr>
            <a:endParaRPr lang="en-US" sz="2799" kern="0" dirty="0">
              <a:solidFill>
                <a:srgbClr val="414455"/>
              </a:solidFill>
              <a:latin typeface="微软雅黑" pitchFamily="34" charset="-122"/>
              <a:ea typeface="微软雅黑" pitchFamily="34" charset="-122"/>
            </a:endParaRPr>
          </a:p>
        </p:txBody>
      </p:sp>
      <p:sp>
        <p:nvSpPr>
          <p:cNvPr id="23" name="Freeform 8"/>
          <p:cNvSpPr>
            <a:spLocks/>
          </p:cNvSpPr>
          <p:nvPr/>
        </p:nvSpPr>
        <p:spPr bwMode="auto">
          <a:xfrm>
            <a:off x="914123" y="3701310"/>
            <a:ext cx="2031876" cy="2030746"/>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1"/>
          </a:solidFill>
          <a:ln w="3175" cap="flat" cmpd="sng" algn="ctr">
            <a:noFill/>
            <a:prstDash val="solid"/>
          </a:ln>
          <a:effectLst/>
          <a:extLst/>
        </p:spPr>
        <p:txBody>
          <a:bodyPr lIns="0" rIns="0" anchor="ctr"/>
          <a:lstStyle/>
          <a:p>
            <a:pPr algn="ctr" defTabSz="913943" fontAlgn="base">
              <a:lnSpc>
                <a:spcPct val="120000"/>
              </a:lnSpc>
              <a:spcBef>
                <a:spcPts val="600"/>
              </a:spcBef>
              <a:spcAft>
                <a:spcPts val="600"/>
              </a:spcAft>
              <a:defRPr/>
            </a:pPr>
            <a:endParaRPr lang="en-US" sz="2799" kern="0" dirty="0">
              <a:solidFill>
                <a:sysClr val="window" lastClr="FFFFFF"/>
              </a:solidFill>
              <a:latin typeface="微软雅黑" pitchFamily="34" charset="-122"/>
              <a:ea typeface="微软雅黑" pitchFamily="34" charset="-122"/>
            </a:endParaRPr>
          </a:p>
        </p:txBody>
      </p:sp>
      <p:sp>
        <p:nvSpPr>
          <p:cNvPr id="24" name="Freeform 6"/>
          <p:cNvSpPr>
            <a:spLocks/>
          </p:cNvSpPr>
          <p:nvPr/>
        </p:nvSpPr>
        <p:spPr bwMode="auto">
          <a:xfrm>
            <a:off x="5925025" y="2327213"/>
            <a:ext cx="2223752" cy="2223838"/>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bg1">
              <a:lumMod val="65000"/>
            </a:schemeClr>
          </a:solidFill>
          <a:ln w="3175" cap="flat" cmpd="sng" algn="ctr">
            <a:noFill/>
            <a:prstDash val="solid"/>
          </a:ln>
          <a:effectLst/>
          <a:extLst/>
        </p:spPr>
        <p:txBody>
          <a:bodyPr lIns="0" rIns="0" anchor="ctr"/>
          <a:lstStyle/>
          <a:p>
            <a:pPr algn="ctr" defTabSz="913943" fontAlgn="base">
              <a:lnSpc>
                <a:spcPct val="120000"/>
              </a:lnSpc>
              <a:spcBef>
                <a:spcPts val="600"/>
              </a:spcBef>
              <a:spcAft>
                <a:spcPts val="600"/>
              </a:spcAft>
            </a:pPr>
            <a:endParaRPr lang="en-US" sz="2799" kern="0" dirty="0">
              <a:solidFill>
                <a:sysClr val="window" lastClr="FFFFFF"/>
              </a:solidFill>
              <a:latin typeface="微软雅黑" pitchFamily="34" charset="-122"/>
              <a:ea typeface="微软雅黑" pitchFamily="34" charset="-122"/>
            </a:endParaRPr>
          </a:p>
        </p:txBody>
      </p:sp>
      <p:sp>
        <p:nvSpPr>
          <p:cNvPr id="12" name="矩形 11"/>
          <p:cNvSpPr/>
          <p:nvPr/>
        </p:nvSpPr>
        <p:spPr>
          <a:xfrm>
            <a:off x="4152796" y="1269884"/>
            <a:ext cx="3840401" cy="4634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r>
              <a:rPr lang="zh-CN" altLang="en-US" sz="1799" dirty="0">
                <a:latin typeface="微软雅黑" pitchFamily="34" charset="-122"/>
                <a:ea typeface="微软雅黑" pitchFamily="34" charset="-122"/>
              </a:rPr>
              <a:t>点击添加小标题</a:t>
            </a:r>
          </a:p>
        </p:txBody>
      </p:sp>
    </p:spTree>
    <p:extLst>
      <p:ext uri="{BB962C8B-B14F-4D97-AF65-F5344CB8AC3E}">
        <p14:creationId xmlns:p14="http://schemas.microsoft.com/office/powerpoint/2010/main" val="14735631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bwMode="auto">
          <a:xfrm>
            <a:off x="1102728" y="1114155"/>
            <a:ext cx="10014598" cy="5001196"/>
          </a:xfrm>
          <a:prstGeom prst="roundRect">
            <a:avLst>
              <a:gd name="adj" fmla="val 3926"/>
            </a:avLst>
          </a:prstGeom>
          <a:noFill/>
          <a:ln w="25400" cap="flat" cmpd="sng" algn="ctr">
            <a:solidFill>
              <a:schemeClr val="accent1"/>
            </a:solidFill>
            <a:prstDash val="solid"/>
            <a:round/>
            <a:headEnd type="none" w="med" len="med"/>
            <a:tailEnd type="none" w="med" len="med"/>
          </a:ln>
          <a:effectLst/>
          <a:extLst/>
        </p:spPr>
        <p:txBody>
          <a:bodyPr vert="horz" wrap="square" lIns="91390" tIns="45695" rIns="91390" bIns="45695" numCol="1" rtlCol="0" anchor="t" anchorCtr="0" compatLnSpc="1">
            <a:prstTxWarp prst="textNoShape">
              <a:avLst/>
            </a:prstTxWarp>
          </a:bodyPr>
          <a:lstStyle/>
          <a:p>
            <a:pPr defTabSz="815714"/>
            <a:endParaRPr lang="zh-CN" altLang="en-US" sz="1799"/>
          </a:p>
        </p:txBody>
      </p:sp>
      <p:sp>
        <p:nvSpPr>
          <p:cNvPr id="7" name="Rectangle 11"/>
          <p:cNvSpPr>
            <a:spLocks noChangeArrowheads="1"/>
          </p:cNvSpPr>
          <p:nvPr/>
        </p:nvSpPr>
        <p:spPr bwMode="auto">
          <a:xfrm>
            <a:off x="1561857" y="1773679"/>
            <a:ext cx="5952942" cy="4018422"/>
          </a:xfrm>
          <a:prstGeom prst="rect">
            <a:avLst/>
          </a:prstGeom>
          <a:noFill/>
          <a:ln w="9525" cap="flat" cmpd="sng">
            <a:no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35" tIns="36267" rIns="72535" bIns="3626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gn="just" eaLnBrk="0" hangingPunct="0">
              <a:lnSpc>
                <a:spcPct val="150000"/>
              </a:lnSpc>
            </a:pPr>
            <a:r>
              <a:rPr lang="zh-CN" altLang="en-US" sz="1899" dirty="0">
                <a:solidFill>
                  <a:schemeClr val="tx1">
                    <a:lumMod val="95000"/>
                    <a:lumOff val="5000"/>
                  </a:schemeClr>
                </a:solidFill>
                <a:latin typeface="微软雅黑" pitchFamily="34" charset="-122"/>
                <a:ea typeface="微软雅黑" pitchFamily="34" charset="-122"/>
                <a:sym typeface="微软雅黑" pitchFamily="34" charset="-122"/>
              </a:rPr>
              <a:t>       岁月流转，时光飞逝，转眼间</a:t>
            </a:r>
            <a:r>
              <a:rPr lang="en-US" altLang="zh-CN" sz="1899" dirty="0">
                <a:solidFill>
                  <a:schemeClr val="tx1">
                    <a:lumMod val="95000"/>
                    <a:lumOff val="5000"/>
                  </a:schemeClr>
                </a:solidFill>
                <a:latin typeface="微软雅黑" pitchFamily="34" charset="-122"/>
                <a:ea typeface="微软雅黑" pitchFamily="34" charset="-122"/>
                <a:sym typeface="微软雅黑" pitchFamily="34" charset="-122"/>
              </a:rPr>
              <a:t>2017</a:t>
            </a:r>
            <a:r>
              <a:rPr lang="zh-CN" altLang="en-US" sz="1899" dirty="0">
                <a:solidFill>
                  <a:schemeClr val="tx1">
                    <a:lumMod val="95000"/>
                    <a:lumOff val="5000"/>
                  </a:schemeClr>
                </a:solidFill>
                <a:latin typeface="微软雅黑" pitchFamily="34" charset="-122"/>
                <a:ea typeface="微软雅黑" pitchFamily="34" charset="-122"/>
                <a:sym typeface="微软雅黑" pitchFamily="34" charset="-122"/>
              </a:rPr>
              <a:t>年的工作又接近尾声。</a:t>
            </a:r>
          </a:p>
          <a:p>
            <a:pPr algn="just" eaLnBrk="0" hangingPunct="0">
              <a:lnSpc>
                <a:spcPct val="150000"/>
              </a:lnSpc>
            </a:pPr>
            <a:r>
              <a:rPr lang="zh-CN" altLang="en-US" sz="1899" dirty="0">
                <a:solidFill>
                  <a:schemeClr val="tx1">
                    <a:lumMod val="95000"/>
                    <a:lumOff val="5000"/>
                  </a:schemeClr>
                </a:solidFill>
                <a:latin typeface="微软雅黑" pitchFamily="34" charset="-122"/>
                <a:ea typeface="微软雅黑" pitchFamily="34" charset="-122"/>
                <a:sym typeface="微软雅黑" pitchFamily="34" charset="-122"/>
              </a:rPr>
              <a:t>       回首过去一年的工作，经过全体领导及员工的共同努力，公司经营业绩保持良好，行业地位、社会形象日渐提升，各项工作全面发展。</a:t>
            </a:r>
            <a:endParaRPr lang="en-US" altLang="zh-CN" sz="1899" dirty="0">
              <a:solidFill>
                <a:schemeClr val="tx1">
                  <a:lumMod val="95000"/>
                  <a:lumOff val="5000"/>
                </a:schemeClr>
              </a:solidFill>
              <a:latin typeface="微软雅黑" pitchFamily="34" charset="-122"/>
              <a:ea typeface="微软雅黑" pitchFamily="34" charset="-122"/>
              <a:sym typeface="微软雅黑" pitchFamily="34" charset="-122"/>
            </a:endParaRPr>
          </a:p>
          <a:p>
            <a:pPr algn="just" eaLnBrk="0" hangingPunct="0">
              <a:lnSpc>
                <a:spcPct val="150000"/>
              </a:lnSpc>
            </a:pPr>
            <a:r>
              <a:rPr lang="en-US" altLang="zh-CN" sz="1899" dirty="0">
                <a:solidFill>
                  <a:schemeClr val="tx1">
                    <a:lumMod val="95000"/>
                    <a:lumOff val="5000"/>
                  </a:schemeClr>
                </a:solidFill>
                <a:latin typeface="微软雅黑" pitchFamily="34" charset="-122"/>
                <a:ea typeface="微软雅黑" pitchFamily="34" charset="-122"/>
                <a:sym typeface="微软雅黑" pitchFamily="34" charset="-122"/>
              </a:rPr>
              <a:t>       </a:t>
            </a:r>
            <a:r>
              <a:rPr lang="zh-CN" altLang="en-US" sz="1899" dirty="0">
                <a:solidFill>
                  <a:schemeClr val="tx1">
                    <a:lumMod val="95000"/>
                    <a:lumOff val="5000"/>
                  </a:schemeClr>
                </a:solidFill>
                <a:latin typeface="微软雅黑" pitchFamily="34" charset="-122"/>
                <a:ea typeface="微软雅黑" pitchFamily="34" charset="-122"/>
                <a:sym typeface="微软雅黑" pitchFamily="34" charset="-122"/>
              </a:rPr>
              <a:t>新起点、新希望。站</a:t>
            </a:r>
            <a:r>
              <a:rPr lang="zh-CN" altLang="en-US" sz="1899" dirty="0" smtClean="0">
                <a:solidFill>
                  <a:schemeClr val="tx1">
                    <a:lumMod val="95000"/>
                    <a:lumOff val="5000"/>
                  </a:schemeClr>
                </a:solidFill>
                <a:latin typeface="微软雅黑" pitchFamily="34" charset="-122"/>
                <a:ea typeface="微软雅黑" pitchFamily="34" charset="-122"/>
                <a:sym typeface="微软雅黑" pitchFamily="34" charset="-122"/>
              </a:rPr>
              <a:t>在</a:t>
            </a:r>
            <a:r>
              <a:rPr lang="en-US" altLang="zh-CN" sz="1899" dirty="0" smtClean="0">
                <a:solidFill>
                  <a:schemeClr val="tx1">
                    <a:lumMod val="95000"/>
                    <a:lumOff val="5000"/>
                  </a:schemeClr>
                </a:solidFill>
                <a:latin typeface="微软雅黑" pitchFamily="34" charset="-122"/>
                <a:ea typeface="微软雅黑" pitchFamily="34" charset="-122"/>
                <a:sym typeface="微软雅黑" pitchFamily="34" charset="-122"/>
              </a:rPr>
              <a:t>202X</a:t>
            </a:r>
            <a:r>
              <a:rPr lang="zh-CN" altLang="en-US" sz="1899" dirty="0" smtClean="0">
                <a:solidFill>
                  <a:schemeClr val="tx1">
                    <a:lumMod val="95000"/>
                    <a:lumOff val="5000"/>
                  </a:schemeClr>
                </a:solidFill>
                <a:latin typeface="微软雅黑" pitchFamily="34" charset="-122"/>
                <a:ea typeface="微软雅黑" pitchFamily="34" charset="-122"/>
                <a:sym typeface="微软雅黑" pitchFamily="34" charset="-122"/>
              </a:rPr>
              <a:t>年</a:t>
            </a:r>
            <a:r>
              <a:rPr lang="zh-CN" altLang="en-US" sz="1899" dirty="0">
                <a:solidFill>
                  <a:schemeClr val="tx1">
                    <a:lumMod val="95000"/>
                    <a:lumOff val="5000"/>
                  </a:schemeClr>
                </a:solidFill>
                <a:latin typeface="微软雅黑" pitchFamily="34" charset="-122"/>
                <a:ea typeface="微软雅黑" pitchFamily="34" charset="-122"/>
                <a:sym typeface="微软雅黑" pitchFamily="34" charset="-122"/>
              </a:rPr>
              <a:t>的起点，我们将继承和发扬过去工作中存在的优点，汲取经验，摒弃不足，满怀信心，以更清醒的头脑、更旺盛的斗志、更奋发的姿态和更充沛的干劲，向我们的既定目标进发！</a:t>
            </a:r>
          </a:p>
        </p:txBody>
      </p:sp>
      <p:grpSp>
        <p:nvGrpSpPr>
          <p:cNvPr id="8" name="组合 7"/>
          <p:cNvGrpSpPr/>
          <p:nvPr/>
        </p:nvGrpSpPr>
        <p:grpSpPr>
          <a:xfrm>
            <a:off x="2006329" y="727746"/>
            <a:ext cx="2166742" cy="772817"/>
            <a:chOff x="2332469" y="809238"/>
            <a:chExt cx="1859969" cy="608493"/>
          </a:xfrm>
          <a:solidFill>
            <a:srgbClr val="0070C0"/>
          </a:solidFill>
        </p:grpSpPr>
        <p:sp>
          <p:nvSpPr>
            <p:cNvPr id="9" name="圆角矩形 8"/>
            <p:cNvSpPr/>
            <p:nvPr/>
          </p:nvSpPr>
          <p:spPr bwMode="auto">
            <a:xfrm>
              <a:off x="2332469" y="809238"/>
              <a:ext cx="1859969" cy="608493"/>
            </a:xfrm>
            <a:prstGeom prst="roundRect">
              <a:avLst>
                <a:gd name="adj" fmla="val 50000"/>
              </a:avLst>
            </a:prstGeom>
            <a:solidFill>
              <a:schemeClr val="accent1"/>
            </a:solidFill>
            <a:ln w="19050" cap="flat" cmpd="sng" algn="ctr">
              <a:noFill/>
              <a:prstDash val="solid"/>
              <a:round/>
              <a:headEnd type="none" w="med" len="med"/>
              <a:tailEnd type="none" w="med" len="med"/>
            </a:ln>
            <a:effectLst/>
            <a:extLst/>
          </p:spPr>
          <p:txBody>
            <a:bodyPr vert="horz" wrap="square" lIns="108759" tIns="54380" rIns="108759" bIns="54380" numCol="1" rtlCol="0" anchor="t" anchorCtr="0" compatLnSpc="1">
              <a:prstTxWarp prst="textNoShape">
                <a:avLst/>
              </a:prstTxWarp>
            </a:bodyPr>
            <a:lstStyle/>
            <a:p>
              <a:pPr algn="ctr" defTabSz="1087591"/>
              <a:endParaRPr lang="zh-CN" altLang="en-US" sz="3698" dirty="0">
                <a:solidFill>
                  <a:schemeClr val="bg1"/>
                </a:solidFill>
                <a:latin typeface="+mj-lt"/>
                <a:ea typeface="微软雅黑" pitchFamily="34" charset="-122"/>
              </a:endParaRPr>
            </a:p>
          </p:txBody>
        </p:sp>
        <p:sp>
          <p:nvSpPr>
            <p:cNvPr id="10" name="矩形 9"/>
            <p:cNvSpPr/>
            <p:nvPr/>
          </p:nvSpPr>
          <p:spPr>
            <a:xfrm>
              <a:off x="2605177" y="923027"/>
              <a:ext cx="1276709" cy="3795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98" b="1" dirty="0">
                  <a:latin typeface="微软雅黑" pitchFamily="34" charset="-122"/>
                  <a:ea typeface="微软雅黑" pitchFamily="34" charset="-122"/>
                </a:rPr>
                <a:t>前 言</a:t>
              </a:r>
            </a:p>
          </p:txBody>
        </p:sp>
      </p:grpSp>
      <p:sp>
        <p:nvSpPr>
          <p:cNvPr id="12" name="圆角矩形 11"/>
          <p:cNvSpPr/>
          <p:nvPr/>
        </p:nvSpPr>
        <p:spPr>
          <a:xfrm>
            <a:off x="7922520" y="1869888"/>
            <a:ext cx="2612104" cy="1656227"/>
          </a:xfrm>
          <a:prstGeom prst="round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rtlCol="0" anchor="ctr"/>
          <a:lstStyle/>
          <a:p>
            <a:pPr algn="ctr"/>
            <a:endParaRPr lang="zh-CN" altLang="en-US" sz="1799"/>
          </a:p>
        </p:txBody>
      </p:sp>
      <p:sp>
        <p:nvSpPr>
          <p:cNvPr id="13" name="圆角矩形 12"/>
          <p:cNvSpPr/>
          <p:nvPr/>
        </p:nvSpPr>
        <p:spPr>
          <a:xfrm>
            <a:off x="7922520" y="3719822"/>
            <a:ext cx="2612104" cy="1656227"/>
          </a:xfrm>
          <a:prstGeom prst="round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390" tIns="45695" rIns="91390" bIns="45695" rtlCol="0" anchor="ctr"/>
          <a:lstStyle/>
          <a:p>
            <a:pPr algn="ctr"/>
            <a:endParaRPr lang="zh-CN" altLang="en-US" sz="1799"/>
          </a:p>
        </p:txBody>
      </p:sp>
    </p:spTree>
    <p:extLst>
      <p:ext uri="{BB962C8B-B14F-4D97-AF65-F5344CB8AC3E}">
        <p14:creationId xmlns:p14="http://schemas.microsoft.com/office/powerpoint/2010/main" val="219954595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矩形 2"/>
          <p:cNvSpPr>
            <a:spLocks noChangeArrowheads="1"/>
          </p:cNvSpPr>
          <p:nvPr/>
        </p:nvSpPr>
        <p:spPr bwMode="auto">
          <a:xfrm>
            <a:off x="5086352" y="2156884"/>
            <a:ext cx="7105649" cy="2328333"/>
          </a:xfrm>
          <a:prstGeom prst="rect">
            <a:avLst/>
          </a:prstGeom>
          <a:solidFill>
            <a:schemeClr val="accent1"/>
          </a:solidFill>
          <a:ln>
            <a:noFill/>
          </a:ln>
          <a:extLst/>
        </p:spPr>
        <p:txBody>
          <a:bodyPr/>
          <a:lstStyle/>
          <a:p>
            <a:pPr eaLnBrk="1" hangingPunct="1"/>
            <a:endParaRPr lang="zh-CN" altLang="zh-CN" sz="2400">
              <a:solidFill>
                <a:srgbClr val="000000"/>
              </a:solidFill>
            </a:endParaRPr>
          </a:p>
        </p:txBody>
      </p:sp>
      <p:sp>
        <p:nvSpPr>
          <p:cNvPr id="75" name="矩形 3"/>
          <p:cNvSpPr>
            <a:spLocks noChangeArrowheads="1"/>
          </p:cNvSpPr>
          <p:nvPr/>
        </p:nvSpPr>
        <p:spPr bwMode="auto">
          <a:xfrm>
            <a:off x="1" y="4478867"/>
            <a:ext cx="5086351" cy="567267"/>
          </a:xfrm>
          <a:prstGeom prst="rect">
            <a:avLst/>
          </a:prstGeom>
          <a:solidFill>
            <a:schemeClr val="accent1"/>
          </a:solidFill>
          <a:ln>
            <a:noFill/>
          </a:ln>
          <a:extLst/>
        </p:spPr>
        <p:txBody>
          <a:bodyPr/>
          <a:lstStyle/>
          <a:p>
            <a:pPr eaLnBrk="1" hangingPunct="1"/>
            <a:endParaRPr lang="zh-CN" altLang="zh-CN" sz="2400">
              <a:solidFill>
                <a:srgbClr val="000000"/>
              </a:solidFill>
            </a:endParaRPr>
          </a:p>
        </p:txBody>
      </p:sp>
      <p:cxnSp>
        <p:nvCxnSpPr>
          <p:cNvPr id="76" name="直接连接符 4"/>
          <p:cNvCxnSpPr>
            <a:cxnSpLocks noChangeShapeType="1"/>
          </p:cNvCxnSpPr>
          <p:nvPr/>
        </p:nvCxnSpPr>
        <p:spPr bwMode="auto">
          <a:xfrm>
            <a:off x="7535333" y="3164418"/>
            <a:ext cx="0" cy="840316"/>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cxnSp>
      <p:sp>
        <p:nvSpPr>
          <p:cNvPr id="77" name="矩形 5"/>
          <p:cNvSpPr>
            <a:spLocks noChangeArrowheads="1"/>
          </p:cNvSpPr>
          <p:nvPr/>
        </p:nvSpPr>
        <p:spPr bwMode="auto">
          <a:xfrm>
            <a:off x="7622118" y="3045885"/>
            <a:ext cx="4425949" cy="10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333" dirty="0">
                <a:solidFill>
                  <a:schemeClr val="bg1"/>
                </a:solidFill>
                <a:latin typeface="+mn-ea"/>
              </a:rPr>
              <a:t>单击此处添加文本单击此处添加文本 单击此处添加文本单击此处添加文本单击此处添加文本单击此处添加文本单击此处添加文本单击此处添加文本</a:t>
            </a:r>
            <a:endParaRPr lang="en-US" altLang="zh-CN" sz="1333" dirty="0">
              <a:solidFill>
                <a:schemeClr val="bg1"/>
              </a:solidFill>
              <a:latin typeface="+mn-ea"/>
            </a:endParaRPr>
          </a:p>
        </p:txBody>
      </p:sp>
      <p:sp>
        <p:nvSpPr>
          <p:cNvPr id="78" name="矩形​​ 57"/>
          <p:cNvSpPr>
            <a:spLocks noChangeArrowheads="1"/>
          </p:cNvSpPr>
          <p:nvPr/>
        </p:nvSpPr>
        <p:spPr bwMode="auto">
          <a:xfrm>
            <a:off x="5086351" y="4483101"/>
            <a:ext cx="696171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600" dirty="0">
                <a:solidFill>
                  <a:schemeClr val="tx1">
                    <a:lumMod val="85000"/>
                    <a:lumOff val="15000"/>
                  </a:schemeClr>
                </a:solidFill>
                <a:latin typeface="+mn-ea"/>
              </a:rPr>
              <a:t>单击此处添加文本单击此处添加文本 单击此处添加文本单击此处添加文本单击此处添加文本单击此处添加文本单击此处添加文本单击此处添加文本</a:t>
            </a:r>
            <a:endParaRPr lang="en-US" altLang="zh-CN" sz="1600" dirty="0">
              <a:solidFill>
                <a:schemeClr val="tx1">
                  <a:lumMod val="85000"/>
                  <a:lumOff val="15000"/>
                </a:schemeClr>
              </a:solidFill>
              <a:latin typeface="+mn-ea"/>
            </a:endParaRPr>
          </a:p>
        </p:txBody>
      </p:sp>
      <p:sp>
        <p:nvSpPr>
          <p:cNvPr id="79" name="矩形 7"/>
          <p:cNvSpPr>
            <a:spLocks noChangeArrowheads="1"/>
          </p:cNvSpPr>
          <p:nvPr/>
        </p:nvSpPr>
        <p:spPr bwMode="auto">
          <a:xfrm>
            <a:off x="7647518" y="259503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defRPr/>
            </a:pPr>
            <a:r>
              <a:rPr lang="zh-CN" altLang="en-US" sz="1600" b="1" kern="0" dirty="0">
                <a:solidFill>
                  <a:sysClr val="window" lastClr="FFFFFF">
                    <a:lumMod val="95000"/>
                  </a:sysClr>
                </a:solidFill>
                <a:latin typeface="+mj-ea"/>
              </a:rPr>
              <a:t>填加文字</a:t>
            </a:r>
            <a:endParaRPr lang="en-US" altLang="zh-CN" sz="1600" b="1" kern="0" dirty="0">
              <a:solidFill>
                <a:sysClr val="window" lastClr="FFFFFF">
                  <a:lumMod val="95000"/>
                </a:sysClr>
              </a:solidFill>
              <a:latin typeface="+mj-ea"/>
            </a:endParaRPr>
          </a:p>
        </p:txBody>
      </p:sp>
      <p:grpSp>
        <p:nvGrpSpPr>
          <p:cNvPr id="80" name="组合 8"/>
          <p:cNvGrpSpPr>
            <a:grpSpLocks/>
          </p:cNvGrpSpPr>
          <p:nvPr/>
        </p:nvGrpSpPr>
        <p:grpSpPr bwMode="auto">
          <a:xfrm>
            <a:off x="5314951" y="2565401"/>
            <a:ext cx="1826141" cy="1402337"/>
            <a:chOff x="0" y="0"/>
            <a:chExt cx="1370874" cy="1052127"/>
          </a:xfrm>
        </p:grpSpPr>
        <p:sp>
          <p:nvSpPr>
            <p:cNvPr id="81" name="TextBox 19"/>
            <p:cNvSpPr txBox="1">
              <a:spLocks noChangeArrowheads="1"/>
            </p:cNvSpPr>
            <p:nvPr/>
          </p:nvSpPr>
          <p:spPr bwMode="auto">
            <a:xfrm>
              <a:off x="0" y="798121"/>
              <a:ext cx="1370874" cy="254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rgbClr val="FFFFFF"/>
                  </a:solidFill>
                  <a:latin typeface="微软雅黑" pitchFamily="34" charset="-122"/>
                  <a:ea typeface="微软雅黑" pitchFamily="34" charset="-122"/>
                </a:rPr>
                <a:t>点击添加文本内容</a:t>
              </a:r>
            </a:p>
          </p:txBody>
        </p:sp>
        <p:sp>
          <p:nvSpPr>
            <p:cNvPr id="82" name="TextBox 17"/>
            <p:cNvSpPr txBox="1">
              <a:spLocks noChangeArrowheads="1"/>
            </p:cNvSpPr>
            <p:nvPr/>
          </p:nvSpPr>
          <p:spPr bwMode="auto">
            <a:xfrm>
              <a:off x="0" y="532080"/>
              <a:ext cx="1370874" cy="254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dirty="0">
                  <a:solidFill>
                    <a:srgbClr val="FFFFFF"/>
                  </a:solidFill>
                  <a:latin typeface="微软雅黑" pitchFamily="34" charset="-122"/>
                  <a:ea typeface="微软雅黑" pitchFamily="34" charset="-122"/>
                </a:rPr>
                <a:t>点击添加文本内容</a:t>
              </a:r>
            </a:p>
          </p:txBody>
        </p:sp>
        <p:sp>
          <p:nvSpPr>
            <p:cNvPr id="83" name="TextBox 15"/>
            <p:cNvSpPr txBox="1">
              <a:spLocks noChangeArrowheads="1"/>
            </p:cNvSpPr>
            <p:nvPr/>
          </p:nvSpPr>
          <p:spPr bwMode="auto">
            <a:xfrm>
              <a:off x="0" y="266040"/>
              <a:ext cx="1370874" cy="254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rgbClr val="FFFFFF"/>
                  </a:solidFill>
                  <a:latin typeface="微软雅黑" pitchFamily="34" charset="-122"/>
                  <a:ea typeface="微软雅黑" pitchFamily="34" charset="-122"/>
                </a:rPr>
                <a:t>点击添加文本内容</a:t>
              </a:r>
            </a:p>
          </p:txBody>
        </p:sp>
        <p:sp>
          <p:nvSpPr>
            <p:cNvPr id="84" name="TextBox 13"/>
            <p:cNvSpPr txBox="1">
              <a:spLocks noChangeArrowheads="1"/>
            </p:cNvSpPr>
            <p:nvPr/>
          </p:nvSpPr>
          <p:spPr bwMode="auto">
            <a:xfrm>
              <a:off x="0" y="0"/>
              <a:ext cx="1370874" cy="254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dirty="0">
                  <a:solidFill>
                    <a:srgbClr val="FFFFFF"/>
                  </a:solidFill>
                  <a:latin typeface="微软雅黑" pitchFamily="34" charset="-122"/>
                  <a:ea typeface="微软雅黑" pitchFamily="34" charset="-122"/>
                </a:rPr>
                <a:t>点击添加文本内容</a:t>
              </a:r>
            </a:p>
          </p:txBody>
        </p:sp>
      </p:grpSp>
      <p:sp>
        <p:nvSpPr>
          <p:cNvPr id="85" name="矩形 16"/>
          <p:cNvSpPr>
            <a:spLocks noChangeArrowheads="1"/>
          </p:cNvSpPr>
          <p:nvPr/>
        </p:nvSpPr>
        <p:spPr bwMode="auto">
          <a:xfrm>
            <a:off x="1461983" y="1688870"/>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defRPr/>
            </a:pPr>
            <a:r>
              <a:rPr lang="zh-CN" altLang="en-US" sz="2400" b="1" kern="0" dirty="0">
                <a:latin typeface="+mj-ea"/>
              </a:rPr>
              <a:t>填加文字</a:t>
            </a:r>
            <a:endParaRPr lang="en-US" altLang="zh-CN" sz="2400" b="1" kern="0" dirty="0">
              <a:latin typeface="+mj-ea"/>
            </a:endParaRPr>
          </a:p>
        </p:txBody>
      </p:sp>
      <p:pic>
        <p:nvPicPr>
          <p:cNvPr id="18" name="PA_图片 17">
            <a:extLst>
              <a:ext uri="{FF2B5EF4-FFF2-40B4-BE49-F238E27FC236}">
                <a16:creationId xmlns="" xmlns:a16="http://schemas.microsoft.com/office/drawing/2014/main" id="{0E8B9302-FF99-4F7E-AAD9-1C1B45BAF050}"/>
              </a:ext>
            </a:extLst>
          </p:cNvPr>
          <p:cNvPicPr>
            <a:picLocks noChangeAspect="1"/>
          </p:cNvPicPr>
          <p:nvPr>
            <p:custDataLst>
              <p:tags r:id="rId1"/>
            </p:custDataLst>
          </p:nvPr>
        </p:nvPicPr>
        <p:blipFill>
          <a:blip r:embed="rId4" cstate="screen">
            <a:extLst>
              <a:ext uri="{28A0092B-C50C-407E-A947-70E740481C1C}">
                <a14:useLocalDpi xmlns:a14="http://schemas.microsoft.com/office/drawing/2010/main"/>
              </a:ext>
            </a:extLst>
          </a:blip>
          <a:stretch>
            <a:fillRect/>
          </a:stretch>
        </p:blipFill>
        <p:spPr>
          <a:xfrm>
            <a:off x="1532614" y="2167576"/>
            <a:ext cx="3484792" cy="2323402"/>
          </a:xfrm>
          <a:prstGeom prst="rect">
            <a:avLst/>
          </a:prstGeom>
        </p:spPr>
      </p:pic>
    </p:spTree>
    <p:extLst>
      <p:ext uri="{BB962C8B-B14F-4D97-AF65-F5344CB8AC3E}">
        <p14:creationId xmlns:p14="http://schemas.microsoft.com/office/powerpoint/2010/main" val="42533156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441741" y="1989590"/>
            <a:ext cx="2481411" cy="2954384"/>
            <a:chOff x="1827008" y="2120901"/>
            <a:chExt cx="2298700" cy="2736849"/>
          </a:xfrm>
        </p:grpSpPr>
        <p:sp>
          <p:nvSpPr>
            <p:cNvPr id="10" name="矩形 9"/>
            <p:cNvSpPr/>
            <p:nvPr/>
          </p:nvSpPr>
          <p:spPr>
            <a:xfrm>
              <a:off x="1827008" y="2120901"/>
              <a:ext cx="2298700" cy="444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a:solidFill>
                  <a:sysClr val="windowText" lastClr="000000"/>
                </a:solidFill>
              </a:endParaRPr>
            </a:p>
          </p:txBody>
        </p:sp>
        <p:sp>
          <p:nvSpPr>
            <p:cNvPr id="11" name="矩形 10"/>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a:solidFill>
                  <a:sysClr val="windowText" lastClr="000000"/>
                </a:solidFill>
              </a:endParaRPr>
            </a:p>
          </p:txBody>
        </p:sp>
      </p:grpSp>
      <p:grpSp>
        <p:nvGrpSpPr>
          <p:cNvPr id="12" name="组合 11"/>
          <p:cNvGrpSpPr/>
          <p:nvPr/>
        </p:nvGrpSpPr>
        <p:grpSpPr>
          <a:xfrm>
            <a:off x="6262503" y="1989590"/>
            <a:ext cx="2481411" cy="2954384"/>
            <a:chOff x="1827008" y="2120901"/>
            <a:chExt cx="2298700" cy="2736849"/>
          </a:xfrm>
        </p:grpSpPr>
        <p:sp>
          <p:nvSpPr>
            <p:cNvPr id="13" name="矩形 12"/>
            <p:cNvSpPr/>
            <p:nvPr/>
          </p:nvSpPr>
          <p:spPr>
            <a:xfrm>
              <a:off x="1827008" y="2120901"/>
              <a:ext cx="2298700" cy="444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a:p>
          </p:txBody>
        </p:sp>
        <p:sp>
          <p:nvSpPr>
            <p:cNvPr id="14" name="矩形 13"/>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a:p>
          </p:txBody>
        </p:sp>
      </p:grpSp>
      <p:grpSp>
        <p:nvGrpSpPr>
          <p:cNvPr id="15" name="组合 14"/>
          <p:cNvGrpSpPr/>
          <p:nvPr/>
        </p:nvGrpSpPr>
        <p:grpSpPr>
          <a:xfrm>
            <a:off x="9083264" y="1989590"/>
            <a:ext cx="2481411" cy="2954384"/>
            <a:chOff x="1827008" y="2120901"/>
            <a:chExt cx="2298700" cy="2736849"/>
          </a:xfrm>
        </p:grpSpPr>
        <p:sp>
          <p:nvSpPr>
            <p:cNvPr id="16" name="矩形 15"/>
            <p:cNvSpPr/>
            <p:nvPr/>
          </p:nvSpPr>
          <p:spPr>
            <a:xfrm>
              <a:off x="1827008" y="2120901"/>
              <a:ext cx="2298700" cy="444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a:p>
          </p:txBody>
        </p:sp>
        <p:sp>
          <p:nvSpPr>
            <p:cNvPr id="17" name="矩形 16"/>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a:p>
          </p:txBody>
        </p:sp>
      </p:grpSp>
      <p:grpSp>
        <p:nvGrpSpPr>
          <p:cNvPr id="18" name="组合 17"/>
          <p:cNvGrpSpPr/>
          <p:nvPr/>
        </p:nvGrpSpPr>
        <p:grpSpPr>
          <a:xfrm>
            <a:off x="620979" y="1989590"/>
            <a:ext cx="2481411" cy="2954384"/>
            <a:chOff x="1827008" y="2120901"/>
            <a:chExt cx="2298700" cy="2736849"/>
          </a:xfrm>
        </p:grpSpPr>
        <p:sp>
          <p:nvSpPr>
            <p:cNvPr id="19" name="矩形 18"/>
            <p:cNvSpPr/>
            <p:nvPr/>
          </p:nvSpPr>
          <p:spPr>
            <a:xfrm>
              <a:off x="1827008" y="2120901"/>
              <a:ext cx="2298700" cy="444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a:solidFill>
                  <a:schemeClr val="bg1"/>
                </a:solidFill>
              </a:endParaRPr>
            </a:p>
          </p:txBody>
        </p:sp>
        <p:sp>
          <p:nvSpPr>
            <p:cNvPr id="20" name="矩形 19"/>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a:solidFill>
                  <a:schemeClr val="bg1"/>
                </a:solidFill>
              </a:endParaRPr>
            </a:p>
          </p:txBody>
        </p:sp>
      </p:grpSp>
      <p:sp>
        <p:nvSpPr>
          <p:cNvPr id="21" name="文本框 29"/>
          <p:cNvSpPr txBox="1"/>
          <p:nvPr/>
        </p:nvSpPr>
        <p:spPr>
          <a:xfrm>
            <a:off x="1027547" y="2017254"/>
            <a:ext cx="1668274" cy="399902"/>
          </a:xfrm>
          <a:prstGeom prst="rect">
            <a:avLst/>
          </a:prstGeom>
          <a:noFill/>
        </p:spPr>
        <p:txBody>
          <a:bodyPr wrap="square" rtlCol="0">
            <a:spAutoFit/>
          </a:bodyPr>
          <a:lstStyle/>
          <a:p>
            <a:pPr algn="ctr"/>
            <a:r>
              <a:rPr lang="zh-CN" altLang="en-US" sz="1999" dirty="0">
                <a:solidFill>
                  <a:schemeClr val="bg1"/>
                </a:solidFill>
                <a:latin typeface="微软雅黑" panose="020B0503020204020204" pitchFamily="34" charset="-122"/>
                <a:ea typeface="微软雅黑" panose="020B0503020204020204" pitchFamily="34" charset="-122"/>
              </a:rPr>
              <a:t>项目一</a:t>
            </a:r>
          </a:p>
        </p:txBody>
      </p:sp>
      <p:sp>
        <p:nvSpPr>
          <p:cNvPr id="22" name="文本框 30"/>
          <p:cNvSpPr txBox="1"/>
          <p:nvPr/>
        </p:nvSpPr>
        <p:spPr>
          <a:xfrm>
            <a:off x="6669071" y="2017254"/>
            <a:ext cx="1668274" cy="399902"/>
          </a:xfrm>
          <a:prstGeom prst="rect">
            <a:avLst/>
          </a:prstGeom>
          <a:noFill/>
        </p:spPr>
        <p:txBody>
          <a:bodyPr wrap="square" rtlCol="0">
            <a:spAutoFit/>
          </a:bodyPr>
          <a:lstStyle/>
          <a:p>
            <a:pPr algn="ctr"/>
            <a:r>
              <a:rPr lang="zh-CN" altLang="en-US" sz="1999" dirty="0">
                <a:solidFill>
                  <a:schemeClr val="bg1"/>
                </a:solidFill>
                <a:latin typeface="微软雅黑" panose="020B0503020204020204" pitchFamily="34" charset="-122"/>
                <a:ea typeface="微软雅黑" panose="020B0503020204020204" pitchFamily="34" charset="-122"/>
              </a:rPr>
              <a:t>项目三</a:t>
            </a:r>
          </a:p>
        </p:txBody>
      </p:sp>
      <p:sp>
        <p:nvSpPr>
          <p:cNvPr id="23" name="文本框 31"/>
          <p:cNvSpPr txBox="1"/>
          <p:nvPr/>
        </p:nvSpPr>
        <p:spPr>
          <a:xfrm>
            <a:off x="3848309" y="2017254"/>
            <a:ext cx="1668274" cy="399902"/>
          </a:xfrm>
          <a:prstGeom prst="rect">
            <a:avLst/>
          </a:prstGeom>
          <a:noFill/>
        </p:spPr>
        <p:txBody>
          <a:bodyPr wrap="square" rtlCol="0">
            <a:spAutoFit/>
          </a:bodyPr>
          <a:lstStyle/>
          <a:p>
            <a:pPr algn="ctr"/>
            <a:r>
              <a:rPr lang="zh-CN" altLang="en-US" sz="1999" dirty="0">
                <a:solidFill>
                  <a:schemeClr val="bg1"/>
                </a:solidFill>
                <a:latin typeface="微软雅黑" panose="020B0503020204020204" pitchFamily="34" charset="-122"/>
                <a:ea typeface="微软雅黑" panose="020B0503020204020204" pitchFamily="34" charset="-122"/>
              </a:rPr>
              <a:t>项目二</a:t>
            </a:r>
          </a:p>
        </p:txBody>
      </p:sp>
      <p:sp>
        <p:nvSpPr>
          <p:cNvPr id="24" name="文本框 32"/>
          <p:cNvSpPr txBox="1"/>
          <p:nvPr/>
        </p:nvSpPr>
        <p:spPr>
          <a:xfrm>
            <a:off x="9489833" y="2017254"/>
            <a:ext cx="1668274" cy="399902"/>
          </a:xfrm>
          <a:prstGeom prst="rect">
            <a:avLst/>
          </a:prstGeom>
          <a:noFill/>
        </p:spPr>
        <p:txBody>
          <a:bodyPr wrap="square" rtlCol="0">
            <a:spAutoFit/>
          </a:bodyPr>
          <a:lstStyle/>
          <a:p>
            <a:pPr algn="ctr"/>
            <a:r>
              <a:rPr lang="zh-CN" altLang="en-US" sz="1999" dirty="0">
                <a:solidFill>
                  <a:schemeClr val="bg1"/>
                </a:solidFill>
                <a:latin typeface="微软雅黑" panose="020B0503020204020204" pitchFamily="34" charset="-122"/>
                <a:ea typeface="微软雅黑" panose="020B0503020204020204" pitchFamily="34" charset="-122"/>
              </a:rPr>
              <a:t>项目四</a:t>
            </a:r>
          </a:p>
        </p:txBody>
      </p:sp>
      <p:sp>
        <p:nvSpPr>
          <p:cNvPr id="25" name="文本框 33"/>
          <p:cNvSpPr txBox="1"/>
          <p:nvPr/>
        </p:nvSpPr>
        <p:spPr>
          <a:xfrm>
            <a:off x="1027546" y="2887490"/>
            <a:ext cx="1668274" cy="1568843"/>
          </a:xfrm>
          <a:prstGeom prst="rect">
            <a:avLst/>
          </a:prstGeom>
          <a:noFill/>
        </p:spPr>
        <p:txBody>
          <a:bodyPr wrap="square" rtlCol="0">
            <a:spAutoFit/>
          </a:bodyPr>
          <a:lstStyle/>
          <a:p>
            <a:r>
              <a:rPr lang="zh-CN" altLang="en-US" sz="1599"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599" dirty="0">
              <a:solidFill>
                <a:schemeClr val="tx1">
                  <a:lumMod val="85000"/>
                  <a:lumOff val="15000"/>
                </a:schemeClr>
              </a:solidFill>
              <a:latin typeface="微软雅黑" pitchFamily="34" charset="-122"/>
              <a:ea typeface="微软雅黑" pitchFamily="34" charset="-122"/>
            </a:endParaRPr>
          </a:p>
        </p:txBody>
      </p:sp>
      <p:sp>
        <p:nvSpPr>
          <p:cNvPr id="26" name="文本框 34"/>
          <p:cNvSpPr txBox="1"/>
          <p:nvPr/>
        </p:nvSpPr>
        <p:spPr>
          <a:xfrm>
            <a:off x="3854848" y="2887490"/>
            <a:ext cx="1668274" cy="1568843"/>
          </a:xfrm>
          <a:prstGeom prst="rect">
            <a:avLst/>
          </a:prstGeom>
          <a:noFill/>
        </p:spPr>
        <p:txBody>
          <a:bodyPr wrap="square" rtlCol="0">
            <a:spAutoFit/>
          </a:bodyPr>
          <a:lstStyle/>
          <a:p>
            <a:r>
              <a:rPr lang="zh-CN" altLang="en-US" sz="1599"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599" dirty="0">
              <a:solidFill>
                <a:schemeClr val="tx1">
                  <a:lumMod val="85000"/>
                  <a:lumOff val="15000"/>
                </a:schemeClr>
              </a:solidFill>
              <a:latin typeface="微软雅黑" pitchFamily="34" charset="-122"/>
              <a:ea typeface="微软雅黑" pitchFamily="34" charset="-122"/>
            </a:endParaRPr>
          </a:p>
        </p:txBody>
      </p:sp>
      <p:sp>
        <p:nvSpPr>
          <p:cNvPr id="27" name="文本框 35"/>
          <p:cNvSpPr txBox="1"/>
          <p:nvPr/>
        </p:nvSpPr>
        <p:spPr>
          <a:xfrm>
            <a:off x="6682149" y="2887490"/>
            <a:ext cx="1668274" cy="1568843"/>
          </a:xfrm>
          <a:prstGeom prst="rect">
            <a:avLst/>
          </a:prstGeom>
          <a:noFill/>
        </p:spPr>
        <p:txBody>
          <a:bodyPr wrap="square" rtlCol="0">
            <a:spAutoFit/>
          </a:bodyPr>
          <a:lstStyle/>
          <a:p>
            <a:r>
              <a:rPr lang="zh-CN" altLang="en-US" sz="1599"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599" dirty="0">
              <a:solidFill>
                <a:schemeClr val="tx1">
                  <a:lumMod val="85000"/>
                  <a:lumOff val="15000"/>
                </a:schemeClr>
              </a:solidFill>
              <a:latin typeface="微软雅黑" pitchFamily="34" charset="-122"/>
              <a:ea typeface="微软雅黑" pitchFamily="34" charset="-122"/>
            </a:endParaRPr>
          </a:p>
        </p:txBody>
      </p:sp>
      <p:sp>
        <p:nvSpPr>
          <p:cNvPr id="28" name="文本框 36"/>
          <p:cNvSpPr txBox="1"/>
          <p:nvPr/>
        </p:nvSpPr>
        <p:spPr>
          <a:xfrm>
            <a:off x="9509450" y="2887490"/>
            <a:ext cx="1668274" cy="1568843"/>
          </a:xfrm>
          <a:prstGeom prst="rect">
            <a:avLst/>
          </a:prstGeom>
          <a:noFill/>
        </p:spPr>
        <p:txBody>
          <a:bodyPr wrap="square" rtlCol="0">
            <a:spAutoFit/>
          </a:bodyPr>
          <a:lstStyle/>
          <a:p>
            <a:r>
              <a:rPr lang="zh-CN" altLang="en-US" sz="1599"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599"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2668002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40"/>
          <p:cNvGrpSpPr/>
          <p:nvPr/>
        </p:nvGrpSpPr>
        <p:grpSpPr>
          <a:xfrm>
            <a:off x="554273" y="1739632"/>
            <a:ext cx="2783079" cy="1550417"/>
            <a:chOff x="1441450" y="1485019"/>
            <a:chExt cx="2019300" cy="1124928"/>
          </a:xfrm>
        </p:grpSpPr>
        <p:sp>
          <p:nvSpPr>
            <p:cNvPr id="56" name="Text Placeholder 2"/>
            <p:cNvSpPr txBox="1">
              <a:spLocks/>
            </p:cNvSpPr>
            <p:nvPr/>
          </p:nvSpPr>
          <p:spPr>
            <a:xfrm>
              <a:off x="1441450" y="1485019"/>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zh-CN" altLang="en-US" sz="1799" b="1" dirty="0">
                  <a:solidFill>
                    <a:schemeClr val="tx1">
                      <a:lumMod val="85000"/>
                      <a:lumOff val="15000"/>
                    </a:schemeClr>
                  </a:solidFill>
                  <a:latin typeface="微软雅黑" pitchFamily="34" charset="-122"/>
                  <a:ea typeface="微软雅黑" pitchFamily="34" charset="-122"/>
                </a:rPr>
                <a:t>添加文字标题</a:t>
              </a:r>
              <a:endParaRPr lang="en-US" altLang="zh-CN" sz="1799" b="1" dirty="0">
                <a:solidFill>
                  <a:schemeClr val="tx1">
                    <a:lumMod val="85000"/>
                    <a:lumOff val="15000"/>
                  </a:schemeClr>
                </a:solidFill>
                <a:latin typeface="微软雅黑" pitchFamily="34" charset="-122"/>
                <a:ea typeface="微软雅黑" pitchFamily="34" charset="-122"/>
              </a:endParaRPr>
            </a:p>
          </p:txBody>
        </p:sp>
        <p:sp>
          <p:nvSpPr>
            <p:cNvPr id="57" name="Text Placeholder 8"/>
            <p:cNvSpPr txBox="1">
              <a:spLocks/>
            </p:cNvSpPr>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00000"/>
                </a:lnSpc>
              </a:pPr>
              <a:r>
                <a:rPr lang="zh-CN" altLang="en-US" sz="1399" dirty="0">
                  <a:solidFill>
                    <a:schemeClr val="tx1">
                      <a:lumMod val="85000"/>
                      <a:lumOff val="15000"/>
                    </a:schemeClr>
                  </a:solidFill>
                  <a:latin typeface="微软雅黑" pitchFamily="34" charset="-122"/>
                  <a:ea typeface="微软雅黑" pitchFamily="34" charset="-122"/>
                </a:rPr>
                <a:t>点击添加文字内容点击添加文字内容点击添加文字内容点击添加文字内容点击添加文字内容</a:t>
              </a:r>
              <a:endParaRPr lang="en-US" altLang="zh-CN" sz="1399" dirty="0">
                <a:solidFill>
                  <a:schemeClr val="tx1">
                    <a:lumMod val="85000"/>
                    <a:lumOff val="15000"/>
                  </a:schemeClr>
                </a:solidFill>
                <a:latin typeface="微软雅黑" pitchFamily="34" charset="-122"/>
                <a:ea typeface="微软雅黑" pitchFamily="34" charset="-122"/>
              </a:endParaRPr>
            </a:p>
          </p:txBody>
        </p:sp>
      </p:grpSp>
      <p:grpSp>
        <p:nvGrpSpPr>
          <p:cNvPr id="58" name="Group 43"/>
          <p:cNvGrpSpPr/>
          <p:nvPr/>
        </p:nvGrpSpPr>
        <p:grpSpPr>
          <a:xfrm>
            <a:off x="554271" y="4330570"/>
            <a:ext cx="2783080" cy="1678106"/>
            <a:chOff x="1441449" y="1443179"/>
            <a:chExt cx="2019301" cy="1217572"/>
          </a:xfrm>
        </p:grpSpPr>
        <p:sp>
          <p:nvSpPr>
            <p:cNvPr id="59" name="Text Placeholder 2"/>
            <p:cNvSpPr txBox="1">
              <a:spLocks/>
            </p:cNvSpPr>
            <p:nvPr/>
          </p:nvSpPr>
          <p:spPr>
            <a:xfrm>
              <a:off x="1441450" y="1443179"/>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799" b="1" dirty="0">
                  <a:solidFill>
                    <a:schemeClr val="tx1">
                      <a:lumMod val="85000"/>
                      <a:lumOff val="15000"/>
                    </a:schemeClr>
                  </a:solidFill>
                </a:rPr>
                <a:t>添加文字标题</a:t>
              </a:r>
              <a:endParaRPr lang="en-US" altLang="zh-CN" sz="1799" b="1" dirty="0">
                <a:solidFill>
                  <a:schemeClr val="tx1">
                    <a:lumMod val="85000"/>
                    <a:lumOff val="15000"/>
                  </a:schemeClr>
                </a:solidFill>
              </a:endParaRPr>
            </a:p>
          </p:txBody>
        </p:sp>
        <p:sp>
          <p:nvSpPr>
            <p:cNvPr id="60" name="Text Placeholder 8"/>
            <p:cNvSpPr txBox="1">
              <a:spLocks/>
            </p:cNvSpPr>
            <p:nvPr/>
          </p:nvSpPr>
          <p:spPr>
            <a:xfrm>
              <a:off x="1441449" y="1743554"/>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399" dirty="0">
                  <a:solidFill>
                    <a:schemeClr val="tx1">
                      <a:lumMod val="85000"/>
                      <a:lumOff val="15000"/>
                    </a:schemeClr>
                  </a:solidFill>
                </a:rPr>
                <a:t>点击添加文字内容点击添加文字内容点击添加文字内容点击添加文字内容点击添加文字内容</a:t>
              </a:r>
              <a:endParaRPr lang="en-US" altLang="zh-CN" sz="1399" dirty="0">
                <a:solidFill>
                  <a:schemeClr val="tx1">
                    <a:lumMod val="85000"/>
                    <a:lumOff val="15000"/>
                  </a:schemeClr>
                </a:solidFill>
              </a:endParaRPr>
            </a:p>
          </p:txBody>
        </p:sp>
      </p:grpSp>
      <p:grpSp>
        <p:nvGrpSpPr>
          <p:cNvPr id="61" name="Group 46"/>
          <p:cNvGrpSpPr/>
          <p:nvPr/>
        </p:nvGrpSpPr>
        <p:grpSpPr>
          <a:xfrm>
            <a:off x="8777398" y="1739631"/>
            <a:ext cx="2783079" cy="1634446"/>
            <a:chOff x="1342364" y="1485018"/>
            <a:chExt cx="2019300" cy="1185896"/>
          </a:xfrm>
        </p:grpSpPr>
        <p:sp>
          <p:nvSpPr>
            <p:cNvPr id="62" name="Text Placeholder 2"/>
            <p:cNvSpPr txBox="1">
              <a:spLocks/>
            </p:cNvSpPr>
            <p:nvPr/>
          </p:nvSpPr>
          <p:spPr>
            <a:xfrm>
              <a:off x="1342364" y="1485018"/>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799" b="1" dirty="0">
                  <a:solidFill>
                    <a:schemeClr val="tx1">
                      <a:lumMod val="85000"/>
                      <a:lumOff val="15000"/>
                    </a:schemeClr>
                  </a:solidFill>
                </a:rPr>
                <a:t>添加文字标题</a:t>
              </a:r>
              <a:endParaRPr lang="en-US" altLang="zh-CN" sz="1799" b="1" dirty="0">
                <a:solidFill>
                  <a:schemeClr val="tx1">
                    <a:lumMod val="85000"/>
                    <a:lumOff val="15000"/>
                  </a:schemeClr>
                </a:solidFill>
              </a:endParaRPr>
            </a:p>
          </p:txBody>
        </p:sp>
        <p:sp>
          <p:nvSpPr>
            <p:cNvPr id="63" name="Text Placeholder 8"/>
            <p:cNvSpPr txBox="1">
              <a:spLocks/>
            </p:cNvSpPr>
            <p:nvPr/>
          </p:nvSpPr>
          <p:spPr>
            <a:xfrm>
              <a:off x="1342364" y="1753717"/>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399" dirty="0">
                  <a:solidFill>
                    <a:schemeClr val="tx1">
                      <a:lumMod val="85000"/>
                      <a:lumOff val="15000"/>
                    </a:schemeClr>
                  </a:solidFill>
                </a:rPr>
                <a:t>点击添加文字内容点击添加文字内容点击添加文字内容点击添加文字内容点击添加文字内容</a:t>
              </a:r>
              <a:endParaRPr lang="en-US" altLang="zh-CN" sz="1399" dirty="0">
                <a:solidFill>
                  <a:schemeClr val="tx1">
                    <a:lumMod val="85000"/>
                    <a:lumOff val="15000"/>
                  </a:schemeClr>
                </a:solidFill>
              </a:endParaRPr>
            </a:p>
          </p:txBody>
        </p:sp>
      </p:grpSp>
      <p:grpSp>
        <p:nvGrpSpPr>
          <p:cNvPr id="64" name="Group 49"/>
          <p:cNvGrpSpPr/>
          <p:nvPr/>
        </p:nvGrpSpPr>
        <p:grpSpPr>
          <a:xfrm>
            <a:off x="8913970" y="4652498"/>
            <a:ext cx="2783079" cy="1655323"/>
            <a:chOff x="1441450" y="1676757"/>
            <a:chExt cx="2019300" cy="1201042"/>
          </a:xfrm>
        </p:grpSpPr>
        <p:sp>
          <p:nvSpPr>
            <p:cNvPr id="65" name="Text Placeholder 2"/>
            <p:cNvSpPr txBox="1">
              <a:spLocks/>
            </p:cNvSpPr>
            <p:nvPr/>
          </p:nvSpPr>
          <p:spPr>
            <a:xfrm>
              <a:off x="1441450" y="1676757"/>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799" b="1" dirty="0">
                  <a:solidFill>
                    <a:schemeClr val="tx1">
                      <a:lumMod val="85000"/>
                      <a:lumOff val="15000"/>
                    </a:schemeClr>
                  </a:solidFill>
                </a:rPr>
                <a:t>添加文字标题</a:t>
              </a:r>
              <a:endParaRPr lang="en-US" altLang="zh-CN" sz="1799" b="1" dirty="0">
                <a:solidFill>
                  <a:schemeClr val="tx1">
                    <a:lumMod val="85000"/>
                    <a:lumOff val="15000"/>
                  </a:schemeClr>
                </a:solidFill>
              </a:endParaRPr>
            </a:p>
          </p:txBody>
        </p:sp>
        <p:sp>
          <p:nvSpPr>
            <p:cNvPr id="66" name="Text Placeholder 8"/>
            <p:cNvSpPr txBox="1">
              <a:spLocks/>
            </p:cNvSpPr>
            <p:nvPr/>
          </p:nvSpPr>
          <p:spPr>
            <a:xfrm>
              <a:off x="1441450" y="1960601"/>
              <a:ext cx="2019300" cy="917198"/>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399" dirty="0">
                  <a:solidFill>
                    <a:schemeClr val="tx1">
                      <a:lumMod val="85000"/>
                      <a:lumOff val="15000"/>
                    </a:schemeClr>
                  </a:solidFill>
                </a:rPr>
                <a:t>点击添加文字内容点击添加文字内容点击添加文字内容点击添加文字内容点击添加文字内容</a:t>
              </a:r>
              <a:endParaRPr lang="en-US" altLang="zh-CN" sz="1399" dirty="0">
                <a:solidFill>
                  <a:schemeClr val="tx1">
                    <a:lumMod val="85000"/>
                    <a:lumOff val="15000"/>
                  </a:schemeClr>
                </a:solidFill>
              </a:endParaRPr>
            </a:p>
          </p:txBody>
        </p:sp>
      </p:grpSp>
      <p:cxnSp>
        <p:nvCxnSpPr>
          <p:cNvPr id="67" name="直接连接符 66"/>
          <p:cNvCxnSpPr>
            <a:stCxn id="20" idx="0"/>
          </p:cNvCxnSpPr>
          <p:nvPr/>
        </p:nvCxnSpPr>
        <p:spPr>
          <a:xfrm flipV="1">
            <a:off x="3712890" y="2305944"/>
            <a:ext cx="0" cy="548223"/>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3337353" y="2305943"/>
            <a:ext cx="375537"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47" idx="0"/>
          </p:cNvCxnSpPr>
          <p:nvPr/>
        </p:nvCxnSpPr>
        <p:spPr>
          <a:xfrm flipV="1">
            <a:off x="5288218" y="2305944"/>
            <a:ext cx="0" cy="548223"/>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288218" y="2305943"/>
            <a:ext cx="3390171"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3" idx="4"/>
          </p:cNvCxnSpPr>
          <p:nvPr/>
        </p:nvCxnSpPr>
        <p:spPr>
          <a:xfrm>
            <a:off x="6863547" y="4744560"/>
            <a:ext cx="6564" cy="632056"/>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3337351" y="5376619"/>
            <a:ext cx="353275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42" idx="4"/>
          </p:cNvCxnSpPr>
          <p:nvPr/>
        </p:nvCxnSpPr>
        <p:spPr>
          <a:xfrm>
            <a:off x="8515755" y="4744560"/>
            <a:ext cx="0" cy="931202"/>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endCxn id="66" idx="1"/>
          </p:cNvCxnSpPr>
          <p:nvPr/>
        </p:nvCxnSpPr>
        <p:spPr>
          <a:xfrm>
            <a:off x="8515755" y="5675748"/>
            <a:ext cx="398215" cy="14"/>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767694" y="2854167"/>
            <a:ext cx="1890393" cy="1890393"/>
            <a:chOff x="2714799" y="2648622"/>
            <a:chExt cx="1891378" cy="1891378"/>
          </a:xfrm>
          <a:solidFill>
            <a:srgbClr val="005DA2"/>
          </a:solidFill>
        </p:grpSpPr>
        <p:sp>
          <p:nvSpPr>
            <p:cNvPr id="20" name="Oval 8"/>
            <p:cNvSpPr/>
            <p:nvPr/>
          </p:nvSpPr>
          <p:spPr>
            <a:xfrm>
              <a:off x="2714799" y="2648622"/>
              <a:ext cx="1891378" cy="1891378"/>
            </a:xfrm>
            <a:prstGeom prst="ellipse">
              <a:avLst/>
            </a:prstGeom>
            <a:solidFill>
              <a:schemeClr val="accent1"/>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9" dirty="0">
                <a:latin typeface="微软雅黑" pitchFamily="34" charset="-122"/>
                <a:ea typeface="微软雅黑" pitchFamily="34" charset="-122"/>
              </a:endParaRPr>
            </a:p>
          </p:txBody>
        </p:sp>
        <p:sp>
          <p:nvSpPr>
            <p:cNvPr id="75" name="Text Placeholder 2"/>
            <p:cNvSpPr txBox="1">
              <a:spLocks/>
            </p:cNvSpPr>
            <p:nvPr/>
          </p:nvSpPr>
          <p:spPr>
            <a:xfrm>
              <a:off x="3146847"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399" b="1" dirty="0">
                  <a:solidFill>
                    <a:schemeClr val="bg1"/>
                  </a:solidFill>
                  <a:latin typeface="微软雅黑" pitchFamily="34" charset="-122"/>
                  <a:ea typeface="微软雅黑" pitchFamily="34" charset="-122"/>
                </a:rPr>
                <a:t>项目一</a:t>
              </a:r>
              <a:endParaRPr lang="en-US" altLang="zh-CN" sz="2399" b="1" dirty="0">
                <a:solidFill>
                  <a:schemeClr val="bg1"/>
                </a:solidFill>
                <a:latin typeface="微软雅黑" pitchFamily="34" charset="-122"/>
                <a:ea typeface="微软雅黑" pitchFamily="34" charset="-122"/>
              </a:endParaRPr>
            </a:p>
          </p:txBody>
        </p:sp>
      </p:grpSp>
      <p:grpSp>
        <p:nvGrpSpPr>
          <p:cNvPr id="79" name="组合 78"/>
          <p:cNvGrpSpPr/>
          <p:nvPr/>
        </p:nvGrpSpPr>
        <p:grpSpPr>
          <a:xfrm>
            <a:off x="4343021" y="2854167"/>
            <a:ext cx="1890393" cy="1890393"/>
            <a:chOff x="4290947" y="2648622"/>
            <a:chExt cx="1891378" cy="1891378"/>
          </a:xfrm>
          <a:solidFill>
            <a:srgbClr val="FFC400"/>
          </a:solidFill>
        </p:grpSpPr>
        <p:sp>
          <p:nvSpPr>
            <p:cNvPr id="47" name="Oval 9"/>
            <p:cNvSpPr/>
            <p:nvPr/>
          </p:nvSpPr>
          <p:spPr>
            <a:xfrm>
              <a:off x="4290947" y="2648622"/>
              <a:ext cx="1891378" cy="1891378"/>
            </a:xfrm>
            <a:prstGeom prst="ellipse">
              <a:avLst/>
            </a:prstGeom>
            <a:solidFill>
              <a:schemeClr val="bg1">
                <a:lumMod val="65000"/>
              </a:schemeClr>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9" dirty="0">
                <a:latin typeface="微软雅黑" pitchFamily="34" charset="-122"/>
                <a:ea typeface="微软雅黑" pitchFamily="34" charset="-122"/>
              </a:endParaRPr>
            </a:p>
          </p:txBody>
        </p:sp>
        <p:sp>
          <p:nvSpPr>
            <p:cNvPr id="76" name="Text Placeholder 2"/>
            <p:cNvSpPr txBox="1">
              <a:spLocks/>
            </p:cNvSpPr>
            <p:nvPr/>
          </p:nvSpPr>
          <p:spPr>
            <a:xfrm>
              <a:off x="4739406"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399" b="1" dirty="0">
                  <a:solidFill>
                    <a:schemeClr val="bg1"/>
                  </a:solidFill>
                  <a:latin typeface="微软雅黑" pitchFamily="34" charset="-122"/>
                  <a:ea typeface="微软雅黑" pitchFamily="34" charset="-122"/>
                </a:rPr>
                <a:t>项目二</a:t>
              </a:r>
              <a:endParaRPr lang="en-US" altLang="zh-CN" sz="2399" b="1" dirty="0">
                <a:solidFill>
                  <a:schemeClr val="bg1"/>
                </a:solidFill>
                <a:latin typeface="微软雅黑" pitchFamily="34" charset="-122"/>
                <a:ea typeface="微软雅黑" pitchFamily="34" charset="-122"/>
              </a:endParaRPr>
            </a:p>
          </p:txBody>
        </p:sp>
      </p:grpSp>
      <p:grpSp>
        <p:nvGrpSpPr>
          <p:cNvPr id="80" name="组合 79"/>
          <p:cNvGrpSpPr/>
          <p:nvPr/>
        </p:nvGrpSpPr>
        <p:grpSpPr>
          <a:xfrm>
            <a:off x="5918350" y="2854167"/>
            <a:ext cx="1890393" cy="1890393"/>
            <a:chOff x="5867096" y="2648622"/>
            <a:chExt cx="1891378" cy="1891378"/>
          </a:xfrm>
          <a:solidFill>
            <a:srgbClr val="005DA2"/>
          </a:solidFill>
        </p:grpSpPr>
        <p:sp>
          <p:nvSpPr>
            <p:cNvPr id="53" name="Oval 10"/>
            <p:cNvSpPr/>
            <p:nvPr/>
          </p:nvSpPr>
          <p:spPr>
            <a:xfrm>
              <a:off x="5867096" y="2648622"/>
              <a:ext cx="1891378" cy="1891378"/>
            </a:xfrm>
            <a:prstGeom prst="ellipse">
              <a:avLst/>
            </a:prstGeom>
            <a:solidFill>
              <a:schemeClr val="accent1"/>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9" dirty="0">
                <a:latin typeface="微软雅黑" pitchFamily="34" charset="-122"/>
                <a:ea typeface="微软雅黑" pitchFamily="34" charset="-122"/>
              </a:endParaRPr>
            </a:p>
          </p:txBody>
        </p:sp>
        <p:sp>
          <p:nvSpPr>
            <p:cNvPr id="77" name="Text Placeholder 2"/>
            <p:cNvSpPr txBox="1">
              <a:spLocks/>
            </p:cNvSpPr>
            <p:nvPr/>
          </p:nvSpPr>
          <p:spPr>
            <a:xfrm>
              <a:off x="6315199"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399" b="1" dirty="0">
                  <a:solidFill>
                    <a:schemeClr val="bg1"/>
                  </a:solidFill>
                  <a:latin typeface="微软雅黑" pitchFamily="34" charset="-122"/>
                  <a:ea typeface="微软雅黑" pitchFamily="34" charset="-122"/>
                </a:rPr>
                <a:t>项目三</a:t>
              </a:r>
              <a:endParaRPr lang="en-US" altLang="zh-CN" sz="2399" b="1" dirty="0">
                <a:solidFill>
                  <a:schemeClr val="bg1"/>
                </a:solidFill>
                <a:latin typeface="微软雅黑" pitchFamily="34" charset="-122"/>
                <a:ea typeface="微软雅黑" pitchFamily="34" charset="-122"/>
              </a:endParaRPr>
            </a:p>
          </p:txBody>
        </p:sp>
      </p:grpSp>
      <p:grpSp>
        <p:nvGrpSpPr>
          <p:cNvPr id="81" name="组合 80"/>
          <p:cNvGrpSpPr/>
          <p:nvPr/>
        </p:nvGrpSpPr>
        <p:grpSpPr>
          <a:xfrm>
            <a:off x="7570558" y="2854167"/>
            <a:ext cx="1890393" cy="1890393"/>
            <a:chOff x="7520165" y="2648622"/>
            <a:chExt cx="1891378" cy="1891378"/>
          </a:xfrm>
          <a:solidFill>
            <a:srgbClr val="FFC400"/>
          </a:solidFill>
        </p:grpSpPr>
        <p:sp>
          <p:nvSpPr>
            <p:cNvPr id="42" name="Oval 11"/>
            <p:cNvSpPr/>
            <p:nvPr/>
          </p:nvSpPr>
          <p:spPr>
            <a:xfrm>
              <a:off x="7520165" y="2648622"/>
              <a:ext cx="1891378" cy="1891378"/>
            </a:xfrm>
            <a:prstGeom prst="ellipse">
              <a:avLst/>
            </a:prstGeom>
            <a:solidFill>
              <a:schemeClr val="bg1">
                <a:lumMod val="65000"/>
              </a:schemeClr>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9" dirty="0">
                <a:latin typeface="微软雅黑" pitchFamily="34" charset="-122"/>
                <a:ea typeface="微软雅黑" pitchFamily="34" charset="-122"/>
              </a:endParaRPr>
            </a:p>
          </p:txBody>
        </p:sp>
        <p:sp>
          <p:nvSpPr>
            <p:cNvPr id="78" name="Text Placeholder 2"/>
            <p:cNvSpPr txBox="1">
              <a:spLocks/>
            </p:cNvSpPr>
            <p:nvPr/>
          </p:nvSpPr>
          <p:spPr>
            <a:xfrm>
              <a:off x="7899375"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399" b="1" dirty="0">
                  <a:solidFill>
                    <a:schemeClr val="bg1"/>
                  </a:solidFill>
                  <a:latin typeface="微软雅黑" pitchFamily="34" charset="-122"/>
                  <a:ea typeface="微软雅黑" pitchFamily="34" charset="-122"/>
                </a:rPr>
                <a:t>项目四</a:t>
              </a:r>
              <a:endParaRPr lang="en-US" altLang="zh-CN" sz="2399"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41310471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4">
            <a:extLst>
              <a:ext uri="{FF2B5EF4-FFF2-40B4-BE49-F238E27FC236}">
                <a16:creationId xmlns="" xmlns:a16="http://schemas.microsoft.com/office/drawing/2014/main" id="{491149F6-9360-4621-B57B-4CEDBEFC4382}"/>
              </a:ext>
            </a:extLst>
          </p:cNvPr>
          <p:cNvSpPr/>
          <p:nvPr/>
        </p:nvSpPr>
        <p:spPr>
          <a:xfrm>
            <a:off x="0" y="1593850"/>
            <a:ext cx="12192000" cy="29019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9459" name="Picture 21">
            <a:extLst>
              <a:ext uri="{FF2B5EF4-FFF2-40B4-BE49-F238E27FC236}">
                <a16:creationId xmlns="" xmlns:a16="http://schemas.microsoft.com/office/drawing/2014/main" id="{D5DAE9B7-6DC7-43FB-8E2B-EF02C9D909E8}"/>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495800" y="2011363"/>
            <a:ext cx="6970713" cy="400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ight Triangle 23">
            <a:extLst>
              <a:ext uri="{FF2B5EF4-FFF2-40B4-BE49-F238E27FC236}">
                <a16:creationId xmlns="" xmlns:a16="http://schemas.microsoft.com/office/drawing/2014/main" id="{2822E9B5-6009-4F3E-A694-77FF8D474D14}"/>
              </a:ext>
            </a:extLst>
          </p:cNvPr>
          <p:cNvSpPr/>
          <p:nvPr/>
        </p:nvSpPr>
        <p:spPr>
          <a:xfrm rot="10800000">
            <a:off x="8688388" y="2292350"/>
            <a:ext cx="1847850" cy="2884488"/>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sz="1801"/>
          </a:p>
        </p:txBody>
      </p:sp>
      <p:sp>
        <p:nvSpPr>
          <p:cNvPr id="19464" name="TextBox 25">
            <a:extLst>
              <a:ext uri="{FF2B5EF4-FFF2-40B4-BE49-F238E27FC236}">
                <a16:creationId xmlns="" xmlns:a16="http://schemas.microsoft.com/office/drawing/2014/main" id="{07E7EF40-D98A-4399-9F22-AC0D5DF69C59}"/>
              </a:ext>
            </a:extLst>
          </p:cNvPr>
          <p:cNvSpPr txBox="1">
            <a:spLocks noChangeArrowheads="1"/>
          </p:cNvSpPr>
          <p:nvPr/>
        </p:nvSpPr>
        <p:spPr bwMode="auto">
          <a:xfrm>
            <a:off x="838200" y="4572000"/>
            <a:ext cx="18430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a:solidFill>
                  <a:srgbClr val="474747"/>
                </a:solidFill>
                <a:latin typeface="微软雅黑" panose="020B0503020204020204" pitchFamily="34" charset="-122"/>
                <a:ea typeface="微软雅黑" panose="020B0503020204020204" pitchFamily="34" charset="-122"/>
              </a:rPr>
              <a:t>这里输入标题文字</a:t>
            </a:r>
          </a:p>
        </p:txBody>
      </p:sp>
      <p:sp>
        <p:nvSpPr>
          <p:cNvPr id="26" name="Rectangle 26">
            <a:extLst>
              <a:ext uri="{FF2B5EF4-FFF2-40B4-BE49-F238E27FC236}">
                <a16:creationId xmlns="" xmlns:a16="http://schemas.microsoft.com/office/drawing/2014/main" id="{1E60426D-9209-4588-B925-C1DA202EAC9F}"/>
              </a:ext>
            </a:extLst>
          </p:cNvPr>
          <p:cNvSpPr/>
          <p:nvPr/>
        </p:nvSpPr>
        <p:spPr>
          <a:xfrm>
            <a:off x="838200" y="4833938"/>
            <a:ext cx="3448050" cy="1200150"/>
          </a:xfrm>
          <a:prstGeom prst="rect">
            <a:avLst/>
          </a:prstGeom>
        </p:spPr>
        <p:txBody>
          <a:bodyPr>
            <a:spAutoFit/>
          </a:bodyPr>
          <a:lstStyle/>
          <a:p>
            <a:pPr algn="just" eaLnBrk="1" fontAlgn="auto" hangingPunct="1">
              <a:lnSpc>
                <a:spcPct val="150000"/>
              </a:lnSpc>
              <a:spcBef>
                <a:spcPts val="0"/>
              </a:spcBef>
              <a:spcAft>
                <a:spcPts val="0"/>
              </a:spcAft>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这里输入标题文字</a:t>
            </a:r>
            <a:r>
              <a:rPr lang="zh-CN" altLang="en-US" sz="1600" b="1" kern="100" dirty="0">
                <a:solidFill>
                  <a:schemeClr val="tx1">
                    <a:lumMod val="50000"/>
                    <a:lumOff val="50000"/>
                  </a:schemeClr>
                </a:solidFill>
                <a:latin typeface="微软雅黑" panose="020B0503020204020204" pitchFamily="34" charset="-122"/>
                <a:ea typeface="微软雅黑" panose="020B0503020204020204" pitchFamily="34" charset="-122"/>
              </a:rPr>
              <a:t>这里输入标题文字这里输入标题文字</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这里输入标题文字</a:t>
            </a:r>
            <a:r>
              <a:rPr lang="zh-CN" altLang="en-US" sz="1600" b="1" kern="100" dirty="0">
                <a:solidFill>
                  <a:schemeClr val="tx1">
                    <a:lumMod val="50000"/>
                    <a:lumOff val="50000"/>
                  </a:schemeClr>
                </a:solidFill>
                <a:latin typeface="微软雅黑" panose="020B0503020204020204" pitchFamily="34" charset="-122"/>
                <a:ea typeface="微软雅黑" panose="020B0503020204020204" pitchFamily="34" charset="-122"/>
              </a:rPr>
              <a:t>这里输入标题文字这里输入标</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题</a:t>
            </a:r>
            <a:endParaRPr lang="zh-CN" altLang="zh-CN" sz="1600" b="1" kern="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TextBox 27">
            <a:extLst>
              <a:ext uri="{FF2B5EF4-FFF2-40B4-BE49-F238E27FC236}">
                <a16:creationId xmlns="" xmlns:a16="http://schemas.microsoft.com/office/drawing/2014/main" id="{8AB7AF32-6D91-4A37-90D0-EEB22EFBDB4A}"/>
              </a:ext>
            </a:extLst>
          </p:cNvPr>
          <p:cNvSpPr txBox="1"/>
          <p:nvPr/>
        </p:nvSpPr>
        <p:spPr>
          <a:xfrm>
            <a:off x="1416050" y="2571750"/>
            <a:ext cx="2646363" cy="512763"/>
          </a:xfrm>
          <a:prstGeom prst="rect">
            <a:avLst/>
          </a:prstGeom>
          <a:noFill/>
        </p:spPr>
        <p:txBody>
          <a:bodyPr wrap="none">
            <a:spAutoFit/>
          </a:bodyPr>
          <a:lstStyle/>
          <a:p>
            <a:pPr algn="just" eaLnBrk="1" fontAlgn="auto" hangingPunct="1">
              <a:lnSpc>
                <a:spcPct val="125000"/>
              </a:lnSpc>
              <a:spcBef>
                <a:spcPts val="1200"/>
              </a:spcBef>
              <a:spcAft>
                <a:spcPts val="0"/>
              </a:spcAft>
              <a:defRPr/>
            </a:pPr>
            <a:r>
              <a:rPr lang="zh-CN" altLang="en-US" sz="2400" b="1" kern="100" dirty="0">
                <a:solidFill>
                  <a:schemeClr val="bg1"/>
                </a:solidFill>
                <a:latin typeface="微软雅黑" panose="020B0503020204020204" pitchFamily="34" charset="-122"/>
                <a:ea typeface="微软雅黑" panose="020B0503020204020204" pitchFamily="34" charset="-122"/>
              </a:rPr>
              <a:t>这里输入标题文字</a:t>
            </a:r>
            <a:endParaRPr lang="zh-CN" altLang="zh-CN" sz="2400" b="1" kern="100" dirty="0">
              <a:solidFill>
                <a:schemeClr val="bg1"/>
              </a:solidFill>
              <a:latin typeface="微软雅黑" panose="020B0503020204020204" pitchFamily="34" charset="-122"/>
              <a:ea typeface="微软雅黑" panose="020B0503020204020204" pitchFamily="34" charset="-122"/>
            </a:endParaRPr>
          </a:p>
        </p:txBody>
      </p:sp>
      <p:sp>
        <p:nvSpPr>
          <p:cNvPr id="19467" name="Freeform 52">
            <a:extLst>
              <a:ext uri="{FF2B5EF4-FFF2-40B4-BE49-F238E27FC236}">
                <a16:creationId xmlns="" xmlns:a16="http://schemas.microsoft.com/office/drawing/2014/main" id="{EC9FA11F-32E4-4047-946D-D8D2F58EB0C8}"/>
              </a:ext>
            </a:extLst>
          </p:cNvPr>
          <p:cNvSpPr>
            <a:spLocks noEditPoints="1"/>
          </p:cNvSpPr>
          <p:nvPr/>
        </p:nvSpPr>
        <p:spPr bwMode="auto">
          <a:xfrm>
            <a:off x="3379788" y="3214688"/>
            <a:ext cx="503237" cy="503237"/>
          </a:xfrm>
          <a:custGeom>
            <a:avLst/>
            <a:gdLst>
              <a:gd name="T0" fmla="*/ 2147483647 w 144"/>
              <a:gd name="T1" fmla="*/ 0 h 144"/>
              <a:gd name="T2" fmla="*/ 0 w 144"/>
              <a:gd name="T3" fmla="*/ 2147483647 h 144"/>
              <a:gd name="T4" fmla="*/ 2147483647 w 144"/>
              <a:gd name="T5" fmla="*/ 2147483647 h 144"/>
              <a:gd name="T6" fmla="*/ 2147483647 w 144"/>
              <a:gd name="T7" fmla="*/ 2147483647 h 144"/>
              <a:gd name="T8" fmla="*/ 2147483647 w 144"/>
              <a:gd name="T9" fmla="*/ 0 h 144"/>
              <a:gd name="T10" fmla="*/ 2147483647 w 144"/>
              <a:gd name="T11" fmla="*/ 2147483647 h 144"/>
              <a:gd name="T12" fmla="*/ 2147483647 w 144"/>
              <a:gd name="T13" fmla="*/ 2147483647 h 144"/>
              <a:gd name="T14" fmla="*/ 2147483647 w 144"/>
              <a:gd name="T15" fmla="*/ 2147483647 h 144"/>
              <a:gd name="T16" fmla="*/ 2147483647 w 144"/>
              <a:gd name="T17" fmla="*/ 2147483647 h 144"/>
              <a:gd name="T18" fmla="*/ 2147483647 w 144"/>
              <a:gd name="T19" fmla="*/ 2147483647 h 144"/>
              <a:gd name="T20" fmla="*/ 2147483647 w 144"/>
              <a:gd name="T21" fmla="*/ 2147483647 h 144"/>
              <a:gd name="T22" fmla="*/ 2147483647 w 144"/>
              <a:gd name="T23" fmla="*/ 2147483647 h 144"/>
              <a:gd name="T24" fmla="*/ 2147483647 w 144"/>
              <a:gd name="T25" fmla="*/ 2147483647 h 144"/>
              <a:gd name="T26" fmla="*/ 2147483647 w 144"/>
              <a:gd name="T27" fmla="*/ 2147483647 h 144"/>
              <a:gd name="T28" fmla="*/ 2147483647 w 144"/>
              <a:gd name="T29" fmla="*/ 2147483647 h 144"/>
              <a:gd name="T30" fmla="*/ 2147483647 w 144"/>
              <a:gd name="T31" fmla="*/ 2147483647 h 144"/>
              <a:gd name="T32" fmla="*/ 2147483647 w 144"/>
              <a:gd name="T33" fmla="*/ 2147483647 h 144"/>
              <a:gd name="T34" fmla="*/ 2147483647 w 144"/>
              <a:gd name="T35" fmla="*/ 2147483647 h 144"/>
              <a:gd name="T36" fmla="*/ 2147483647 w 144"/>
              <a:gd name="T37" fmla="*/ 2147483647 h 144"/>
              <a:gd name="T38" fmla="*/ 2147483647 w 144"/>
              <a:gd name="T39" fmla="*/ 2147483647 h 144"/>
              <a:gd name="T40" fmla="*/ 2147483647 w 144"/>
              <a:gd name="T41" fmla="*/ 2147483647 h 144"/>
              <a:gd name="T42" fmla="*/ 2147483647 w 144"/>
              <a:gd name="T43" fmla="*/ 2147483647 h 144"/>
              <a:gd name="T44" fmla="*/ 2147483647 w 144"/>
              <a:gd name="T45" fmla="*/ 2147483647 h 144"/>
              <a:gd name="T46" fmla="*/ 2147483647 w 144"/>
              <a:gd name="T47" fmla="*/ 2147483647 h 144"/>
              <a:gd name="T48" fmla="*/ 2147483647 w 144"/>
              <a:gd name="T49" fmla="*/ 2147483647 h 144"/>
              <a:gd name="T50" fmla="*/ 2147483647 w 144"/>
              <a:gd name="T51" fmla="*/ 2147483647 h 144"/>
              <a:gd name="T52" fmla="*/ 2147483647 w 144"/>
              <a:gd name="T53" fmla="*/ 2147483647 h 14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0" y="76"/>
                </a:moveTo>
                <a:cubicBezTo>
                  <a:pt x="110" y="81"/>
                  <a:pt x="108" y="87"/>
                  <a:pt x="105" y="91"/>
                </a:cubicBezTo>
                <a:cubicBezTo>
                  <a:pt x="109" y="104"/>
                  <a:pt x="109" y="104"/>
                  <a:pt x="109" y="104"/>
                </a:cubicBezTo>
                <a:cubicBezTo>
                  <a:pt x="91" y="117"/>
                  <a:pt x="91" y="117"/>
                  <a:pt x="91" y="117"/>
                </a:cubicBezTo>
                <a:cubicBezTo>
                  <a:pt x="80" y="110"/>
                  <a:pt x="80" y="110"/>
                  <a:pt x="80" y="110"/>
                </a:cubicBezTo>
                <a:cubicBezTo>
                  <a:pt x="78" y="110"/>
                  <a:pt x="75" y="111"/>
                  <a:pt x="72" y="111"/>
                </a:cubicBezTo>
                <a:cubicBezTo>
                  <a:pt x="69" y="111"/>
                  <a:pt x="66" y="110"/>
                  <a:pt x="64" y="110"/>
                </a:cubicBezTo>
                <a:cubicBezTo>
                  <a:pt x="53" y="117"/>
                  <a:pt x="53" y="117"/>
                  <a:pt x="53" y="117"/>
                </a:cubicBezTo>
                <a:cubicBezTo>
                  <a:pt x="35" y="104"/>
                  <a:pt x="35" y="104"/>
                  <a:pt x="35" y="104"/>
                </a:cubicBezTo>
                <a:cubicBezTo>
                  <a:pt x="39" y="91"/>
                  <a:pt x="39" y="91"/>
                  <a:pt x="39" y="91"/>
                </a:cubicBezTo>
                <a:cubicBezTo>
                  <a:pt x="36" y="87"/>
                  <a:pt x="34" y="81"/>
                  <a:pt x="34" y="76"/>
                </a:cubicBezTo>
                <a:cubicBezTo>
                  <a:pt x="23" y="68"/>
                  <a:pt x="23" y="68"/>
                  <a:pt x="23" y="68"/>
                </a:cubicBezTo>
                <a:cubicBezTo>
                  <a:pt x="30" y="46"/>
                  <a:pt x="30" y="46"/>
                  <a:pt x="30" y="46"/>
                </a:cubicBezTo>
                <a:cubicBezTo>
                  <a:pt x="43" y="46"/>
                  <a:pt x="43" y="46"/>
                  <a:pt x="43" y="46"/>
                </a:cubicBezTo>
                <a:cubicBezTo>
                  <a:pt x="47" y="42"/>
                  <a:pt x="51" y="39"/>
                  <a:pt x="56" y="37"/>
                </a:cubicBezTo>
                <a:cubicBezTo>
                  <a:pt x="60" y="24"/>
                  <a:pt x="60" y="24"/>
                  <a:pt x="60" y="24"/>
                </a:cubicBezTo>
                <a:cubicBezTo>
                  <a:pt x="84" y="24"/>
                  <a:pt x="84" y="24"/>
                  <a:pt x="84" y="24"/>
                </a:cubicBezTo>
                <a:cubicBezTo>
                  <a:pt x="88" y="37"/>
                  <a:pt x="88" y="37"/>
                  <a:pt x="88" y="37"/>
                </a:cubicBezTo>
                <a:cubicBezTo>
                  <a:pt x="93" y="39"/>
                  <a:pt x="97" y="42"/>
                  <a:pt x="101" y="46"/>
                </a:cubicBezTo>
                <a:cubicBezTo>
                  <a:pt x="114" y="46"/>
                  <a:pt x="114" y="46"/>
                  <a:pt x="114" y="46"/>
                </a:cubicBezTo>
                <a:cubicBezTo>
                  <a:pt x="121" y="68"/>
                  <a:pt x="121" y="68"/>
                  <a:pt x="121" y="68"/>
                </a:cubicBezTo>
                <a:lnTo>
                  <a:pt x="110" y="7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8" name="Freeform 44">
            <a:extLst>
              <a:ext uri="{FF2B5EF4-FFF2-40B4-BE49-F238E27FC236}">
                <a16:creationId xmlns="" xmlns:a16="http://schemas.microsoft.com/office/drawing/2014/main" id="{C9DFD2B6-AEFE-47B9-B380-47FE89904EBD}"/>
              </a:ext>
            </a:extLst>
          </p:cNvPr>
          <p:cNvSpPr>
            <a:spLocks noEditPoints="1"/>
          </p:cNvSpPr>
          <p:nvPr/>
        </p:nvSpPr>
        <p:spPr bwMode="auto">
          <a:xfrm>
            <a:off x="1266825" y="3209925"/>
            <a:ext cx="509588" cy="511175"/>
          </a:xfrm>
          <a:custGeom>
            <a:avLst/>
            <a:gdLst>
              <a:gd name="T0" fmla="*/ 2147483647 w 146"/>
              <a:gd name="T1" fmla="*/ 0 h 146"/>
              <a:gd name="T2" fmla="*/ 0 w 146"/>
              <a:gd name="T3" fmla="*/ 2147483647 h 146"/>
              <a:gd name="T4" fmla="*/ 2147483647 w 146"/>
              <a:gd name="T5" fmla="*/ 2147483647 h 146"/>
              <a:gd name="T6" fmla="*/ 2147483647 w 146"/>
              <a:gd name="T7" fmla="*/ 2147483647 h 146"/>
              <a:gd name="T8" fmla="*/ 2147483647 w 146"/>
              <a:gd name="T9" fmla="*/ 0 h 146"/>
              <a:gd name="T10" fmla="*/ 2147483647 w 146"/>
              <a:gd name="T11" fmla="*/ 2147483647 h 146"/>
              <a:gd name="T12" fmla="*/ 2147483647 w 146"/>
              <a:gd name="T13" fmla="*/ 2147483647 h 146"/>
              <a:gd name="T14" fmla="*/ 2147483647 w 146"/>
              <a:gd name="T15" fmla="*/ 2147483647 h 146"/>
              <a:gd name="T16" fmla="*/ 2147483647 w 146"/>
              <a:gd name="T17" fmla="*/ 2147483647 h 146"/>
              <a:gd name="T18" fmla="*/ 2147483647 w 146"/>
              <a:gd name="T19" fmla="*/ 2147483647 h 146"/>
              <a:gd name="T20" fmla="*/ 2147483647 w 146"/>
              <a:gd name="T21" fmla="*/ 2147483647 h 146"/>
              <a:gd name="T22" fmla="*/ 2147483647 w 146"/>
              <a:gd name="T23" fmla="*/ 2147483647 h 146"/>
              <a:gd name="T24" fmla="*/ 2147483647 w 146"/>
              <a:gd name="T25" fmla="*/ 2147483647 h 146"/>
              <a:gd name="T26" fmla="*/ 2147483647 w 146"/>
              <a:gd name="T27" fmla="*/ 2147483647 h 146"/>
              <a:gd name="T28" fmla="*/ 2147483647 w 146"/>
              <a:gd name="T29" fmla="*/ 2147483647 h 146"/>
              <a:gd name="T30" fmla="*/ 2147483647 w 146"/>
              <a:gd name="T31" fmla="*/ 2147483647 h 14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6" h="146">
                <a:moveTo>
                  <a:pt x="73" y="0"/>
                </a:moveTo>
                <a:cubicBezTo>
                  <a:pt x="33" y="0"/>
                  <a:pt x="0" y="33"/>
                  <a:pt x="0" y="73"/>
                </a:cubicBezTo>
                <a:cubicBezTo>
                  <a:pt x="0" y="113"/>
                  <a:pt x="33" y="146"/>
                  <a:pt x="73" y="146"/>
                </a:cubicBezTo>
                <a:cubicBezTo>
                  <a:pt x="113" y="146"/>
                  <a:pt x="146" y="113"/>
                  <a:pt x="146" y="73"/>
                </a:cubicBezTo>
                <a:cubicBezTo>
                  <a:pt x="146" y="33"/>
                  <a:pt x="113" y="0"/>
                  <a:pt x="73" y="0"/>
                </a:cubicBezTo>
                <a:close/>
                <a:moveTo>
                  <a:pt x="104" y="119"/>
                </a:moveTo>
                <a:cubicBezTo>
                  <a:pt x="73" y="100"/>
                  <a:pt x="73" y="100"/>
                  <a:pt x="73" y="100"/>
                </a:cubicBezTo>
                <a:cubicBezTo>
                  <a:pt x="42" y="119"/>
                  <a:pt x="42" y="119"/>
                  <a:pt x="42" y="119"/>
                </a:cubicBezTo>
                <a:cubicBezTo>
                  <a:pt x="50" y="83"/>
                  <a:pt x="50" y="83"/>
                  <a:pt x="50" y="83"/>
                </a:cubicBezTo>
                <a:cubicBezTo>
                  <a:pt x="22" y="59"/>
                  <a:pt x="22" y="59"/>
                  <a:pt x="22" y="59"/>
                </a:cubicBezTo>
                <a:cubicBezTo>
                  <a:pt x="59" y="56"/>
                  <a:pt x="59" y="56"/>
                  <a:pt x="59" y="56"/>
                </a:cubicBezTo>
                <a:cubicBezTo>
                  <a:pt x="73" y="22"/>
                  <a:pt x="73" y="22"/>
                  <a:pt x="73" y="22"/>
                </a:cubicBezTo>
                <a:cubicBezTo>
                  <a:pt x="87" y="56"/>
                  <a:pt x="87" y="56"/>
                  <a:pt x="87" y="56"/>
                </a:cubicBezTo>
                <a:cubicBezTo>
                  <a:pt x="124" y="59"/>
                  <a:pt x="124" y="59"/>
                  <a:pt x="124" y="59"/>
                </a:cubicBezTo>
                <a:cubicBezTo>
                  <a:pt x="96" y="83"/>
                  <a:pt x="96" y="83"/>
                  <a:pt x="96" y="83"/>
                </a:cubicBezTo>
                <a:lnTo>
                  <a:pt x="104" y="11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9" name="Freeform 45">
            <a:extLst>
              <a:ext uri="{FF2B5EF4-FFF2-40B4-BE49-F238E27FC236}">
                <a16:creationId xmlns="" xmlns:a16="http://schemas.microsoft.com/office/drawing/2014/main" id="{7538525C-159E-4C56-BF5C-56468DAD57F6}"/>
              </a:ext>
            </a:extLst>
          </p:cNvPr>
          <p:cNvSpPr>
            <a:spLocks noEditPoints="1"/>
          </p:cNvSpPr>
          <p:nvPr/>
        </p:nvSpPr>
        <p:spPr bwMode="auto">
          <a:xfrm>
            <a:off x="2327275" y="3214688"/>
            <a:ext cx="501650" cy="503237"/>
          </a:xfrm>
          <a:custGeom>
            <a:avLst/>
            <a:gdLst>
              <a:gd name="T0" fmla="*/ 2147483647 w 144"/>
              <a:gd name="T1" fmla="*/ 0 h 144"/>
              <a:gd name="T2" fmla="*/ 0 w 144"/>
              <a:gd name="T3" fmla="*/ 2147483647 h 144"/>
              <a:gd name="T4" fmla="*/ 2147483647 w 144"/>
              <a:gd name="T5" fmla="*/ 2147483647 h 144"/>
              <a:gd name="T6" fmla="*/ 2147483647 w 144"/>
              <a:gd name="T7" fmla="*/ 2147483647 h 144"/>
              <a:gd name="T8" fmla="*/ 2147483647 w 144"/>
              <a:gd name="T9" fmla="*/ 0 h 144"/>
              <a:gd name="T10" fmla="*/ 2147483647 w 144"/>
              <a:gd name="T11" fmla="*/ 2147483647 h 144"/>
              <a:gd name="T12" fmla="*/ 2147483647 w 144"/>
              <a:gd name="T13" fmla="*/ 2147483647 h 144"/>
              <a:gd name="T14" fmla="*/ 2147483647 w 144"/>
              <a:gd name="T15" fmla="*/ 2147483647 h 144"/>
              <a:gd name="T16" fmla="*/ 2147483647 w 144"/>
              <a:gd name="T17" fmla="*/ 2147483647 h 144"/>
              <a:gd name="T18" fmla="*/ 2147483647 w 144"/>
              <a:gd name="T19" fmla="*/ 2147483647 h 144"/>
              <a:gd name="T20" fmla="*/ 2147483647 w 144"/>
              <a:gd name="T21" fmla="*/ 2147483647 h 144"/>
              <a:gd name="T22" fmla="*/ 2147483647 w 144"/>
              <a:gd name="T23" fmla="*/ 2147483647 h 144"/>
              <a:gd name="T24" fmla="*/ 2147483647 w 144"/>
              <a:gd name="T25" fmla="*/ 2147483647 h 144"/>
              <a:gd name="T26" fmla="*/ 2147483647 w 144"/>
              <a:gd name="T27" fmla="*/ 2147483647 h 144"/>
              <a:gd name="T28" fmla="*/ 2147483647 w 144"/>
              <a:gd name="T29" fmla="*/ 2147483647 h 144"/>
              <a:gd name="T30" fmla="*/ 2147483647 w 144"/>
              <a:gd name="T31" fmla="*/ 2147483647 h 144"/>
              <a:gd name="T32" fmla="*/ 2147483647 w 144"/>
              <a:gd name="T33" fmla="*/ 2147483647 h 144"/>
              <a:gd name="T34" fmla="*/ 2147483647 w 144"/>
              <a:gd name="T35" fmla="*/ 2147483647 h 144"/>
              <a:gd name="T36" fmla="*/ 2147483647 w 144"/>
              <a:gd name="T37" fmla="*/ 2147483647 h 144"/>
              <a:gd name="T38" fmla="*/ 2147483647 w 144"/>
              <a:gd name="T39" fmla="*/ 2147483647 h 14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41" y="109"/>
                </a:moveTo>
                <a:cubicBezTo>
                  <a:pt x="38" y="109"/>
                  <a:pt x="35" y="106"/>
                  <a:pt x="35" y="103"/>
                </a:cubicBezTo>
                <a:cubicBezTo>
                  <a:pt x="37" y="79"/>
                  <a:pt x="37" y="79"/>
                  <a:pt x="37" y="79"/>
                </a:cubicBezTo>
                <a:cubicBezTo>
                  <a:pt x="52" y="81"/>
                  <a:pt x="63" y="92"/>
                  <a:pt x="65" y="107"/>
                </a:cubicBezTo>
                <a:lnTo>
                  <a:pt x="41" y="109"/>
                </a:lnTo>
                <a:close/>
                <a:moveTo>
                  <a:pt x="78" y="105"/>
                </a:moveTo>
                <a:cubicBezTo>
                  <a:pt x="77" y="84"/>
                  <a:pt x="60" y="67"/>
                  <a:pt x="39" y="65"/>
                </a:cubicBezTo>
                <a:cubicBezTo>
                  <a:pt x="40" y="51"/>
                  <a:pt x="40" y="51"/>
                  <a:pt x="40" y="51"/>
                </a:cubicBezTo>
                <a:cubicBezTo>
                  <a:pt x="68" y="54"/>
                  <a:pt x="90" y="76"/>
                  <a:pt x="92" y="104"/>
                </a:cubicBezTo>
                <a:lnTo>
                  <a:pt x="78" y="105"/>
                </a:lnTo>
                <a:close/>
                <a:moveTo>
                  <a:pt x="106" y="103"/>
                </a:moveTo>
                <a:cubicBezTo>
                  <a:pt x="103" y="68"/>
                  <a:pt x="76" y="41"/>
                  <a:pt x="41" y="38"/>
                </a:cubicBezTo>
                <a:cubicBezTo>
                  <a:pt x="43" y="24"/>
                  <a:pt x="43" y="24"/>
                  <a:pt x="43" y="24"/>
                </a:cubicBezTo>
                <a:cubicBezTo>
                  <a:pt x="84" y="28"/>
                  <a:pt x="116" y="60"/>
                  <a:pt x="120" y="101"/>
                </a:cubicBezTo>
                <a:lnTo>
                  <a:pt x="106" y="10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17" name="PA_图片 16">
            <a:extLst>
              <a:ext uri="{FF2B5EF4-FFF2-40B4-BE49-F238E27FC236}">
                <a16:creationId xmlns="" xmlns:a16="http://schemas.microsoft.com/office/drawing/2014/main" id="{FF8E989A-6100-47E2-B8C8-343E7A1BD6EB}"/>
              </a:ext>
            </a:extLst>
          </p:cNvPr>
          <p:cNvPicPr>
            <a:picLocks noChangeAspect="1"/>
          </p:cNvPicPr>
          <p:nvPr>
            <p:custDataLst>
              <p:tags r:id="rId1"/>
            </p:custDataLst>
          </p:nvPr>
        </p:nvPicPr>
        <p:blipFill>
          <a:blip r:embed="rId5" cstate="screen">
            <a:extLst>
              <a:ext uri="{28A0092B-C50C-407E-A947-70E740481C1C}">
                <a14:useLocalDpi xmlns:a14="http://schemas.microsoft.com/office/drawing/2010/main"/>
              </a:ext>
            </a:extLst>
          </a:blip>
          <a:stretch>
            <a:fillRect/>
          </a:stretch>
        </p:blipFill>
        <p:spPr>
          <a:xfrm>
            <a:off x="5413374" y="2286200"/>
            <a:ext cx="5135563" cy="3243938"/>
          </a:xfrm>
          <a:prstGeom prst="rect">
            <a:avLst/>
          </a:prstGeom>
        </p:spPr>
      </p:pic>
    </p:spTree>
    <p:extLst>
      <p:ext uri="{BB962C8B-B14F-4D97-AF65-F5344CB8AC3E}">
        <p14:creationId xmlns:p14="http://schemas.microsoft.com/office/powerpoint/2010/main" val="25067611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右箭头 3"/>
          <p:cNvSpPr>
            <a:spLocks noChangeArrowheads="1"/>
          </p:cNvSpPr>
          <p:nvPr/>
        </p:nvSpPr>
        <p:spPr bwMode="auto">
          <a:xfrm>
            <a:off x="3564485" y="2094473"/>
            <a:ext cx="4744788" cy="525841"/>
          </a:xfrm>
          <a:prstGeom prst="rightArrow">
            <a:avLst>
              <a:gd name="adj1" fmla="val 50000"/>
              <a:gd name="adj2" fmla="val 50092"/>
            </a:avLst>
          </a:prstGeom>
          <a:solidFill>
            <a:schemeClr val="accent1"/>
          </a:solidFill>
          <a:ln>
            <a:noFill/>
          </a:ln>
          <a:effectLst/>
          <a:extLst/>
        </p:spPr>
        <p:txBody>
          <a:bodyPr lIns="128229" tIns="64113" rIns="128229" bIns="64113" anchor="ctr"/>
          <a:lstStyle/>
          <a:p>
            <a:pPr>
              <a:lnSpc>
                <a:spcPct val="120000"/>
              </a:lnSpc>
              <a:defRPr/>
            </a:pPr>
            <a:endParaRPr lang="zh-CN" altLang="en-US" sz="2499" b="1" kern="0" dirty="0">
              <a:solidFill>
                <a:sysClr val="window" lastClr="FFFFFF"/>
              </a:solidFill>
              <a:latin typeface="微软雅黑" pitchFamily="34" charset="-122"/>
              <a:ea typeface="微软雅黑" pitchFamily="34" charset="-122"/>
            </a:endParaRPr>
          </a:p>
        </p:txBody>
      </p:sp>
      <p:sp>
        <p:nvSpPr>
          <p:cNvPr id="5" name="右箭头 4"/>
          <p:cNvSpPr>
            <a:spLocks noChangeArrowheads="1"/>
          </p:cNvSpPr>
          <p:nvPr/>
        </p:nvSpPr>
        <p:spPr bwMode="auto">
          <a:xfrm flipH="1">
            <a:off x="3739478" y="2883232"/>
            <a:ext cx="4913137" cy="523594"/>
          </a:xfrm>
          <a:prstGeom prst="rightArrow">
            <a:avLst>
              <a:gd name="adj1" fmla="val 50000"/>
              <a:gd name="adj2" fmla="val 50064"/>
            </a:avLst>
          </a:prstGeom>
          <a:solidFill>
            <a:schemeClr val="accent1"/>
          </a:solidFill>
          <a:ln>
            <a:noFill/>
          </a:ln>
          <a:effectLst/>
          <a:extLst/>
        </p:spPr>
        <p:txBody>
          <a:bodyPr lIns="128229" tIns="64113" rIns="128229" bIns="64113" anchor="ctr"/>
          <a:lstStyle/>
          <a:p>
            <a:pPr>
              <a:lnSpc>
                <a:spcPct val="120000"/>
              </a:lnSpc>
              <a:defRPr/>
            </a:pPr>
            <a:endParaRPr lang="zh-CN" altLang="en-US" sz="2499" b="1" kern="0" dirty="0">
              <a:solidFill>
                <a:sysClr val="window" lastClr="FFFFFF"/>
              </a:solidFill>
              <a:latin typeface="微软雅黑" pitchFamily="34" charset="-122"/>
              <a:ea typeface="微软雅黑" pitchFamily="34" charset="-122"/>
            </a:endParaRPr>
          </a:p>
        </p:txBody>
      </p:sp>
      <p:sp>
        <p:nvSpPr>
          <p:cNvPr id="6" name="椭圆 5"/>
          <p:cNvSpPr>
            <a:spLocks noChangeArrowheads="1"/>
          </p:cNvSpPr>
          <p:nvPr/>
        </p:nvSpPr>
        <p:spPr bwMode="auto">
          <a:xfrm>
            <a:off x="1238606" y="1438296"/>
            <a:ext cx="2500872" cy="2537068"/>
          </a:xfrm>
          <a:prstGeom prst="ellipse">
            <a:avLst/>
          </a:prstGeom>
          <a:solidFill>
            <a:schemeClr val="accent1"/>
          </a:solidFill>
          <a:ln>
            <a:noFill/>
          </a:ln>
          <a:effectLst/>
          <a:extLst/>
        </p:spPr>
        <p:txBody>
          <a:bodyPr lIns="128229" tIns="64113" rIns="128229" bIns="64113" anchor="ctr"/>
          <a:lstStyle/>
          <a:p>
            <a:pPr>
              <a:lnSpc>
                <a:spcPct val="120000"/>
              </a:lnSpc>
              <a:defRPr/>
            </a:pPr>
            <a:r>
              <a:rPr lang="zh-CN" altLang="en-US" sz="2499" kern="0" dirty="0">
                <a:solidFill>
                  <a:srgbClr val="FFFFFF"/>
                </a:solidFill>
                <a:latin typeface="微软雅黑" pitchFamily="34" charset="-122"/>
                <a:ea typeface="微软雅黑" pitchFamily="34" charset="-122"/>
              </a:rPr>
              <a:t>  添加内容</a:t>
            </a:r>
          </a:p>
        </p:txBody>
      </p:sp>
      <p:sp>
        <p:nvSpPr>
          <p:cNvPr id="7" name="椭圆 6"/>
          <p:cNvSpPr>
            <a:spLocks noChangeArrowheads="1"/>
          </p:cNvSpPr>
          <p:nvPr/>
        </p:nvSpPr>
        <p:spPr bwMode="auto">
          <a:xfrm>
            <a:off x="8393448" y="1438296"/>
            <a:ext cx="2503086" cy="2537068"/>
          </a:xfrm>
          <a:prstGeom prst="ellipse">
            <a:avLst/>
          </a:prstGeom>
          <a:solidFill>
            <a:schemeClr val="accent1"/>
          </a:solidFill>
          <a:ln>
            <a:noFill/>
          </a:ln>
          <a:effectLst/>
          <a:extLst/>
        </p:spPr>
        <p:txBody>
          <a:bodyPr lIns="128229" tIns="64113" rIns="128229" bIns="64113" anchor="ctr"/>
          <a:lstStyle/>
          <a:p>
            <a:pPr>
              <a:lnSpc>
                <a:spcPct val="120000"/>
              </a:lnSpc>
              <a:defRPr/>
            </a:pPr>
            <a:r>
              <a:rPr lang="zh-CN" altLang="en-US" sz="2499" kern="0" dirty="0">
                <a:solidFill>
                  <a:srgbClr val="FFFFFF"/>
                </a:solidFill>
                <a:latin typeface="微软雅黑" pitchFamily="34" charset="-122"/>
                <a:ea typeface="微软雅黑" pitchFamily="34" charset="-122"/>
              </a:rPr>
              <a:t>  添加内容</a:t>
            </a:r>
          </a:p>
        </p:txBody>
      </p:sp>
      <p:sp>
        <p:nvSpPr>
          <p:cNvPr id="8" name="矩形 7"/>
          <p:cNvSpPr/>
          <p:nvPr/>
        </p:nvSpPr>
        <p:spPr>
          <a:xfrm>
            <a:off x="4902418" y="1921440"/>
            <a:ext cx="1982533" cy="1660668"/>
          </a:xfrm>
          <a:prstGeom prst="rect">
            <a:avLst/>
          </a:prstGeom>
          <a:gradFill>
            <a:gsLst>
              <a:gs pos="33000">
                <a:srgbClr val="F9F9F9"/>
              </a:gs>
              <a:gs pos="100000">
                <a:srgbClr val="D7D7D7"/>
              </a:gs>
            </a:gsLst>
            <a:lin ang="5400000" scaled="0"/>
          </a:gradFill>
          <a:ln w="3175" cap="flat" cmpd="sng" algn="ctr">
            <a:noFill/>
            <a:prstDash val="solid"/>
          </a:ln>
          <a:effectLst/>
        </p:spPr>
        <p:txBody>
          <a:bodyPr lIns="128229" tIns="64113" rIns="128229" bIns="64113" anchor="ctr"/>
          <a:lstStyle/>
          <a:p>
            <a:pPr>
              <a:lnSpc>
                <a:spcPct val="120000"/>
              </a:lnSpc>
              <a:defRPr/>
            </a:pPr>
            <a:r>
              <a:rPr lang="zh-CN" altLang="en-US" sz="1799" kern="0" dirty="0">
                <a:solidFill>
                  <a:srgbClr val="414455"/>
                </a:solidFill>
                <a:latin typeface="微软雅黑" pitchFamily="34" charset="-122"/>
                <a:ea typeface="微软雅黑" pitchFamily="34" charset="-122"/>
              </a:rPr>
              <a:t>   添加内容</a:t>
            </a:r>
          </a:p>
        </p:txBody>
      </p:sp>
      <p:sp>
        <p:nvSpPr>
          <p:cNvPr id="9" name="下箭头 8"/>
          <p:cNvSpPr>
            <a:spLocks noChangeArrowheads="1"/>
          </p:cNvSpPr>
          <p:nvPr/>
        </p:nvSpPr>
        <p:spPr bwMode="auto">
          <a:xfrm>
            <a:off x="5450555" y="3715491"/>
            <a:ext cx="1123068" cy="786512"/>
          </a:xfrm>
          <a:prstGeom prst="downArrow">
            <a:avLst>
              <a:gd name="adj1" fmla="val 50000"/>
              <a:gd name="adj2" fmla="val 50000"/>
            </a:avLst>
          </a:prstGeom>
          <a:solidFill>
            <a:schemeClr val="accent1"/>
          </a:solidFill>
          <a:ln>
            <a:noFill/>
          </a:ln>
          <a:effectLst/>
          <a:extLst/>
        </p:spPr>
        <p:txBody>
          <a:bodyPr lIns="128229" tIns="64113" rIns="128229" bIns="64113" anchor="ctr"/>
          <a:lstStyle/>
          <a:p>
            <a:pPr>
              <a:lnSpc>
                <a:spcPct val="120000"/>
              </a:lnSpc>
              <a:defRPr/>
            </a:pPr>
            <a:endParaRPr lang="zh-CN" altLang="en-US" sz="2499" b="1" kern="0" dirty="0">
              <a:solidFill>
                <a:sysClr val="window" lastClr="FFFFFF"/>
              </a:solidFill>
              <a:latin typeface="微软雅黑" pitchFamily="34" charset="-122"/>
              <a:ea typeface="微软雅黑" pitchFamily="34" charset="-122"/>
            </a:endParaRPr>
          </a:p>
        </p:txBody>
      </p:sp>
      <p:sp>
        <p:nvSpPr>
          <p:cNvPr id="10" name="TextBox 9"/>
          <p:cNvSpPr txBox="1"/>
          <p:nvPr/>
        </p:nvSpPr>
        <p:spPr bwMode="auto">
          <a:xfrm>
            <a:off x="1036989" y="4065248"/>
            <a:ext cx="3043837" cy="1089241"/>
          </a:xfrm>
          <a:prstGeom prst="rect">
            <a:avLst/>
          </a:prstGeom>
          <a:noFill/>
        </p:spPr>
        <p:txBody>
          <a:bodyPr wrap="square" lIns="128229" tIns="64113" rIns="128229" bIns="64113">
            <a:spAutoFit/>
          </a:bodyPr>
          <a:lstStyle/>
          <a:p>
            <a:pPr>
              <a:lnSpc>
                <a:spcPct val="130000"/>
              </a:lnSpc>
            </a:pPr>
            <a:r>
              <a:rPr lang="zh-CN" altLang="en-US" sz="1599"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1" name="TextBox 10"/>
          <p:cNvSpPr txBox="1"/>
          <p:nvPr/>
        </p:nvSpPr>
        <p:spPr bwMode="auto">
          <a:xfrm>
            <a:off x="8269359" y="4097840"/>
            <a:ext cx="2961113" cy="1089241"/>
          </a:xfrm>
          <a:prstGeom prst="rect">
            <a:avLst/>
          </a:prstGeom>
          <a:noFill/>
        </p:spPr>
        <p:txBody>
          <a:bodyPr wrap="square" lIns="128229" tIns="64113" rIns="128229" bIns="64113">
            <a:spAutoFit/>
          </a:bodyPr>
          <a:lstStyle/>
          <a:p>
            <a:pPr>
              <a:lnSpc>
                <a:spcPct val="130000"/>
              </a:lnSpc>
            </a:pPr>
            <a:r>
              <a:rPr lang="zh-CN" altLang="en-US" sz="1599"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2" name="TextBox 19"/>
          <p:cNvSpPr txBox="1">
            <a:spLocks noChangeArrowheads="1"/>
          </p:cNvSpPr>
          <p:nvPr/>
        </p:nvSpPr>
        <p:spPr bwMode="auto">
          <a:xfrm>
            <a:off x="5329110" y="4450787"/>
            <a:ext cx="1570520" cy="904671"/>
          </a:xfrm>
          <a:prstGeom prst="rect">
            <a:avLst/>
          </a:prstGeom>
          <a:noFill/>
          <a:ln>
            <a:noFill/>
          </a:ln>
          <a:extLst/>
        </p:spPr>
        <p:txBody>
          <a:bodyPr lIns="128229" tIns="64113" rIns="128229" bIns="64113">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defRPr/>
            </a:pPr>
            <a:r>
              <a:rPr lang="zh-CN" altLang="en-US" sz="2099" kern="0" dirty="0">
                <a:solidFill>
                  <a:srgbClr val="4D4D4D"/>
                </a:solidFill>
                <a:latin typeface="微软雅黑" pitchFamily="34" charset="-122"/>
                <a:ea typeface="微软雅黑" pitchFamily="34" charset="-122"/>
              </a:rPr>
              <a:t>单击此处添加标题</a:t>
            </a:r>
          </a:p>
        </p:txBody>
      </p:sp>
    </p:spTree>
    <p:extLst>
      <p:ext uri="{BB962C8B-B14F-4D97-AF65-F5344CB8AC3E}">
        <p14:creationId xmlns:p14="http://schemas.microsoft.com/office/powerpoint/2010/main" val="16429459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Group 2"/>
          <p:cNvGrpSpPr>
            <a:grpSpLocks/>
          </p:cNvGrpSpPr>
          <p:nvPr/>
        </p:nvGrpSpPr>
        <p:grpSpPr bwMode="auto">
          <a:xfrm>
            <a:off x="5914509" y="2493383"/>
            <a:ext cx="2191084" cy="2319498"/>
            <a:chOff x="0" y="0"/>
            <a:chExt cx="1186" cy="1256"/>
          </a:xfrm>
        </p:grpSpPr>
        <p:sp>
          <p:nvSpPr>
            <p:cNvPr id="67" name="Freeform 9"/>
            <p:cNvSpPr>
              <a:spLocks noChangeArrowheads="1"/>
            </p:cNvSpPr>
            <p:nvPr/>
          </p:nvSpPr>
          <p:spPr bwMode="auto">
            <a:xfrm>
              <a:off x="0" y="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6"/>
                <a:gd name="T61" fmla="*/ 0 h 837"/>
                <a:gd name="T62" fmla="*/ 1186 w 1186"/>
                <a:gd name="T63" fmla="*/ 837 h 8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799"/>
            </a:p>
          </p:txBody>
        </p:sp>
        <p:sp>
          <p:nvSpPr>
            <p:cNvPr id="68" name="Freeform 10"/>
            <p:cNvSpPr>
              <a:spLocks noChangeArrowheads="1"/>
            </p:cNvSpPr>
            <p:nvPr/>
          </p:nvSpPr>
          <p:spPr bwMode="auto">
            <a:xfrm>
              <a:off x="0" y="24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60000 65536"/>
                <a:gd name="T11" fmla="*/ 0 60000 65536"/>
                <a:gd name="T12" fmla="*/ 0 60000 65536"/>
                <a:gd name="T13" fmla="*/ 0 60000 65536"/>
                <a:gd name="T14" fmla="*/ 0 60000 65536"/>
                <a:gd name="T15" fmla="*/ 0 w 1186"/>
                <a:gd name="T16" fmla="*/ 0 h 1010"/>
                <a:gd name="T17" fmla="*/ 1186 w 1186"/>
                <a:gd name="T18" fmla="*/ 1010 h 1010"/>
              </a:gdLst>
              <a:ahLst/>
              <a:cxnLst>
                <a:cxn ang="T10">
                  <a:pos x="T0" y="T1"/>
                </a:cxn>
                <a:cxn ang="T11">
                  <a:pos x="T2" y="T3"/>
                </a:cxn>
                <a:cxn ang="T12">
                  <a:pos x="T4" y="T5"/>
                </a:cxn>
                <a:cxn ang="T13">
                  <a:pos x="T6" y="T7"/>
                </a:cxn>
                <a:cxn ang="T14">
                  <a:pos x="T8" y="T9"/>
                </a:cxn>
              </a:cxnLst>
              <a:rect l="T15" t="T16" r="T17" b="T18"/>
              <a:pathLst>
                <a:path w="1186" h="1010">
                  <a:moveTo>
                    <a:pt x="1186" y="591"/>
                  </a:moveTo>
                  <a:lnTo>
                    <a:pt x="0" y="0"/>
                  </a:lnTo>
                  <a:lnTo>
                    <a:pt x="0" y="419"/>
                  </a:lnTo>
                  <a:lnTo>
                    <a:pt x="1186" y="1010"/>
                  </a:lnTo>
                  <a:lnTo>
                    <a:pt x="1186" y="591"/>
                  </a:lnTo>
                  <a:close/>
                </a:path>
              </a:pathLst>
            </a:cu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799"/>
            </a:p>
          </p:txBody>
        </p:sp>
      </p:grpSp>
      <p:grpSp>
        <p:nvGrpSpPr>
          <p:cNvPr id="69" name="Group 5"/>
          <p:cNvGrpSpPr>
            <a:grpSpLocks/>
          </p:cNvGrpSpPr>
          <p:nvPr/>
        </p:nvGrpSpPr>
        <p:grpSpPr bwMode="auto">
          <a:xfrm>
            <a:off x="8105593" y="2688012"/>
            <a:ext cx="2191084" cy="2124869"/>
            <a:chOff x="0" y="0"/>
            <a:chExt cx="1185" cy="1151"/>
          </a:xfrm>
        </p:grpSpPr>
        <p:sp>
          <p:nvSpPr>
            <p:cNvPr id="70" name="Freeform 12"/>
            <p:cNvSpPr>
              <a:spLocks noChangeArrowheads="1"/>
            </p:cNvSpPr>
            <p:nvPr/>
          </p:nvSpPr>
          <p:spPr bwMode="auto">
            <a:xfrm>
              <a:off x="0" y="0"/>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5"/>
                <a:gd name="T61" fmla="*/ 0 h 838"/>
                <a:gd name="T62" fmla="*/ 1185 w 1185"/>
                <a:gd name="T63" fmla="*/ 838 h 8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799"/>
            </a:p>
          </p:txBody>
        </p:sp>
        <p:sp>
          <p:nvSpPr>
            <p:cNvPr id="71" name="Freeform 13"/>
            <p:cNvSpPr>
              <a:spLocks noChangeArrowheads="1"/>
            </p:cNvSpPr>
            <p:nvPr/>
          </p:nvSpPr>
          <p:spPr bwMode="auto">
            <a:xfrm>
              <a:off x="0" y="245"/>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60000 65536"/>
                <a:gd name="T11" fmla="*/ 0 60000 65536"/>
                <a:gd name="T12" fmla="*/ 0 60000 65536"/>
                <a:gd name="T13" fmla="*/ 0 60000 65536"/>
                <a:gd name="T14" fmla="*/ 0 60000 65536"/>
                <a:gd name="T15" fmla="*/ 0 w 1185"/>
                <a:gd name="T16" fmla="*/ 0 h 906"/>
                <a:gd name="T17" fmla="*/ 1185 w 1185"/>
                <a:gd name="T18" fmla="*/ 906 h 906"/>
              </a:gdLst>
              <a:ahLst/>
              <a:cxnLst>
                <a:cxn ang="T10">
                  <a:pos x="T0" y="T1"/>
                </a:cxn>
                <a:cxn ang="T11">
                  <a:pos x="T2" y="T3"/>
                </a:cxn>
                <a:cxn ang="T12">
                  <a:pos x="T4" y="T5"/>
                </a:cxn>
                <a:cxn ang="T13">
                  <a:pos x="T6" y="T7"/>
                </a:cxn>
                <a:cxn ang="T14">
                  <a:pos x="T8" y="T9"/>
                </a:cxn>
              </a:cxnLst>
              <a:rect l="T15" t="T16" r="T17" b="T18"/>
              <a:pathLst>
                <a:path w="1185" h="906">
                  <a:moveTo>
                    <a:pt x="0" y="593"/>
                  </a:moveTo>
                  <a:lnTo>
                    <a:pt x="1185" y="0"/>
                  </a:lnTo>
                  <a:lnTo>
                    <a:pt x="1185" y="315"/>
                  </a:lnTo>
                  <a:lnTo>
                    <a:pt x="0" y="906"/>
                  </a:lnTo>
                  <a:lnTo>
                    <a:pt x="0" y="593"/>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799"/>
            </a:p>
          </p:txBody>
        </p:sp>
      </p:grpSp>
      <p:grpSp>
        <p:nvGrpSpPr>
          <p:cNvPr id="72" name="Group 8"/>
          <p:cNvGrpSpPr>
            <a:grpSpLocks/>
          </p:cNvGrpSpPr>
          <p:nvPr/>
        </p:nvGrpSpPr>
        <p:grpSpPr bwMode="auto">
          <a:xfrm>
            <a:off x="5005572" y="2752220"/>
            <a:ext cx="3098015" cy="2058655"/>
            <a:chOff x="0" y="0"/>
            <a:chExt cx="1676" cy="1115"/>
          </a:xfrm>
        </p:grpSpPr>
        <p:sp>
          <p:nvSpPr>
            <p:cNvPr id="73" name="Freeform 15"/>
            <p:cNvSpPr>
              <a:spLocks noChangeArrowheads="1"/>
            </p:cNvSpPr>
            <p:nvPr/>
          </p:nvSpPr>
          <p:spPr bwMode="auto">
            <a:xfrm>
              <a:off x="0" y="0"/>
              <a:ext cx="1676" cy="592"/>
            </a:xfrm>
            <a:custGeom>
              <a:avLst/>
              <a:gdLst>
                <a:gd name="T0" fmla="*/ 1676 w 1676"/>
                <a:gd name="T1" fmla="*/ 592 h 592"/>
                <a:gd name="T2" fmla="*/ 490 w 1676"/>
                <a:gd name="T3" fmla="*/ 0 h 592"/>
                <a:gd name="T4" fmla="*/ 490 w 1676"/>
                <a:gd name="T5" fmla="*/ 0 h 592"/>
                <a:gd name="T6" fmla="*/ 436 w 1676"/>
                <a:gd name="T7" fmla="*/ 28 h 592"/>
                <a:gd name="T8" fmla="*/ 383 w 1676"/>
                <a:gd name="T9" fmla="*/ 60 h 592"/>
                <a:gd name="T10" fmla="*/ 333 w 1676"/>
                <a:gd name="T11" fmla="*/ 91 h 592"/>
                <a:gd name="T12" fmla="*/ 286 w 1676"/>
                <a:gd name="T13" fmla="*/ 124 h 592"/>
                <a:gd name="T14" fmla="*/ 242 w 1676"/>
                <a:gd name="T15" fmla="*/ 158 h 592"/>
                <a:gd name="T16" fmla="*/ 202 w 1676"/>
                <a:gd name="T17" fmla="*/ 194 h 592"/>
                <a:gd name="T18" fmla="*/ 165 w 1676"/>
                <a:gd name="T19" fmla="*/ 229 h 592"/>
                <a:gd name="T20" fmla="*/ 131 w 1676"/>
                <a:gd name="T21" fmla="*/ 266 h 592"/>
                <a:gd name="T22" fmla="*/ 101 w 1676"/>
                <a:gd name="T23" fmla="*/ 305 h 592"/>
                <a:gd name="T24" fmla="*/ 88 w 1676"/>
                <a:gd name="T25" fmla="*/ 323 h 592"/>
                <a:gd name="T26" fmla="*/ 75 w 1676"/>
                <a:gd name="T27" fmla="*/ 343 h 592"/>
                <a:gd name="T28" fmla="*/ 64 w 1676"/>
                <a:gd name="T29" fmla="*/ 363 h 592"/>
                <a:gd name="T30" fmla="*/ 53 w 1676"/>
                <a:gd name="T31" fmla="*/ 383 h 592"/>
                <a:gd name="T32" fmla="*/ 43 w 1676"/>
                <a:gd name="T33" fmla="*/ 403 h 592"/>
                <a:gd name="T34" fmla="*/ 34 w 1676"/>
                <a:gd name="T35" fmla="*/ 423 h 592"/>
                <a:gd name="T36" fmla="*/ 25 w 1676"/>
                <a:gd name="T37" fmla="*/ 444 h 592"/>
                <a:gd name="T38" fmla="*/ 20 w 1676"/>
                <a:gd name="T39" fmla="*/ 464 h 592"/>
                <a:gd name="T40" fmla="*/ 13 w 1676"/>
                <a:gd name="T41" fmla="*/ 486 h 592"/>
                <a:gd name="T42" fmla="*/ 8 w 1676"/>
                <a:gd name="T43" fmla="*/ 507 h 592"/>
                <a:gd name="T44" fmla="*/ 4 w 1676"/>
                <a:gd name="T45" fmla="*/ 528 h 592"/>
                <a:gd name="T46" fmla="*/ 3 w 1676"/>
                <a:gd name="T47" fmla="*/ 550 h 592"/>
                <a:gd name="T48" fmla="*/ 0 w 1676"/>
                <a:gd name="T49" fmla="*/ 571 h 592"/>
                <a:gd name="T50" fmla="*/ 0 w 1676"/>
                <a:gd name="T51" fmla="*/ 592 h 592"/>
                <a:gd name="T52" fmla="*/ 1676 w 1676"/>
                <a:gd name="T53" fmla="*/ 592 h 5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2"/>
                <a:gd name="T83" fmla="*/ 1676 w 1676"/>
                <a:gd name="T84" fmla="*/ 592 h 5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799"/>
            </a:p>
          </p:txBody>
        </p:sp>
        <p:sp>
          <p:nvSpPr>
            <p:cNvPr id="74" name="Rectangle 16"/>
            <p:cNvSpPr>
              <a:spLocks noChangeArrowheads="1"/>
            </p:cNvSpPr>
            <p:nvPr/>
          </p:nvSpPr>
          <p:spPr bwMode="auto">
            <a:xfrm>
              <a:off x="0" y="592"/>
              <a:ext cx="1676" cy="523"/>
            </a:xfrm>
            <a:prstGeom prst="rect">
              <a:avLst/>
            </a:pr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zh-CN" altLang="en-US" sz="1799" b="1">
                <a:solidFill>
                  <a:srgbClr val="000000"/>
                </a:solidFill>
                <a:latin typeface="Gulim" pitchFamily="34" charset="-127"/>
                <a:sym typeface="Gulim" pitchFamily="34" charset="-127"/>
              </a:endParaRPr>
            </a:p>
          </p:txBody>
        </p:sp>
      </p:grpSp>
      <p:grpSp>
        <p:nvGrpSpPr>
          <p:cNvPr id="75" name="Group 11"/>
          <p:cNvGrpSpPr>
            <a:grpSpLocks/>
          </p:cNvGrpSpPr>
          <p:nvPr/>
        </p:nvGrpSpPr>
        <p:grpSpPr bwMode="auto">
          <a:xfrm>
            <a:off x="8105593" y="3336108"/>
            <a:ext cx="3096009" cy="1476774"/>
            <a:chOff x="0" y="0"/>
            <a:chExt cx="1675" cy="800"/>
          </a:xfrm>
        </p:grpSpPr>
        <p:sp>
          <p:nvSpPr>
            <p:cNvPr id="76" name="Freeform 18"/>
            <p:cNvSpPr>
              <a:spLocks noChangeArrowheads="1"/>
            </p:cNvSpPr>
            <p:nvPr/>
          </p:nvSpPr>
          <p:spPr bwMode="auto">
            <a:xfrm>
              <a:off x="0" y="0"/>
              <a:ext cx="1675" cy="591"/>
            </a:xfrm>
            <a:custGeom>
              <a:avLst/>
              <a:gdLst>
                <a:gd name="T0" fmla="*/ 0 w 1675"/>
                <a:gd name="T1" fmla="*/ 591 h 591"/>
                <a:gd name="T2" fmla="*/ 1185 w 1675"/>
                <a:gd name="T3" fmla="*/ 0 h 591"/>
                <a:gd name="T4" fmla="*/ 1185 w 1675"/>
                <a:gd name="T5" fmla="*/ 0 h 591"/>
                <a:gd name="T6" fmla="*/ 1239 w 1675"/>
                <a:gd name="T7" fmla="*/ 28 h 591"/>
                <a:gd name="T8" fmla="*/ 1292 w 1675"/>
                <a:gd name="T9" fmla="*/ 58 h 591"/>
                <a:gd name="T10" fmla="*/ 1342 w 1675"/>
                <a:gd name="T11" fmla="*/ 89 h 591"/>
                <a:gd name="T12" fmla="*/ 1389 w 1675"/>
                <a:gd name="T13" fmla="*/ 124 h 591"/>
                <a:gd name="T14" fmla="*/ 1433 w 1675"/>
                <a:gd name="T15" fmla="*/ 156 h 591"/>
                <a:gd name="T16" fmla="*/ 1473 w 1675"/>
                <a:gd name="T17" fmla="*/ 192 h 591"/>
                <a:gd name="T18" fmla="*/ 1510 w 1675"/>
                <a:gd name="T19" fmla="*/ 228 h 591"/>
                <a:gd name="T20" fmla="*/ 1544 w 1675"/>
                <a:gd name="T21" fmla="*/ 265 h 591"/>
                <a:gd name="T22" fmla="*/ 1574 w 1675"/>
                <a:gd name="T23" fmla="*/ 303 h 591"/>
                <a:gd name="T24" fmla="*/ 1587 w 1675"/>
                <a:gd name="T25" fmla="*/ 323 h 591"/>
                <a:gd name="T26" fmla="*/ 1600 w 1675"/>
                <a:gd name="T27" fmla="*/ 342 h 591"/>
                <a:gd name="T28" fmla="*/ 1611 w 1675"/>
                <a:gd name="T29" fmla="*/ 361 h 591"/>
                <a:gd name="T30" fmla="*/ 1622 w 1675"/>
                <a:gd name="T31" fmla="*/ 381 h 591"/>
                <a:gd name="T32" fmla="*/ 1632 w 1675"/>
                <a:gd name="T33" fmla="*/ 401 h 591"/>
                <a:gd name="T34" fmla="*/ 1641 w 1675"/>
                <a:gd name="T35" fmla="*/ 423 h 591"/>
                <a:gd name="T36" fmla="*/ 1650 w 1675"/>
                <a:gd name="T37" fmla="*/ 443 h 591"/>
                <a:gd name="T38" fmla="*/ 1655 w 1675"/>
                <a:gd name="T39" fmla="*/ 464 h 591"/>
                <a:gd name="T40" fmla="*/ 1662 w 1675"/>
                <a:gd name="T41" fmla="*/ 484 h 591"/>
                <a:gd name="T42" fmla="*/ 1667 w 1675"/>
                <a:gd name="T43" fmla="*/ 505 h 591"/>
                <a:gd name="T44" fmla="*/ 1671 w 1675"/>
                <a:gd name="T45" fmla="*/ 527 h 591"/>
                <a:gd name="T46" fmla="*/ 1672 w 1675"/>
                <a:gd name="T47" fmla="*/ 548 h 591"/>
                <a:gd name="T48" fmla="*/ 1675 w 1675"/>
                <a:gd name="T49" fmla="*/ 569 h 591"/>
                <a:gd name="T50" fmla="*/ 1675 w 1675"/>
                <a:gd name="T51" fmla="*/ 591 h 591"/>
                <a:gd name="T52" fmla="*/ 0 w 1675"/>
                <a:gd name="T53" fmla="*/ 591 h 5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1"/>
                <a:gd name="T83" fmla="*/ 1675 w 1675"/>
                <a:gd name="T84" fmla="*/ 591 h 59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799"/>
            </a:p>
          </p:txBody>
        </p:sp>
        <p:sp>
          <p:nvSpPr>
            <p:cNvPr id="77" name="Rectangle 19"/>
            <p:cNvSpPr>
              <a:spLocks noChangeArrowheads="1"/>
            </p:cNvSpPr>
            <p:nvPr/>
          </p:nvSpPr>
          <p:spPr bwMode="auto">
            <a:xfrm>
              <a:off x="0" y="591"/>
              <a:ext cx="1675" cy="209"/>
            </a:xfrm>
            <a:prstGeom prst="rect">
              <a:avLst/>
            </a:prstGeom>
            <a:solidFill>
              <a:schemeClr val="tx1">
                <a:lumMod val="50000"/>
                <a:lumOff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latinLnBrk="1"/>
              <a:endParaRPr lang="zh-CN" altLang="en-US" sz="1799" b="1">
                <a:solidFill>
                  <a:srgbClr val="000000"/>
                </a:solidFill>
                <a:latin typeface="Gulim" pitchFamily="34" charset="-127"/>
                <a:sym typeface="Gulim" pitchFamily="34" charset="-127"/>
              </a:endParaRPr>
            </a:p>
          </p:txBody>
        </p:sp>
      </p:grpSp>
      <p:grpSp>
        <p:nvGrpSpPr>
          <p:cNvPr id="78" name="Group 14"/>
          <p:cNvGrpSpPr>
            <a:grpSpLocks/>
          </p:cNvGrpSpPr>
          <p:nvPr/>
        </p:nvGrpSpPr>
        <p:grpSpPr bwMode="auto">
          <a:xfrm>
            <a:off x="5013497" y="3653133"/>
            <a:ext cx="3096008" cy="2253283"/>
            <a:chOff x="0" y="0"/>
            <a:chExt cx="1676" cy="1221"/>
          </a:xfrm>
        </p:grpSpPr>
        <p:sp>
          <p:nvSpPr>
            <p:cNvPr id="79" name="Freeform 21"/>
            <p:cNvSpPr>
              <a:spLocks noChangeArrowheads="1"/>
            </p:cNvSpPr>
            <p:nvPr/>
          </p:nvSpPr>
          <p:spPr bwMode="auto">
            <a:xfrm>
              <a:off x="0" y="0"/>
              <a:ext cx="1676" cy="593"/>
            </a:xfrm>
            <a:custGeom>
              <a:avLst/>
              <a:gdLst>
                <a:gd name="T0" fmla="*/ 1676 w 1676"/>
                <a:gd name="T1" fmla="*/ 0 h 593"/>
                <a:gd name="T2" fmla="*/ 490 w 1676"/>
                <a:gd name="T3" fmla="*/ 593 h 593"/>
                <a:gd name="T4" fmla="*/ 490 w 1676"/>
                <a:gd name="T5" fmla="*/ 593 h 593"/>
                <a:gd name="T6" fmla="*/ 436 w 1676"/>
                <a:gd name="T7" fmla="*/ 564 h 593"/>
                <a:gd name="T8" fmla="*/ 383 w 1676"/>
                <a:gd name="T9" fmla="*/ 533 h 593"/>
                <a:gd name="T10" fmla="*/ 333 w 1676"/>
                <a:gd name="T11" fmla="*/ 501 h 593"/>
                <a:gd name="T12" fmla="*/ 286 w 1676"/>
                <a:gd name="T13" fmla="*/ 469 h 593"/>
                <a:gd name="T14" fmla="*/ 242 w 1676"/>
                <a:gd name="T15" fmla="*/ 434 h 593"/>
                <a:gd name="T16" fmla="*/ 202 w 1676"/>
                <a:gd name="T17" fmla="*/ 400 h 593"/>
                <a:gd name="T18" fmla="*/ 165 w 1676"/>
                <a:gd name="T19" fmla="*/ 363 h 593"/>
                <a:gd name="T20" fmla="*/ 131 w 1676"/>
                <a:gd name="T21" fmla="*/ 326 h 593"/>
                <a:gd name="T22" fmla="*/ 101 w 1676"/>
                <a:gd name="T23" fmla="*/ 288 h 593"/>
                <a:gd name="T24" fmla="*/ 88 w 1676"/>
                <a:gd name="T25" fmla="*/ 269 h 593"/>
                <a:gd name="T26" fmla="*/ 75 w 1676"/>
                <a:gd name="T27" fmla="*/ 249 h 593"/>
                <a:gd name="T28" fmla="*/ 64 w 1676"/>
                <a:gd name="T29" fmla="*/ 229 h 593"/>
                <a:gd name="T30" fmla="*/ 53 w 1676"/>
                <a:gd name="T31" fmla="*/ 209 h 593"/>
                <a:gd name="T32" fmla="*/ 43 w 1676"/>
                <a:gd name="T33" fmla="*/ 189 h 593"/>
                <a:gd name="T34" fmla="*/ 34 w 1676"/>
                <a:gd name="T35" fmla="*/ 170 h 593"/>
                <a:gd name="T36" fmla="*/ 25 w 1676"/>
                <a:gd name="T37" fmla="*/ 148 h 593"/>
                <a:gd name="T38" fmla="*/ 20 w 1676"/>
                <a:gd name="T39" fmla="*/ 128 h 593"/>
                <a:gd name="T40" fmla="*/ 13 w 1676"/>
                <a:gd name="T41" fmla="*/ 107 h 593"/>
                <a:gd name="T42" fmla="*/ 8 w 1676"/>
                <a:gd name="T43" fmla="*/ 85 h 593"/>
                <a:gd name="T44" fmla="*/ 4 w 1676"/>
                <a:gd name="T45" fmla="*/ 66 h 593"/>
                <a:gd name="T46" fmla="*/ 3 w 1676"/>
                <a:gd name="T47" fmla="*/ 44 h 593"/>
                <a:gd name="T48" fmla="*/ 0 w 1676"/>
                <a:gd name="T49" fmla="*/ 21 h 593"/>
                <a:gd name="T50" fmla="*/ 0 w 1676"/>
                <a:gd name="T51" fmla="*/ 0 h 593"/>
                <a:gd name="T52" fmla="*/ 1676 w 1676"/>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3"/>
                <a:gd name="T83" fmla="*/ 1676 w 1676"/>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799"/>
            </a:p>
          </p:txBody>
        </p:sp>
        <p:sp>
          <p:nvSpPr>
            <p:cNvPr id="80" name="Freeform 22"/>
            <p:cNvSpPr>
              <a:spLocks noChangeArrowheads="1"/>
            </p:cNvSpPr>
            <p:nvPr/>
          </p:nvSpPr>
          <p:spPr bwMode="auto">
            <a:xfrm>
              <a:off x="0" y="0"/>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28 h 1221"/>
                <a:gd name="T54" fmla="*/ 0 w 490"/>
                <a:gd name="T55" fmla="*/ 650 h 1221"/>
                <a:gd name="T56" fmla="*/ 3 w 490"/>
                <a:gd name="T57" fmla="*/ 672 h 1221"/>
                <a:gd name="T58" fmla="*/ 4 w 490"/>
                <a:gd name="T59" fmla="*/ 694 h 1221"/>
                <a:gd name="T60" fmla="*/ 8 w 490"/>
                <a:gd name="T61" fmla="*/ 714 h 1221"/>
                <a:gd name="T62" fmla="*/ 13 w 490"/>
                <a:gd name="T63" fmla="*/ 735 h 1221"/>
                <a:gd name="T64" fmla="*/ 20 w 490"/>
                <a:gd name="T65" fmla="*/ 756 h 1221"/>
                <a:gd name="T66" fmla="*/ 25 w 490"/>
                <a:gd name="T67" fmla="*/ 776 h 1221"/>
                <a:gd name="T68" fmla="*/ 34 w 490"/>
                <a:gd name="T69" fmla="*/ 798 h 1221"/>
                <a:gd name="T70" fmla="*/ 43 w 490"/>
                <a:gd name="T71" fmla="*/ 818 h 1221"/>
                <a:gd name="T72" fmla="*/ 53 w 490"/>
                <a:gd name="T73" fmla="*/ 838 h 1221"/>
                <a:gd name="T74" fmla="*/ 64 w 490"/>
                <a:gd name="T75" fmla="*/ 858 h 1221"/>
                <a:gd name="T76" fmla="*/ 75 w 490"/>
                <a:gd name="T77" fmla="*/ 877 h 1221"/>
                <a:gd name="T78" fmla="*/ 88 w 490"/>
                <a:gd name="T79" fmla="*/ 897 h 1221"/>
                <a:gd name="T80" fmla="*/ 101 w 490"/>
                <a:gd name="T81" fmla="*/ 916 h 1221"/>
                <a:gd name="T82" fmla="*/ 131 w 490"/>
                <a:gd name="T83" fmla="*/ 954 h 1221"/>
                <a:gd name="T84" fmla="*/ 165 w 490"/>
                <a:gd name="T85" fmla="*/ 991 h 1221"/>
                <a:gd name="T86" fmla="*/ 202 w 490"/>
                <a:gd name="T87" fmla="*/ 1028 h 1221"/>
                <a:gd name="T88" fmla="*/ 242 w 490"/>
                <a:gd name="T89" fmla="*/ 1063 h 1221"/>
                <a:gd name="T90" fmla="*/ 286 w 490"/>
                <a:gd name="T91" fmla="*/ 1097 h 1221"/>
                <a:gd name="T92" fmla="*/ 333 w 490"/>
                <a:gd name="T93" fmla="*/ 1130 h 1221"/>
                <a:gd name="T94" fmla="*/ 383 w 490"/>
                <a:gd name="T95" fmla="*/ 1161 h 1221"/>
                <a:gd name="T96" fmla="*/ 436 w 490"/>
                <a:gd name="T97" fmla="*/ 1192 h 1221"/>
                <a:gd name="T98" fmla="*/ 490 w 490"/>
                <a:gd name="T99" fmla="*/ 1221 h 1221"/>
                <a:gd name="T100" fmla="*/ 490 w 490"/>
                <a:gd name="T101" fmla="*/ 593 h 12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1221"/>
                <a:gd name="T155" fmla="*/ 490 w 490"/>
                <a:gd name="T156" fmla="*/ 1221 h 122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799"/>
            </a:p>
          </p:txBody>
        </p:sp>
        <p:sp>
          <p:nvSpPr>
            <p:cNvPr id="81" name="Freeform 23"/>
            <p:cNvSpPr>
              <a:spLocks noChangeArrowheads="1"/>
            </p:cNvSpPr>
            <p:nvPr/>
          </p:nvSpPr>
          <p:spPr bwMode="auto">
            <a:xfrm>
              <a:off x="490" y="0"/>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60000 65536"/>
                <a:gd name="T11" fmla="*/ 0 60000 65536"/>
                <a:gd name="T12" fmla="*/ 0 60000 65536"/>
                <a:gd name="T13" fmla="*/ 0 60000 65536"/>
                <a:gd name="T14" fmla="*/ 0 60000 65536"/>
                <a:gd name="T15" fmla="*/ 0 w 1186"/>
                <a:gd name="T16" fmla="*/ 0 h 1221"/>
                <a:gd name="T17" fmla="*/ 1186 w 1186"/>
                <a:gd name="T18" fmla="*/ 1221 h 1221"/>
              </a:gdLst>
              <a:ahLst/>
              <a:cxnLst>
                <a:cxn ang="T10">
                  <a:pos x="T0" y="T1"/>
                </a:cxn>
                <a:cxn ang="T11">
                  <a:pos x="T2" y="T3"/>
                </a:cxn>
                <a:cxn ang="T12">
                  <a:pos x="T4" y="T5"/>
                </a:cxn>
                <a:cxn ang="T13">
                  <a:pos x="T6" y="T7"/>
                </a:cxn>
                <a:cxn ang="T14">
                  <a:pos x="T8" y="T9"/>
                </a:cxn>
              </a:cxnLst>
              <a:rect l="T15" t="T16" r="T17" b="T18"/>
              <a:pathLst>
                <a:path w="1186" h="1221">
                  <a:moveTo>
                    <a:pt x="1186" y="628"/>
                  </a:moveTo>
                  <a:lnTo>
                    <a:pt x="0" y="1221"/>
                  </a:lnTo>
                  <a:lnTo>
                    <a:pt x="0" y="593"/>
                  </a:lnTo>
                  <a:lnTo>
                    <a:pt x="1186" y="0"/>
                  </a:lnTo>
                  <a:lnTo>
                    <a:pt x="1186" y="628"/>
                  </a:lnTo>
                  <a:close/>
                </a:path>
              </a:pathLst>
            </a:cu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799"/>
            </a:p>
          </p:txBody>
        </p:sp>
      </p:grpSp>
      <p:grpSp>
        <p:nvGrpSpPr>
          <p:cNvPr id="82" name="Group 18"/>
          <p:cNvGrpSpPr>
            <a:grpSpLocks/>
          </p:cNvGrpSpPr>
          <p:nvPr/>
        </p:nvGrpSpPr>
        <p:grpSpPr bwMode="auto">
          <a:xfrm>
            <a:off x="8109897" y="4620259"/>
            <a:ext cx="3096009" cy="1286157"/>
            <a:chOff x="0" y="0"/>
            <a:chExt cx="1675" cy="697"/>
          </a:xfrm>
        </p:grpSpPr>
        <p:sp>
          <p:nvSpPr>
            <p:cNvPr id="83" name="Freeform 25"/>
            <p:cNvSpPr>
              <a:spLocks noChangeArrowheads="1"/>
            </p:cNvSpPr>
            <p:nvPr/>
          </p:nvSpPr>
          <p:spPr bwMode="auto">
            <a:xfrm>
              <a:off x="0" y="0"/>
              <a:ext cx="1675" cy="593"/>
            </a:xfrm>
            <a:custGeom>
              <a:avLst/>
              <a:gdLst>
                <a:gd name="T0" fmla="*/ 0 w 1675"/>
                <a:gd name="T1" fmla="*/ 0 h 593"/>
                <a:gd name="T2" fmla="*/ 1185 w 1675"/>
                <a:gd name="T3" fmla="*/ 593 h 593"/>
                <a:gd name="T4" fmla="*/ 1185 w 1675"/>
                <a:gd name="T5" fmla="*/ 593 h 593"/>
                <a:gd name="T6" fmla="*/ 1239 w 1675"/>
                <a:gd name="T7" fmla="*/ 563 h 593"/>
                <a:gd name="T8" fmla="*/ 1292 w 1675"/>
                <a:gd name="T9" fmla="*/ 533 h 593"/>
                <a:gd name="T10" fmla="*/ 1342 w 1675"/>
                <a:gd name="T11" fmla="*/ 502 h 593"/>
                <a:gd name="T12" fmla="*/ 1389 w 1675"/>
                <a:gd name="T13" fmla="*/ 469 h 593"/>
                <a:gd name="T14" fmla="*/ 1433 w 1675"/>
                <a:gd name="T15" fmla="*/ 435 h 593"/>
                <a:gd name="T16" fmla="*/ 1473 w 1675"/>
                <a:gd name="T17" fmla="*/ 399 h 593"/>
                <a:gd name="T18" fmla="*/ 1510 w 1675"/>
                <a:gd name="T19" fmla="*/ 363 h 593"/>
                <a:gd name="T20" fmla="*/ 1544 w 1675"/>
                <a:gd name="T21" fmla="*/ 326 h 593"/>
                <a:gd name="T22" fmla="*/ 1574 w 1675"/>
                <a:gd name="T23" fmla="*/ 288 h 593"/>
                <a:gd name="T24" fmla="*/ 1587 w 1675"/>
                <a:gd name="T25" fmla="*/ 268 h 593"/>
                <a:gd name="T26" fmla="*/ 1600 w 1675"/>
                <a:gd name="T27" fmla="*/ 249 h 593"/>
                <a:gd name="T28" fmla="*/ 1611 w 1675"/>
                <a:gd name="T29" fmla="*/ 230 h 593"/>
                <a:gd name="T30" fmla="*/ 1622 w 1675"/>
                <a:gd name="T31" fmla="*/ 210 h 593"/>
                <a:gd name="T32" fmla="*/ 1632 w 1675"/>
                <a:gd name="T33" fmla="*/ 190 h 593"/>
                <a:gd name="T34" fmla="*/ 1641 w 1675"/>
                <a:gd name="T35" fmla="*/ 168 h 593"/>
                <a:gd name="T36" fmla="*/ 1650 w 1675"/>
                <a:gd name="T37" fmla="*/ 148 h 593"/>
                <a:gd name="T38" fmla="*/ 1655 w 1675"/>
                <a:gd name="T39" fmla="*/ 127 h 593"/>
                <a:gd name="T40" fmla="*/ 1662 w 1675"/>
                <a:gd name="T41" fmla="*/ 107 h 593"/>
                <a:gd name="T42" fmla="*/ 1667 w 1675"/>
                <a:gd name="T43" fmla="*/ 86 h 593"/>
                <a:gd name="T44" fmla="*/ 1671 w 1675"/>
                <a:gd name="T45" fmla="*/ 64 h 593"/>
                <a:gd name="T46" fmla="*/ 1672 w 1675"/>
                <a:gd name="T47" fmla="*/ 43 h 593"/>
                <a:gd name="T48" fmla="*/ 1675 w 1675"/>
                <a:gd name="T49" fmla="*/ 22 h 593"/>
                <a:gd name="T50" fmla="*/ 1675 w 1675"/>
                <a:gd name="T51" fmla="*/ 0 h 593"/>
                <a:gd name="T52" fmla="*/ 0 w 1675"/>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3"/>
                <a:gd name="T83" fmla="*/ 1675 w 1675"/>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799"/>
            </a:p>
          </p:txBody>
        </p:sp>
        <p:sp>
          <p:nvSpPr>
            <p:cNvPr id="84" name="Freeform 26"/>
            <p:cNvSpPr>
              <a:spLocks noChangeArrowheads="1"/>
            </p:cNvSpPr>
            <p:nvPr/>
          </p:nvSpPr>
          <p:spPr bwMode="auto">
            <a:xfrm>
              <a:off x="1185" y="0"/>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04 h 697"/>
                <a:gd name="T54" fmla="*/ 490 w 490"/>
                <a:gd name="T55" fmla="*/ 126 h 697"/>
                <a:gd name="T56" fmla="*/ 487 w 490"/>
                <a:gd name="T57" fmla="*/ 148 h 697"/>
                <a:gd name="T58" fmla="*/ 486 w 490"/>
                <a:gd name="T59" fmla="*/ 170 h 697"/>
                <a:gd name="T60" fmla="*/ 482 w 490"/>
                <a:gd name="T61" fmla="*/ 190 h 697"/>
                <a:gd name="T62" fmla="*/ 477 w 490"/>
                <a:gd name="T63" fmla="*/ 211 h 697"/>
                <a:gd name="T64" fmla="*/ 470 w 490"/>
                <a:gd name="T65" fmla="*/ 232 h 697"/>
                <a:gd name="T66" fmla="*/ 465 w 490"/>
                <a:gd name="T67" fmla="*/ 252 h 697"/>
                <a:gd name="T68" fmla="*/ 456 w 490"/>
                <a:gd name="T69" fmla="*/ 274 h 697"/>
                <a:gd name="T70" fmla="*/ 447 w 490"/>
                <a:gd name="T71" fmla="*/ 294 h 697"/>
                <a:gd name="T72" fmla="*/ 437 w 490"/>
                <a:gd name="T73" fmla="*/ 314 h 697"/>
                <a:gd name="T74" fmla="*/ 426 w 490"/>
                <a:gd name="T75" fmla="*/ 334 h 697"/>
                <a:gd name="T76" fmla="*/ 415 w 490"/>
                <a:gd name="T77" fmla="*/ 353 h 697"/>
                <a:gd name="T78" fmla="*/ 402 w 490"/>
                <a:gd name="T79" fmla="*/ 373 h 697"/>
                <a:gd name="T80" fmla="*/ 389 w 490"/>
                <a:gd name="T81" fmla="*/ 392 h 697"/>
                <a:gd name="T82" fmla="*/ 359 w 490"/>
                <a:gd name="T83" fmla="*/ 430 h 697"/>
                <a:gd name="T84" fmla="*/ 325 w 490"/>
                <a:gd name="T85" fmla="*/ 467 h 697"/>
                <a:gd name="T86" fmla="*/ 288 w 490"/>
                <a:gd name="T87" fmla="*/ 504 h 697"/>
                <a:gd name="T88" fmla="*/ 248 w 490"/>
                <a:gd name="T89" fmla="*/ 539 h 697"/>
                <a:gd name="T90" fmla="*/ 204 w 490"/>
                <a:gd name="T91" fmla="*/ 573 h 697"/>
                <a:gd name="T92" fmla="*/ 157 w 490"/>
                <a:gd name="T93" fmla="*/ 606 h 697"/>
                <a:gd name="T94" fmla="*/ 107 w 490"/>
                <a:gd name="T95" fmla="*/ 637 h 697"/>
                <a:gd name="T96" fmla="*/ 54 w 490"/>
                <a:gd name="T97" fmla="*/ 668 h 697"/>
                <a:gd name="T98" fmla="*/ 0 w 490"/>
                <a:gd name="T99" fmla="*/ 697 h 697"/>
                <a:gd name="T100" fmla="*/ 0 w 490"/>
                <a:gd name="T101" fmla="*/ 593 h 69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697"/>
                <a:gd name="T155" fmla="*/ 490 w 490"/>
                <a:gd name="T156" fmla="*/ 697 h 69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solidFill>
              <a:srgbClr val="77777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799"/>
            </a:p>
          </p:txBody>
        </p:sp>
        <p:sp>
          <p:nvSpPr>
            <p:cNvPr id="85" name="Freeform 27"/>
            <p:cNvSpPr>
              <a:spLocks noChangeArrowheads="1"/>
            </p:cNvSpPr>
            <p:nvPr/>
          </p:nvSpPr>
          <p:spPr bwMode="auto">
            <a:xfrm>
              <a:off x="0" y="0"/>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60000 65536"/>
                <a:gd name="T11" fmla="*/ 0 60000 65536"/>
                <a:gd name="T12" fmla="*/ 0 60000 65536"/>
                <a:gd name="T13" fmla="*/ 0 60000 65536"/>
                <a:gd name="T14" fmla="*/ 0 60000 65536"/>
                <a:gd name="T15" fmla="*/ 0 w 1185"/>
                <a:gd name="T16" fmla="*/ 0 h 697"/>
                <a:gd name="T17" fmla="*/ 1185 w 1185"/>
                <a:gd name="T18" fmla="*/ 697 h 697"/>
              </a:gdLst>
              <a:ahLst/>
              <a:cxnLst>
                <a:cxn ang="T10">
                  <a:pos x="T0" y="T1"/>
                </a:cxn>
                <a:cxn ang="T11">
                  <a:pos x="T2" y="T3"/>
                </a:cxn>
                <a:cxn ang="T12">
                  <a:pos x="T4" y="T5"/>
                </a:cxn>
                <a:cxn ang="T13">
                  <a:pos x="T6" y="T7"/>
                </a:cxn>
                <a:cxn ang="T14">
                  <a:pos x="T8" y="T9"/>
                </a:cxn>
              </a:cxnLst>
              <a:rect l="T15" t="T16" r="T17" b="T18"/>
              <a:pathLst>
                <a:path w="1185" h="697">
                  <a:moveTo>
                    <a:pt x="0" y="104"/>
                  </a:moveTo>
                  <a:lnTo>
                    <a:pt x="1185" y="697"/>
                  </a:lnTo>
                  <a:lnTo>
                    <a:pt x="1185" y="593"/>
                  </a:lnTo>
                  <a:lnTo>
                    <a:pt x="0" y="0"/>
                  </a:lnTo>
                  <a:lnTo>
                    <a:pt x="0" y="104"/>
                  </a:lnTo>
                  <a:close/>
                </a:path>
              </a:pathLst>
            </a:cu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799"/>
            </a:p>
          </p:txBody>
        </p:sp>
      </p:grpSp>
      <p:sp>
        <p:nvSpPr>
          <p:cNvPr id="88" name="Text Box 30"/>
          <p:cNvSpPr>
            <a:spLocks noChangeArrowheads="1"/>
          </p:cNvSpPr>
          <p:nvPr/>
        </p:nvSpPr>
        <p:spPr bwMode="auto">
          <a:xfrm>
            <a:off x="9502804" y="4776362"/>
            <a:ext cx="1539965" cy="338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599"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599" dirty="0">
              <a:solidFill>
                <a:sysClr val="windowText" lastClr="000000"/>
              </a:solidFill>
              <a:latin typeface="微软雅黑" pitchFamily="34" charset="-122"/>
              <a:ea typeface="微软雅黑" pitchFamily="34" charset="-122"/>
            </a:endParaRPr>
          </a:p>
        </p:txBody>
      </p:sp>
      <p:sp>
        <p:nvSpPr>
          <p:cNvPr id="89" name="Text Box 31"/>
          <p:cNvSpPr>
            <a:spLocks noChangeArrowheads="1"/>
          </p:cNvSpPr>
          <p:nvPr/>
        </p:nvSpPr>
        <p:spPr bwMode="auto">
          <a:xfrm>
            <a:off x="9401803" y="3819271"/>
            <a:ext cx="1439113" cy="338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599" dirty="0">
                <a:solidFill>
                  <a:sysClr val="windowText" lastClr="000000"/>
                </a:solidFill>
                <a:latin typeface="微软雅黑" pitchFamily="34" charset="-122"/>
                <a:ea typeface="微软雅黑" pitchFamily="34" charset="-122"/>
                <a:sym typeface="微软雅黑" pitchFamily="34" charset="-122"/>
              </a:rPr>
              <a:t>在此插入内容</a:t>
            </a:r>
            <a:endParaRPr lang="en-US" sz="1599" dirty="0">
              <a:solidFill>
                <a:sysClr val="windowText" lastClr="000000"/>
              </a:solidFill>
              <a:latin typeface="微软雅黑" pitchFamily="34" charset="-122"/>
              <a:ea typeface="微软雅黑" pitchFamily="34" charset="-122"/>
              <a:sym typeface="微软雅黑" pitchFamily="34" charset="-122"/>
            </a:endParaRPr>
          </a:p>
        </p:txBody>
      </p:sp>
      <p:sp>
        <p:nvSpPr>
          <p:cNvPr id="90" name="Text Box 32"/>
          <p:cNvSpPr>
            <a:spLocks noChangeArrowheads="1"/>
          </p:cNvSpPr>
          <p:nvPr/>
        </p:nvSpPr>
        <p:spPr bwMode="auto">
          <a:xfrm>
            <a:off x="5544425" y="3840745"/>
            <a:ext cx="1559700" cy="338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599" dirty="0">
                <a:solidFill>
                  <a:sysClr val="windowText" lastClr="000000"/>
                </a:solidFill>
                <a:latin typeface="微软雅黑" pitchFamily="34" charset="-122"/>
                <a:ea typeface="微软雅黑" pitchFamily="34" charset="-122"/>
                <a:sym typeface="微软雅黑" pitchFamily="34" charset="-122"/>
              </a:rPr>
              <a:t>在此插入内容</a:t>
            </a:r>
            <a:endParaRPr lang="en-US" sz="1599" dirty="0">
              <a:solidFill>
                <a:sysClr val="windowText" lastClr="000000"/>
              </a:solidFill>
              <a:latin typeface="微软雅黑" pitchFamily="34" charset="-122"/>
              <a:ea typeface="微软雅黑" pitchFamily="34" charset="-122"/>
              <a:sym typeface="微软雅黑" pitchFamily="34" charset="-122"/>
            </a:endParaRPr>
          </a:p>
        </p:txBody>
      </p:sp>
      <p:sp>
        <p:nvSpPr>
          <p:cNvPr id="91" name="Text Box 33"/>
          <p:cNvSpPr>
            <a:spLocks noChangeArrowheads="1"/>
          </p:cNvSpPr>
          <p:nvPr/>
        </p:nvSpPr>
        <p:spPr bwMode="auto">
          <a:xfrm>
            <a:off x="6622693" y="2778491"/>
            <a:ext cx="1440700" cy="338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599" dirty="0">
                <a:solidFill>
                  <a:sysClr val="windowText" lastClr="000000"/>
                </a:solidFill>
                <a:latin typeface="微软雅黑" pitchFamily="34" charset="-122"/>
                <a:ea typeface="微软雅黑" pitchFamily="34" charset="-122"/>
                <a:sym typeface="微软雅黑" pitchFamily="34" charset="-122"/>
              </a:rPr>
              <a:t>在此插入内容</a:t>
            </a:r>
            <a:endParaRPr lang="en-US" sz="1599" dirty="0">
              <a:solidFill>
                <a:sysClr val="windowText" lastClr="000000"/>
              </a:solidFill>
              <a:latin typeface="微软雅黑" pitchFamily="34" charset="-122"/>
              <a:ea typeface="微软雅黑" pitchFamily="34" charset="-122"/>
              <a:sym typeface="微软雅黑" pitchFamily="34" charset="-122"/>
            </a:endParaRPr>
          </a:p>
        </p:txBody>
      </p:sp>
      <p:sp>
        <p:nvSpPr>
          <p:cNvPr id="92" name="Text Box 34"/>
          <p:cNvSpPr>
            <a:spLocks noChangeArrowheads="1"/>
          </p:cNvSpPr>
          <p:nvPr/>
        </p:nvSpPr>
        <p:spPr bwMode="auto">
          <a:xfrm>
            <a:off x="5328514" y="3193011"/>
            <a:ext cx="1624755" cy="338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599"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599" dirty="0">
              <a:solidFill>
                <a:sysClr val="windowText" lastClr="000000"/>
              </a:solidFill>
              <a:latin typeface="微软雅黑" pitchFamily="34" charset="-122"/>
              <a:ea typeface="微软雅黑" pitchFamily="34" charset="-122"/>
            </a:endParaRPr>
          </a:p>
        </p:txBody>
      </p:sp>
      <p:sp>
        <p:nvSpPr>
          <p:cNvPr id="93" name="Text Box 35"/>
          <p:cNvSpPr>
            <a:spLocks noChangeArrowheads="1"/>
          </p:cNvSpPr>
          <p:nvPr/>
        </p:nvSpPr>
        <p:spPr bwMode="auto">
          <a:xfrm>
            <a:off x="8279305" y="3027595"/>
            <a:ext cx="1467945" cy="338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599"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599" dirty="0">
              <a:solidFill>
                <a:sysClr val="windowText" lastClr="000000"/>
              </a:solidFill>
              <a:latin typeface="微软雅黑" pitchFamily="34" charset="-122"/>
              <a:ea typeface="微软雅黑" pitchFamily="34" charset="-122"/>
            </a:endParaRPr>
          </a:p>
        </p:txBody>
      </p:sp>
      <p:sp>
        <p:nvSpPr>
          <p:cNvPr id="94" name="Text Box 36"/>
          <p:cNvSpPr>
            <a:spLocks noChangeArrowheads="1"/>
          </p:cNvSpPr>
          <p:nvPr/>
        </p:nvSpPr>
        <p:spPr bwMode="auto">
          <a:xfrm>
            <a:off x="5149512" y="1197915"/>
            <a:ext cx="4485036" cy="1138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200000"/>
              </a:lnSpc>
            </a:pPr>
            <a:r>
              <a:rPr lang="zh-CN" altLang="en-US" sz="1999" b="1" dirty="0">
                <a:solidFill>
                  <a:sysClr val="windowText" lastClr="000000"/>
                </a:solidFill>
                <a:latin typeface="微软雅黑" pitchFamily="34" charset="-122"/>
                <a:ea typeface="微软雅黑" pitchFamily="34" charset="-122"/>
                <a:sym typeface="微软雅黑" pitchFamily="34" charset="-122"/>
              </a:rPr>
              <a:t>在此添加标题内容</a:t>
            </a:r>
            <a:endParaRPr lang="en-US" sz="1999" b="1" dirty="0">
              <a:solidFill>
                <a:sysClr val="windowText" lastClr="000000"/>
              </a:solidFill>
              <a:latin typeface="微软雅黑" pitchFamily="34" charset="-122"/>
              <a:ea typeface="微软雅黑" pitchFamily="34" charset="-122"/>
              <a:sym typeface="微软雅黑" pitchFamily="34" charset="-122"/>
            </a:endParaRPr>
          </a:p>
          <a:p>
            <a:r>
              <a:rPr lang="zh-CN" altLang="en-US" sz="1399"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sz="1399" dirty="0">
              <a:solidFill>
                <a:sysClr val="windowText" lastClr="000000"/>
              </a:solidFill>
              <a:latin typeface="微软雅黑" pitchFamily="34" charset="-122"/>
              <a:ea typeface="微软雅黑" pitchFamily="34" charset="-122"/>
              <a:sym typeface="微软雅黑" pitchFamily="34" charset="-122"/>
            </a:endParaRPr>
          </a:p>
          <a:p>
            <a:r>
              <a:rPr lang="zh-CN" altLang="en-US" sz="1399"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sz="1399" dirty="0">
              <a:solidFill>
                <a:sysClr val="windowText" lastClr="000000"/>
              </a:solidFill>
              <a:latin typeface="微软雅黑" pitchFamily="34" charset="-122"/>
              <a:ea typeface="微软雅黑" pitchFamily="34" charset="-122"/>
              <a:sym typeface="微软雅黑" pitchFamily="34" charset="-122"/>
            </a:endParaRPr>
          </a:p>
        </p:txBody>
      </p:sp>
      <p:sp>
        <p:nvSpPr>
          <p:cNvPr id="31" name="Text Box 36"/>
          <p:cNvSpPr>
            <a:spLocks noChangeArrowheads="1"/>
          </p:cNvSpPr>
          <p:nvPr/>
        </p:nvSpPr>
        <p:spPr bwMode="auto">
          <a:xfrm>
            <a:off x="903253" y="1989590"/>
            <a:ext cx="3094732" cy="4091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200000"/>
              </a:lnSpc>
            </a:pPr>
            <a:r>
              <a:rPr lang="zh-CN" altLang="en-US" sz="1799" b="1" dirty="0">
                <a:solidFill>
                  <a:sysClr val="windowText" lastClr="000000"/>
                </a:solidFill>
                <a:latin typeface="微软雅黑" pitchFamily="34" charset="-122"/>
                <a:ea typeface="微软雅黑" pitchFamily="34" charset="-122"/>
                <a:sym typeface="微软雅黑" pitchFamily="34" charset="-122"/>
              </a:rPr>
              <a:t>在此插入内容</a:t>
            </a:r>
            <a:endParaRPr lang="en-US" sz="1799" b="1" dirty="0">
              <a:solidFill>
                <a:sysClr val="windowText" lastClr="000000"/>
              </a:solidFill>
              <a:latin typeface="微软雅黑" pitchFamily="34" charset="-122"/>
              <a:ea typeface="微软雅黑" pitchFamily="34" charset="-122"/>
              <a:sym typeface="微软雅黑" pitchFamily="34" charset="-122"/>
            </a:endParaRPr>
          </a:p>
          <a:p>
            <a:r>
              <a:rPr lang="zh-CN" altLang="en-US" sz="1399"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sz="1399" dirty="0">
              <a:solidFill>
                <a:sysClr val="windowText" lastClr="000000"/>
              </a:solidFill>
              <a:latin typeface="微软雅黑" pitchFamily="34" charset="-122"/>
              <a:ea typeface="微软雅黑" pitchFamily="34" charset="-122"/>
              <a:sym typeface="微软雅黑" pitchFamily="34" charset="-122"/>
            </a:endParaRPr>
          </a:p>
          <a:p>
            <a:r>
              <a:rPr lang="zh-CN" altLang="en-US" sz="1399"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在此插入内容在此插入内容在此插入内容在此插入内容在此插入内容在此插入内容在此插入内容在此插入内容</a:t>
            </a:r>
            <a:endParaRPr lang="en-US" altLang="zh-CN" sz="1399" dirty="0">
              <a:solidFill>
                <a:sysClr val="windowText" lastClr="000000"/>
              </a:solidFill>
              <a:latin typeface="微软雅黑" pitchFamily="34" charset="-122"/>
              <a:ea typeface="微软雅黑" pitchFamily="34" charset="-122"/>
              <a:sym typeface="微软雅黑" pitchFamily="34" charset="-122"/>
            </a:endParaRPr>
          </a:p>
          <a:p>
            <a:r>
              <a:rPr lang="zh-CN" altLang="en-US" sz="1399"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399" dirty="0">
              <a:solidFill>
                <a:sysClr val="windowText" lastClr="000000"/>
              </a:solidFill>
              <a:latin typeface="微软雅黑" pitchFamily="34" charset="-122"/>
              <a:ea typeface="微软雅黑" pitchFamily="34" charset="-122"/>
              <a:sym typeface="微软雅黑" pitchFamily="34" charset="-122"/>
            </a:endParaRPr>
          </a:p>
          <a:p>
            <a:r>
              <a:rPr lang="zh-CN" altLang="en-US" sz="1399"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399" dirty="0">
              <a:solidFill>
                <a:sysClr val="windowText" lastClr="000000"/>
              </a:solidFill>
              <a:latin typeface="微软雅黑" pitchFamily="34" charset="-122"/>
              <a:ea typeface="微软雅黑" pitchFamily="34" charset="-122"/>
              <a:sym typeface="微软雅黑" pitchFamily="34" charset="-122"/>
            </a:endParaRPr>
          </a:p>
          <a:p>
            <a:r>
              <a:rPr lang="zh-CN" altLang="en-US" sz="1399"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399" dirty="0">
              <a:solidFill>
                <a:sysClr val="windowText" lastClr="000000"/>
              </a:solidFill>
              <a:latin typeface="微软雅黑" pitchFamily="34" charset="-122"/>
              <a:ea typeface="微软雅黑" pitchFamily="34" charset="-122"/>
              <a:sym typeface="微软雅黑" pitchFamily="34" charset="-122"/>
            </a:endParaRPr>
          </a:p>
          <a:p>
            <a:r>
              <a:rPr lang="zh-CN" altLang="en-US" sz="1399"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399" dirty="0">
              <a:solidFill>
                <a:sysClr val="windowText" lastClr="000000"/>
              </a:solidFill>
              <a:latin typeface="微软雅黑" pitchFamily="34" charset="-122"/>
              <a:ea typeface="微软雅黑" pitchFamily="34" charset="-122"/>
              <a:sym typeface="微软雅黑" pitchFamily="34" charset="-122"/>
            </a:endParaRPr>
          </a:p>
          <a:p>
            <a:r>
              <a:rPr lang="zh-CN" altLang="en-US" sz="1399"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399" dirty="0">
              <a:solidFill>
                <a:sysClr val="windowText" lastClr="000000"/>
              </a:solidFill>
              <a:latin typeface="微软雅黑" pitchFamily="34" charset="-122"/>
              <a:ea typeface="微软雅黑" pitchFamily="34" charset="-122"/>
              <a:sym typeface="微软雅黑" pitchFamily="34" charset="-122"/>
            </a:endParaRPr>
          </a:p>
          <a:p>
            <a:endParaRPr lang="zh-CN" altLang="en-US" sz="1399" dirty="0">
              <a:solidFill>
                <a:sysClr val="windowText" lastClr="000000"/>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23222930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 xmlns:a16="http://schemas.microsoft.com/office/drawing/2014/main" id="{9CAC92DD-346D-4FC7-A10B-2DF145BE619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直角三角形 8">
            <a:extLst>
              <a:ext uri="{FF2B5EF4-FFF2-40B4-BE49-F238E27FC236}">
                <a16:creationId xmlns="" xmlns:a16="http://schemas.microsoft.com/office/drawing/2014/main" id="{CC5D2F92-AD0C-460B-B850-7ABFECDCF6D7}"/>
              </a:ext>
            </a:extLst>
          </p:cNvPr>
          <p:cNvSpPr/>
          <p:nvPr/>
        </p:nvSpPr>
        <p:spPr>
          <a:xfrm rot="5400000">
            <a:off x="95250" y="-95250"/>
            <a:ext cx="6858001" cy="7048501"/>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a:extLst>
              <a:ext uri="{FF2B5EF4-FFF2-40B4-BE49-F238E27FC236}">
                <a16:creationId xmlns="" xmlns:a16="http://schemas.microsoft.com/office/drawing/2014/main" id="{6FCD212C-6954-454F-91D7-ADCC1850F4BA}"/>
              </a:ext>
            </a:extLst>
          </p:cNvPr>
          <p:cNvSpPr/>
          <p:nvPr/>
        </p:nvSpPr>
        <p:spPr>
          <a:xfrm rot="5400000">
            <a:off x="0" y="0"/>
            <a:ext cx="5562600" cy="5562600"/>
          </a:xfrm>
          <a:prstGeom prst="rtTriangle">
            <a:avLst/>
          </a:prstGeom>
          <a:solidFill>
            <a:srgbClr val="47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a:extLst>
              <a:ext uri="{FF2B5EF4-FFF2-40B4-BE49-F238E27FC236}">
                <a16:creationId xmlns="" xmlns:a16="http://schemas.microsoft.com/office/drawing/2014/main" id="{2288D88B-3515-46EF-B8B6-868A6AD4D034}"/>
              </a:ext>
            </a:extLst>
          </p:cNvPr>
          <p:cNvSpPr/>
          <p:nvPr/>
        </p:nvSpPr>
        <p:spPr>
          <a:xfrm>
            <a:off x="4610101" y="1400734"/>
            <a:ext cx="1962150" cy="923365"/>
          </a:xfrm>
          <a:prstGeom prst="triangle">
            <a:avLst/>
          </a:prstGeom>
          <a:solidFill>
            <a:srgbClr val="0062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a:extLst>
              <a:ext uri="{FF2B5EF4-FFF2-40B4-BE49-F238E27FC236}">
                <a16:creationId xmlns="" xmlns:a16="http://schemas.microsoft.com/office/drawing/2014/main" id="{B53C218F-EC84-4B4D-AAD9-F2C1C84D1DB6}"/>
              </a:ext>
            </a:extLst>
          </p:cNvPr>
          <p:cNvSpPr/>
          <p:nvPr/>
        </p:nvSpPr>
        <p:spPr>
          <a:xfrm rot="5400000">
            <a:off x="2181225" y="142875"/>
            <a:ext cx="2209800" cy="6572250"/>
          </a:xfrm>
          <a:custGeom>
            <a:avLst/>
            <a:gdLst>
              <a:gd name="connsiteX0" fmla="*/ 0 w 2209800"/>
              <a:gd name="connsiteY0" fmla="*/ 6572250 h 6572250"/>
              <a:gd name="connsiteX1" fmla="*/ 0 w 2209800"/>
              <a:gd name="connsiteY1" fmla="*/ 2209800 h 6572250"/>
              <a:gd name="connsiteX2" fmla="*/ 0 w 2209800"/>
              <a:gd name="connsiteY2" fmla="*/ 0 h 6572250"/>
              <a:gd name="connsiteX3" fmla="*/ 2209800 w 2209800"/>
              <a:gd name="connsiteY3" fmla="*/ 2209800 h 6572250"/>
              <a:gd name="connsiteX4" fmla="*/ 2209800 w 2209800"/>
              <a:gd name="connsiteY4" fmla="*/ 6572250 h 6572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9800" h="6572250">
                <a:moveTo>
                  <a:pt x="0" y="6572250"/>
                </a:moveTo>
                <a:lnTo>
                  <a:pt x="0" y="2209800"/>
                </a:lnTo>
                <a:lnTo>
                  <a:pt x="0" y="0"/>
                </a:lnTo>
                <a:lnTo>
                  <a:pt x="2209800" y="2209800"/>
                </a:lnTo>
                <a:lnTo>
                  <a:pt x="2209800" y="657225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 xmlns:a16="http://schemas.microsoft.com/office/drawing/2014/main" id="{C8536AC7-C47E-4730-AE52-CF031AB91304}"/>
              </a:ext>
            </a:extLst>
          </p:cNvPr>
          <p:cNvSpPr txBox="1"/>
          <p:nvPr/>
        </p:nvSpPr>
        <p:spPr>
          <a:xfrm>
            <a:off x="412955" y="2465556"/>
            <a:ext cx="4197146" cy="1107996"/>
          </a:xfrm>
          <a:prstGeom prst="rect">
            <a:avLst/>
          </a:prstGeom>
          <a:noFill/>
        </p:spPr>
        <p:txBody>
          <a:bodyPr wrap="square" rtlCol="0">
            <a:spAutoFit/>
          </a:bodyPr>
          <a:lstStyle/>
          <a:p>
            <a:r>
              <a:rPr lang="en-US" altLang="zh-CN" sz="6600" dirty="0">
                <a:solidFill>
                  <a:schemeClr val="bg1"/>
                </a:solidFill>
                <a:latin typeface="Arial Black" panose="020B0A04020102020204" pitchFamily="34" charset="0"/>
                <a:ea typeface="华康俪金黑W8(P)" panose="020B0800000000000000" pitchFamily="34" charset="-122"/>
              </a:rPr>
              <a:t>PART 03</a:t>
            </a:r>
            <a:endParaRPr lang="zh-CN" altLang="en-US" sz="6600" dirty="0">
              <a:solidFill>
                <a:schemeClr val="bg1"/>
              </a:solidFill>
              <a:latin typeface="Arial Black" panose="020B0A04020102020204" pitchFamily="34" charset="0"/>
              <a:ea typeface="华康俪金黑W8(P)" panose="020B0800000000000000" pitchFamily="34" charset="-122"/>
            </a:endParaRPr>
          </a:p>
        </p:txBody>
      </p:sp>
      <p:sp>
        <p:nvSpPr>
          <p:cNvPr id="21" name="文本框 20">
            <a:extLst>
              <a:ext uri="{FF2B5EF4-FFF2-40B4-BE49-F238E27FC236}">
                <a16:creationId xmlns="" xmlns:a16="http://schemas.microsoft.com/office/drawing/2014/main" id="{809CBD9A-01F4-4838-9DC3-9678CF8608B0}"/>
              </a:ext>
            </a:extLst>
          </p:cNvPr>
          <p:cNvSpPr txBox="1"/>
          <p:nvPr/>
        </p:nvSpPr>
        <p:spPr>
          <a:xfrm>
            <a:off x="400958" y="3441570"/>
            <a:ext cx="4209143" cy="646331"/>
          </a:xfrm>
          <a:prstGeom prst="rect">
            <a:avLst/>
          </a:prstGeom>
          <a:noFill/>
        </p:spPr>
        <p:txBody>
          <a:bodyPr wrap="square" rtlCol="0">
            <a:spAutoFit/>
          </a:bodyPr>
          <a:lstStyle/>
          <a:p>
            <a:r>
              <a:rPr lang="zh-CN" altLang="en-US" sz="3600" dirty="0">
                <a:solidFill>
                  <a:schemeClr val="bg1"/>
                </a:solidFill>
                <a:latin typeface="微软雅黑" panose="020B0503020204020204" pitchFamily="34" charset="-122"/>
                <a:ea typeface="微软雅黑" panose="020B0503020204020204" pitchFamily="34" charset="-122"/>
              </a:rPr>
              <a:t>请在此处输入标题</a:t>
            </a:r>
          </a:p>
        </p:txBody>
      </p:sp>
    </p:spTree>
    <p:extLst>
      <p:ext uri="{BB962C8B-B14F-4D97-AF65-F5344CB8AC3E}">
        <p14:creationId xmlns:p14="http://schemas.microsoft.com/office/powerpoint/2010/main" val="132739706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a:spLocks/>
          </p:cNvSpPr>
          <p:nvPr/>
        </p:nvSpPr>
        <p:spPr bwMode="auto">
          <a:xfrm>
            <a:off x="1955023" y="1458354"/>
            <a:ext cx="313184" cy="192867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70" tIns="48485" rIns="96970" bIns="48485" numCol="1" anchor="t" anchorCtr="0" compatLnSpc="1">
            <a:prstTxWarp prst="textNoShape">
              <a:avLst/>
            </a:prstTxWarp>
          </a:bodyPr>
          <a:lstStyle/>
          <a:p>
            <a:endParaRPr lang="zh-CN" altLang="en-US" sz="1799"/>
          </a:p>
        </p:txBody>
      </p:sp>
      <p:sp>
        <p:nvSpPr>
          <p:cNvPr id="5" name="Freeform 7"/>
          <p:cNvSpPr>
            <a:spLocks/>
          </p:cNvSpPr>
          <p:nvPr/>
        </p:nvSpPr>
        <p:spPr bwMode="auto">
          <a:xfrm>
            <a:off x="1955023" y="2795278"/>
            <a:ext cx="313184" cy="591753"/>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accent1"/>
          </a:solidFill>
          <a:ln>
            <a:noFill/>
          </a:ln>
          <a:extLst/>
        </p:spPr>
        <p:txBody>
          <a:bodyPr vert="horz" wrap="square" lIns="96970" tIns="48485" rIns="96970" bIns="48485" numCol="1" anchor="t" anchorCtr="0" compatLnSpc="1">
            <a:prstTxWarp prst="textNoShape">
              <a:avLst/>
            </a:prstTxWarp>
          </a:bodyPr>
          <a:lstStyle/>
          <a:p>
            <a:endParaRPr lang="zh-CN" altLang="en-US" sz="1799"/>
          </a:p>
        </p:txBody>
      </p:sp>
      <p:sp>
        <p:nvSpPr>
          <p:cNvPr id="6" name="Freeform 8"/>
          <p:cNvSpPr>
            <a:spLocks/>
          </p:cNvSpPr>
          <p:nvPr/>
        </p:nvSpPr>
        <p:spPr bwMode="auto">
          <a:xfrm>
            <a:off x="2357446" y="1458354"/>
            <a:ext cx="313184" cy="192867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70" tIns="48485" rIns="96970" bIns="48485" numCol="1" anchor="t" anchorCtr="0" compatLnSpc="1">
            <a:prstTxWarp prst="textNoShape">
              <a:avLst/>
            </a:prstTxWarp>
          </a:bodyPr>
          <a:lstStyle/>
          <a:p>
            <a:endParaRPr lang="zh-CN" altLang="en-US" sz="1799"/>
          </a:p>
        </p:txBody>
      </p:sp>
      <p:sp>
        <p:nvSpPr>
          <p:cNvPr id="7" name="Freeform 9"/>
          <p:cNvSpPr>
            <a:spLocks/>
          </p:cNvSpPr>
          <p:nvPr/>
        </p:nvSpPr>
        <p:spPr bwMode="auto">
          <a:xfrm>
            <a:off x="2758187" y="1458354"/>
            <a:ext cx="314865" cy="192867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70" tIns="48485" rIns="96970" bIns="48485" numCol="1" anchor="t" anchorCtr="0" compatLnSpc="1">
            <a:prstTxWarp prst="textNoShape">
              <a:avLst/>
            </a:prstTxWarp>
          </a:bodyPr>
          <a:lstStyle/>
          <a:p>
            <a:endParaRPr lang="zh-CN" altLang="en-US" sz="1799"/>
          </a:p>
        </p:txBody>
      </p:sp>
      <p:sp>
        <p:nvSpPr>
          <p:cNvPr id="8" name="Freeform 10"/>
          <p:cNvSpPr>
            <a:spLocks/>
          </p:cNvSpPr>
          <p:nvPr/>
        </p:nvSpPr>
        <p:spPr bwMode="auto">
          <a:xfrm>
            <a:off x="3155559" y="1458354"/>
            <a:ext cx="314865" cy="1928676"/>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96970" tIns="48485" rIns="96970" bIns="48485" numCol="1" anchor="t" anchorCtr="0" compatLnSpc="1">
            <a:prstTxWarp prst="textNoShape">
              <a:avLst/>
            </a:prstTxWarp>
          </a:bodyPr>
          <a:lstStyle/>
          <a:p>
            <a:endParaRPr lang="zh-CN" altLang="en-US" sz="1799"/>
          </a:p>
        </p:txBody>
      </p:sp>
      <p:sp>
        <p:nvSpPr>
          <p:cNvPr id="9" name="Freeform 11"/>
          <p:cNvSpPr>
            <a:spLocks/>
          </p:cNvSpPr>
          <p:nvPr/>
        </p:nvSpPr>
        <p:spPr bwMode="auto">
          <a:xfrm>
            <a:off x="2357446" y="2392348"/>
            <a:ext cx="313184" cy="994684"/>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accent1"/>
          </a:solidFill>
          <a:ln>
            <a:noFill/>
          </a:ln>
          <a:extLst/>
        </p:spPr>
        <p:txBody>
          <a:bodyPr vert="horz" wrap="square" lIns="96970" tIns="48485" rIns="96970" bIns="48485" numCol="1" anchor="t" anchorCtr="0" compatLnSpc="1">
            <a:prstTxWarp prst="textNoShape">
              <a:avLst/>
            </a:prstTxWarp>
          </a:bodyPr>
          <a:lstStyle/>
          <a:p>
            <a:endParaRPr lang="zh-CN" altLang="en-US" sz="1799"/>
          </a:p>
        </p:txBody>
      </p:sp>
      <p:sp>
        <p:nvSpPr>
          <p:cNvPr id="10" name="Freeform 12"/>
          <p:cNvSpPr>
            <a:spLocks/>
          </p:cNvSpPr>
          <p:nvPr/>
        </p:nvSpPr>
        <p:spPr bwMode="auto">
          <a:xfrm>
            <a:off x="2758187" y="1975925"/>
            <a:ext cx="314865" cy="1411104"/>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6970" tIns="48485" rIns="96970" bIns="48485" numCol="1" anchor="t" anchorCtr="0" compatLnSpc="1">
            <a:prstTxWarp prst="textNoShape">
              <a:avLst/>
            </a:prstTxWarp>
          </a:bodyPr>
          <a:lstStyle/>
          <a:p>
            <a:endParaRPr lang="zh-CN" altLang="en-US" sz="1799"/>
          </a:p>
        </p:txBody>
      </p:sp>
      <p:sp>
        <p:nvSpPr>
          <p:cNvPr id="11" name="Freeform 13"/>
          <p:cNvSpPr>
            <a:spLocks/>
          </p:cNvSpPr>
          <p:nvPr/>
        </p:nvSpPr>
        <p:spPr bwMode="auto">
          <a:xfrm>
            <a:off x="3155559" y="1702811"/>
            <a:ext cx="314865" cy="1684221"/>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accent1"/>
          </a:solidFill>
          <a:ln>
            <a:noFill/>
          </a:ln>
          <a:extLst/>
        </p:spPr>
        <p:txBody>
          <a:bodyPr vert="horz" wrap="square" lIns="96970" tIns="48485" rIns="96970" bIns="48485" numCol="1" anchor="t" anchorCtr="0" compatLnSpc="1">
            <a:prstTxWarp prst="textNoShape">
              <a:avLst/>
            </a:prstTxWarp>
          </a:bodyPr>
          <a:lstStyle/>
          <a:p>
            <a:endParaRPr lang="zh-CN" altLang="en-US" sz="1799"/>
          </a:p>
        </p:txBody>
      </p:sp>
      <p:sp>
        <p:nvSpPr>
          <p:cNvPr id="12" name="Freeform 14"/>
          <p:cNvSpPr>
            <a:spLocks/>
          </p:cNvSpPr>
          <p:nvPr/>
        </p:nvSpPr>
        <p:spPr bwMode="auto">
          <a:xfrm>
            <a:off x="4113627" y="1458354"/>
            <a:ext cx="313184" cy="192867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70" tIns="48485" rIns="96970" bIns="48485" numCol="1" anchor="t" anchorCtr="0" compatLnSpc="1">
            <a:prstTxWarp prst="textNoShape">
              <a:avLst/>
            </a:prstTxWarp>
          </a:bodyPr>
          <a:lstStyle/>
          <a:p>
            <a:endParaRPr lang="zh-CN" altLang="en-US" sz="1799"/>
          </a:p>
        </p:txBody>
      </p:sp>
      <p:sp>
        <p:nvSpPr>
          <p:cNvPr id="13" name="Freeform 15"/>
          <p:cNvSpPr>
            <a:spLocks/>
          </p:cNvSpPr>
          <p:nvPr/>
        </p:nvSpPr>
        <p:spPr bwMode="auto">
          <a:xfrm>
            <a:off x="4514368" y="1458354"/>
            <a:ext cx="314865" cy="192867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70" tIns="48485" rIns="96970" bIns="48485" numCol="1" anchor="t" anchorCtr="0" compatLnSpc="1">
            <a:prstTxWarp prst="textNoShape">
              <a:avLst/>
            </a:prstTxWarp>
          </a:bodyPr>
          <a:lstStyle/>
          <a:p>
            <a:endParaRPr lang="zh-CN" altLang="en-US" sz="1799"/>
          </a:p>
        </p:txBody>
      </p:sp>
      <p:sp>
        <p:nvSpPr>
          <p:cNvPr id="14" name="Freeform 16"/>
          <p:cNvSpPr>
            <a:spLocks/>
          </p:cNvSpPr>
          <p:nvPr/>
        </p:nvSpPr>
        <p:spPr bwMode="auto">
          <a:xfrm>
            <a:off x="4916792" y="1458354"/>
            <a:ext cx="314865" cy="192867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70" tIns="48485" rIns="96970" bIns="48485" numCol="1" anchor="t" anchorCtr="0" compatLnSpc="1">
            <a:prstTxWarp prst="textNoShape">
              <a:avLst/>
            </a:prstTxWarp>
          </a:bodyPr>
          <a:lstStyle/>
          <a:p>
            <a:endParaRPr lang="zh-CN" altLang="en-US" sz="1799"/>
          </a:p>
        </p:txBody>
      </p:sp>
      <p:sp>
        <p:nvSpPr>
          <p:cNvPr id="15" name="Freeform 17"/>
          <p:cNvSpPr>
            <a:spLocks/>
          </p:cNvSpPr>
          <p:nvPr/>
        </p:nvSpPr>
        <p:spPr bwMode="auto">
          <a:xfrm>
            <a:off x="5319216" y="1458354"/>
            <a:ext cx="314865" cy="192867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70" tIns="48485" rIns="96970" bIns="48485" numCol="1" anchor="t" anchorCtr="0" compatLnSpc="1">
            <a:prstTxWarp prst="textNoShape">
              <a:avLst/>
            </a:prstTxWarp>
          </a:bodyPr>
          <a:lstStyle/>
          <a:p>
            <a:endParaRPr lang="zh-CN" altLang="en-US" sz="1799"/>
          </a:p>
        </p:txBody>
      </p:sp>
      <p:sp>
        <p:nvSpPr>
          <p:cNvPr id="16" name="Freeform 18"/>
          <p:cNvSpPr>
            <a:spLocks/>
          </p:cNvSpPr>
          <p:nvPr/>
        </p:nvSpPr>
        <p:spPr bwMode="auto">
          <a:xfrm>
            <a:off x="4113627" y="3100427"/>
            <a:ext cx="313184" cy="286604"/>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accent1"/>
          </a:solidFill>
          <a:ln>
            <a:noFill/>
          </a:ln>
          <a:extLst/>
        </p:spPr>
        <p:txBody>
          <a:bodyPr vert="horz" wrap="square" lIns="96970" tIns="48485" rIns="96970" bIns="48485" numCol="1" anchor="t" anchorCtr="0" compatLnSpc="1">
            <a:prstTxWarp prst="textNoShape">
              <a:avLst/>
            </a:prstTxWarp>
          </a:bodyPr>
          <a:lstStyle/>
          <a:p>
            <a:endParaRPr lang="zh-CN" altLang="en-US" sz="1799"/>
          </a:p>
        </p:txBody>
      </p:sp>
      <p:sp>
        <p:nvSpPr>
          <p:cNvPr id="17" name="Freeform 19"/>
          <p:cNvSpPr>
            <a:spLocks/>
          </p:cNvSpPr>
          <p:nvPr/>
        </p:nvSpPr>
        <p:spPr bwMode="auto">
          <a:xfrm>
            <a:off x="4514368" y="2400774"/>
            <a:ext cx="314865" cy="986256"/>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a:extLst/>
        </p:spPr>
        <p:txBody>
          <a:bodyPr vert="horz" wrap="square" lIns="96970" tIns="48485" rIns="96970" bIns="48485" numCol="1" anchor="t" anchorCtr="0" compatLnSpc="1">
            <a:prstTxWarp prst="textNoShape">
              <a:avLst/>
            </a:prstTxWarp>
          </a:bodyPr>
          <a:lstStyle/>
          <a:p>
            <a:endParaRPr lang="zh-CN" altLang="en-US" sz="1799"/>
          </a:p>
        </p:txBody>
      </p:sp>
      <p:sp>
        <p:nvSpPr>
          <p:cNvPr id="18" name="Freeform 20"/>
          <p:cNvSpPr>
            <a:spLocks/>
          </p:cNvSpPr>
          <p:nvPr/>
        </p:nvSpPr>
        <p:spPr bwMode="auto">
          <a:xfrm>
            <a:off x="4916792" y="1702811"/>
            <a:ext cx="314865" cy="1684221"/>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6970" tIns="48485" rIns="96970" bIns="48485" numCol="1" anchor="t" anchorCtr="0" compatLnSpc="1">
            <a:prstTxWarp prst="textNoShape">
              <a:avLst/>
            </a:prstTxWarp>
          </a:bodyPr>
          <a:lstStyle/>
          <a:p>
            <a:endParaRPr lang="zh-CN" altLang="en-US" sz="1799"/>
          </a:p>
        </p:txBody>
      </p:sp>
      <p:sp>
        <p:nvSpPr>
          <p:cNvPr id="19" name="Freeform 21"/>
          <p:cNvSpPr>
            <a:spLocks/>
          </p:cNvSpPr>
          <p:nvPr/>
        </p:nvSpPr>
        <p:spPr bwMode="auto">
          <a:xfrm>
            <a:off x="5319216" y="2646919"/>
            <a:ext cx="314865" cy="740113"/>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accent1"/>
          </a:solidFill>
          <a:ln>
            <a:noFill/>
          </a:ln>
          <a:extLst/>
        </p:spPr>
        <p:txBody>
          <a:bodyPr vert="horz" wrap="square" lIns="96970" tIns="48485" rIns="96970" bIns="48485" numCol="1" anchor="t" anchorCtr="0" compatLnSpc="1">
            <a:prstTxWarp prst="textNoShape">
              <a:avLst/>
            </a:prstTxWarp>
          </a:bodyPr>
          <a:lstStyle/>
          <a:p>
            <a:endParaRPr lang="zh-CN" altLang="en-US" sz="1799"/>
          </a:p>
        </p:txBody>
      </p:sp>
      <p:sp>
        <p:nvSpPr>
          <p:cNvPr id="20" name="Freeform 22"/>
          <p:cNvSpPr>
            <a:spLocks/>
          </p:cNvSpPr>
          <p:nvPr/>
        </p:nvSpPr>
        <p:spPr bwMode="auto">
          <a:xfrm>
            <a:off x="6262131" y="1458354"/>
            <a:ext cx="314865" cy="192867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70" tIns="48485" rIns="96970" bIns="48485" numCol="1" anchor="t" anchorCtr="0" compatLnSpc="1">
            <a:prstTxWarp prst="textNoShape">
              <a:avLst/>
            </a:prstTxWarp>
          </a:bodyPr>
          <a:lstStyle/>
          <a:p>
            <a:endParaRPr lang="zh-CN" altLang="en-US" sz="1799"/>
          </a:p>
        </p:txBody>
      </p:sp>
      <p:sp>
        <p:nvSpPr>
          <p:cNvPr id="21" name="Freeform 23"/>
          <p:cNvSpPr>
            <a:spLocks/>
          </p:cNvSpPr>
          <p:nvPr/>
        </p:nvSpPr>
        <p:spPr bwMode="auto">
          <a:xfrm>
            <a:off x="6664554" y="1458354"/>
            <a:ext cx="313184" cy="192867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70" tIns="48485" rIns="96970" bIns="48485" numCol="1" anchor="t" anchorCtr="0" compatLnSpc="1">
            <a:prstTxWarp prst="textNoShape">
              <a:avLst/>
            </a:prstTxWarp>
          </a:bodyPr>
          <a:lstStyle/>
          <a:p>
            <a:endParaRPr lang="zh-CN" altLang="en-US" sz="1799"/>
          </a:p>
        </p:txBody>
      </p:sp>
      <p:sp>
        <p:nvSpPr>
          <p:cNvPr id="22" name="Freeform 24"/>
          <p:cNvSpPr>
            <a:spLocks/>
          </p:cNvSpPr>
          <p:nvPr/>
        </p:nvSpPr>
        <p:spPr bwMode="auto">
          <a:xfrm>
            <a:off x="7066975" y="1458354"/>
            <a:ext cx="313184" cy="192867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70" tIns="48485" rIns="96970" bIns="48485" numCol="1" anchor="t" anchorCtr="0" compatLnSpc="1">
            <a:prstTxWarp prst="textNoShape">
              <a:avLst/>
            </a:prstTxWarp>
          </a:bodyPr>
          <a:lstStyle/>
          <a:p>
            <a:endParaRPr lang="zh-CN" altLang="en-US" sz="1799"/>
          </a:p>
        </p:txBody>
      </p:sp>
      <p:sp>
        <p:nvSpPr>
          <p:cNvPr id="23" name="Freeform 25"/>
          <p:cNvSpPr>
            <a:spLocks/>
          </p:cNvSpPr>
          <p:nvPr/>
        </p:nvSpPr>
        <p:spPr bwMode="auto">
          <a:xfrm>
            <a:off x="7467717" y="1458354"/>
            <a:ext cx="314865" cy="192867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70" tIns="48485" rIns="96970" bIns="48485" numCol="1" anchor="t" anchorCtr="0" compatLnSpc="1">
            <a:prstTxWarp prst="textNoShape">
              <a:avLst/>
            </a:prstTxWarp>
          </a:bodyPr>
          <a:lstStyle/>
          <a:p>
            <a:endParaRPr lang="zh-CN" altLang="en-US" sz="1799"/>
          </a:p>
        </p:txBody>
      </p:sp>
      <p:sp>
        <p:nvSpPr>
          <p:cNvPr id="24" name="Freeform 26"/>
          <p:cNvSpPr>
            <a:spLocks/>
          </p:cNvSpPr>
          <p:nvPr/>
        </p:nvSpPr>
        <p:spPr bwMode="auto">
          <a:xfrm>
            <a:off x="7467717" y="1694379"/>
            <a:ext cx="314865" cy="1692650"/>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6970" tIns="48485" rIns="96970" bIns="48485" numCol="1" anchor="t" anchorCtr="0" compatLnSpc="1">
            <a:prstTxWarp prst="textNoShape">
              <a:avLst/>
            </a:prstTxWarp>
          </a:bodyPr>
          <a:lstStyle/>
          <a:p>
            <a:endParaRPr lang="zh-CN" altLang="en-US" sz="1799"/>
          </a:p>
        </p:txBody>
      </p:sp>
      <p:sp>
        <p:nvSpPr>
          <p:cNvPr id="25" name="Freeform 27"/>
          <p:cNvSpPr>
            <a:spLocks/>
          </p:cNvSpPr>
          <p:nvPr/>
        </p:nvSpPr>
        <p:spPr bwMode="auto">
          <a:xfrm>
            <a:off x="7066975" y="2007961"/>
            <a:ext cx="313184" cy="1379072"/>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6970" tIns="48485" rIns="96970" bIns="48485" numCol="1" anchor="t" anchorCtr="0" compatLnSpc="1">
            <a:prstTxWarp prst="textNoShape">
              <a:avLst/>
            </a:prstTxWarp>
          </a:bodyPr>
          <a:lstStyle/>
          <a:p>
            <a:endParaRPr lang="zh-CN" altLang="en-US" sz="1799"/>
          </a:p>
        </p:txBody>
      </p:sp>
      <p:sp>
        <p:nvSpPr>
          <p:cNvPr id="26" name="Freeform 28"/>
          <p:cNvSpPr>
            <a:spLocks/>
          </p:cNvSpPr>
          <p:nvPr/>
        </p:nvSpPr>
        <p:spPr bwMode="auto">
          <a:xfrm>
            <a:off x="6664554" y="2400774"/>
            <a:ext cx="313184" cy="986256"/>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a:extLst/>
        </p:spPr>
        <p:txBody>
          <a:bodyPr vert="horz" wrap="square" lIns="96970" tIns="48485" rIns="96970" bIns="48485" numCol="1" anchor="t" anchorCtr="0" compatLnSpc="1">
            <a:prstTxWarp prst="textNoShape">
              <a:avLst/>
            </a:prstTxWarp>
          </a:bodyPr>
          <a:lstStyle/>
          <a:p>
            <a:endParaRPr lang="zh-CN" altLang="en-US" sz="1799"/>
          </a:p>
        </p:txBody>
      </p:sp>
      <p:sp>
        <p:nvSpPr>
          <p:cNvPr id="27" name="Freeform 29"/>
          <p:cNvSpPr>
            <a:spLocks/>
          </p:cNvSpPr>
          <p:nvPr/>
        </p:nvSpPr>
        <p:spPr bwMode="auto">
          <a:xfrm>
            <a:off x="6262131" y="2808766"/>
            <a:ext cx="314865" cy="578266"/>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accent1"/>
          </a:solidFill>
          <a:ln>
            <a:noFill/>
          </a:ln>
          <a:extLst/>
        </p:spPr>
        <p:txBody>
          <a:bodyPr vert="horz" wrap="square" lIns="96970" tIns="48485" rIns="96970" bIns="48485" numCol="1" anchor="t" anchorCtr="0" compatLnSpc="1">
            <a:prstTxWarp prst="textNoShape">
              <a:avLst/>
            </a:prstTxWarp>
          </a:bodyPr>
          <a:lstStyle/>
          <a:p>
            <a:endParaRPr lang="zh-CN" altLang="en-US" sz="1799"/>
          </a:p>
        </p:txBody>
      </p:sp>
      <p:sp>
        <p:nvSpPr>
          <p:cNvPr id="28" name="Freeform 30"/>
          <p:cNvSpPr>
            <a:spLocks/>
          </p:cNvSpPr>
          <p:nvPr/>
        </p:nvSpPr>
        <p:spPr bwMode="auto">
          <a:xfrm>
            <a:off x="8526814" y="1458354"/>
            <a:ext cx="314865" cy="1928676"/>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70" tIns="48485" rIns="96970" bIns="48485" numCol="1" anchor="t" anchorCtr="0" compatLnSpc="1">
            <a:prstTxWarp prst="textNoShape">
              <a:avLst/>
            </a:prstTxWarp>
          </a:bodyPr>
          <a:lstStyle/>
          <a:p>
            <a:endParaRPr lang="zh-CN" altLang="en-US" sz="1799"/>
          </a:p>
        </p:txBody>
      </p:sp>
      <p:sp>
        <p:nvSpPr>
          <p:cNvPr id="29" name="Freeform 31"/>
          <p:cNvSpPr>
            <a:spLocks/>
          </p:cNvSpPr>
          <p:nvPr/>
        </p:nvSpPr>
        <p:spPr bwMode="auto">
          <a:xfrm>
            <a:off x="8924188" y="1458354"/>
            <a:ext cx="314865" cy="192867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70" tIns="48485" rIns="96970" bIns="48485" numCol="1" anchor="t" anchorCtr="0" compatLnSpc="1">
            <a:prstTxWarp prst="textNoShape">
              <a:avLst/>
            </a:prstTxWarp>
          </a:bodyPr>
          <a:lstStyle/>
          <a:p>
            <a:endParaRPr lang="zh-CN" altLang="en-US" sz="1799"/>
          </a:p>
        </p:txBody>
      </p:sp>
      <p:sp>
        <p:nvSpPr>
          <p:cNvPr id="30" name="Freeform 32"/>
          <p:cNvSpPr>
            <a:spLocks/>
          </p:cNvSpPr>
          <p:nvPr/>
        </p:nvSpPr>
        <p:spPr bwMode="auto">
          <a:xfrm>
            <a:off x="9326609" y="1458354"/>
            <a:ext cx="313184" cy="192867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70" tIns="48485" rIns="96970" bIns="48485" numCol="1" anchor="t" anchorCtr="0" compatLnSpc="1">
            <a:prstTxWarp prst="textNoShape">
              <a:avLst/>
            </a:prstTxWarp>
          </a:bodyPr>
          <a:lstStyle/>
          <a:p>
            <a:endParaRPr lang="zh-CN" altLang="en-US" sz="1799"/>
          </a:p>
        </p:txBody>
      </p:sp>
      <p:sp>
        <p:nvSpPr>
          <p:cNvPr id="31" name="Freeform 33"/>
          <p:cNvSpPr>
            <a:spLocks/>
          </p:cNvSpPr>
          <p:nvPr/>
        </p:nvSpPr>
        <p:spPr bwMode="auto">
          <a:xfrm>
            <a:off x="9729032" y="1458354"/>
            <a:ext cx="313184" cy="192867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70" tIns="48485" rIns="96970" bIns="48485" numCol="1" anchor="t" anchorCtr="0" compatLnSpc="1">
            <a:prstTxWarp prst="textNoShape">
              <a:avLst/>
            </a:prstTxWarp>
          </a:bodyPr>
          <a:lstStyle/>
          <a:p>
            <a:endParaRPr lang="zh-CN" altLang="en-US" sz="1799"/>
          </a:p>
        </p:txBody>
      </p:sp>
      <p:sp>
        <p:nvSpPr>
          <p:cNvPr id="32" name="Freeform 34"/>
          <p:cNvSpPr>
            <a:spLocks/>
          </p:cNvSpPr>
          <p:nvPr/>
        </p:nvSpPr>
        <p:spPr bwMode="auto">
          <a:xfrm>
            <a:off x="9729032" y="1712926"/>
            <a:ext cx="313184" cy="1674106"/>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6970" tIns="48485" rIns="96970" bIns="48485" numCol="1" anchor="t" anchorCtr="0" compatLnSpc="1">
            <a:prstTxWarp prst="textNoShape">
              <a:avLst/>
            </a:prstTxWarp>
          </a:bodyPr>
          <a:lstStyle/>
          <a:p>
            <a:endParaRPr lang="zh-CN" altLang="en-US" sz="1799"/>
          </a:p>
        </p:txBody>
      </p:sp>
      <p:sp>
        <p:nvSpPr>
          <p:cNvPr id="33" name="Freeform 35"/>
          <p:cNvSpPr>
            <a:spLocks/>
          </p:cNvSpPr>
          <p:nvPr/>
        </p:nvSpPr>
        <p:spPr bwMode="auto">
          <a:xfrm>
            <a:off x="9326609" y="1859600"/>
            <a:ext cx="313184" cy="1527430"/>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6970" tIns="48485" rIns="96970" bIns="48485" numCol="1" anchor="t" anchorCtr="0" compatLnSpc="1">
            <a:prstTxWarp prst="textNoShape">
              <a:avLst/>
            </a:prstTxWarp>
          </a:bodyPr>
          <a:lstStyle/>
          <a:p>
            <a:endParaRPr lang="zh-CN" altLang="en-US" sz="1799"/>
          </a:p>
        </p:txBody>
      </p:sp>
      <p:sp>
        <p:nvSpPr>
          <p:cNvPr id="34" name="Freeform 36"/>
          <p:cNvSpPr>
            <a:spLocks/>
          </p:cNvSpPr>
          <p:nvPr/>
        </p:nvSpPr>
        <p:spPr bwMode="auto">
          <a:xfrm>
            <a:off x="8924188" y="2975668"/>
            <a:ext cx="314865" cy="411361"/>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accent1"/>
          </a:solidFill>
          <a:ln>
            <a:noFill/>
          </a:ln>
          <a:extLst/>
        </p:spPr>
        <p:txBody>
          <a:bodyPr vert="horz" wrap="square" lIns="96970" tIns="48485" rIns="96970" bIns="48485" numCol="1" anchor="t" anchorCtr="0" compatLnSpc="1">
            <a:prstTxWarp prst="textNoShape">
              <a:avLst/>
            </a:prstTxWarp>
          </a:bodyPr>
          <a:lstStyle/>
          <a:p>
            <a:endParaRPr lang="zh-CN" altLang="en-US" sz="1799"/>
          </a:p>
        </p:txBody>
      </p:sp>
      <p:sp>
        <p:nvSpPr>
          <p:cNvPr id="35" name="Freeform 37"/>
          <p:cNvSpPr>
            <a:spLocks/>
          </p:cNvSpPr>
          <p:nvPr/>
        </p:nvSpPr>
        <p:spPr bwMode="auto">
          <a:xfrm>
            <a:off x="8526814" y="2211952"/>
            <a:ext cx="314865" cy="1175078"/>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6970" tIns="48485" rIns="96970" bIns="48485" numCol="1" anchor="t" anchorCtr="0" compatLnSpc="1">
            <a:prstTxWarp prst="textNoShape">
              <a:avLst/>
            </a:prstTxWarp>
          </a:bodyPr>
          <a:lstStyle/>
          <a:p>
            <a:endParaRPr lang="zh-CN" altLang="en-US" sz="1799"/>
          </a:p>
        </p:txBody>
      </p:sp>
      <p:sp>
        <p:nvSpPr>
          <p:cNvPr id="36" name="Oval 38"/>
          <p:cNvSpPr>
            <a:spLocks noChangeArrowheads="1"/>
          </p:cNvSpPr>
          <p:nvPr/>
        </p:nvSpPr>
        <p:spPr bwMode="auto">
          <a:xfrm>
            <a:off x="2305248" y="3708536"/>
            <a:ext cx="794744" cy="798436"/>
          </a:xfrm>
          <a:prstGeom prst="ellipse">
            <a:avLst/>
          </a:prstGeom>
          <a:solidFill>
            <a:schemeClr val="bg1">
              <a:lumMod val="95000"/>
            </a:schemeClr>
          </a:solidFill>
          <a:ln w="12700" cap="flat">
            <a:solidFill>
              <a:schemeClr val="accent1"/>
            </a:solidFill>
            <a:prstDash val="solid"/>
            <a:miter lim="800000"/>
            <a:headEnd/>
            <a:tailEnd/>
          </a:ln>
          <a:extLst/>
        </p:spPr>
        <p:txBody>
          <a:bodyPr vert="horz" wrap="square" lIns="96970" tIns="48485" rIns="96970" bIns="48485" numCol="1" anchor="t" anchorCtr="0" compatLnSpc="1">
            <a:prstTxWarp prst="textNoShape">
              <a:avLst/>
            </a:prstTxWarp>
          </a:bodyPr>
          <a:lstStyle/>
          <a:p>
            <a:endParaRPr lang="zh-CN" altLang="en-US" sz="1799"/>
          </a:p>
        </p:txBody>
      </p:sp>
      <p:sp>
        <p:nvSpPr>
          <p:cNvPr id="37" name="Freeform 39"/>
          <p:cNvSpPr>
            <a:spLocks noEditPoints="1"/>
          </p:cNvSpPr>
          <p:nvPr/>
        </p:nvSpPr>
        <p:spPr bwMode="auto">
          <a:xfrm>
            <a:off x="2494379" y="3894034"/>
            <a:ext cx="421536" cy="427445"/>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accent1"/>
          </a:solidFill>
          <a:ln>
            <a:noFill/>
          </a:ln>
          <a:extLst/>
        </p:spPr>
        <p:txBody>
          <a:bodyPr vert="horz" wrap="square" lIns="96970" tIns="48485" rIns="96970" bIns="48485" numCol="1" anchor="t" anchorCtr="0" compatLnSpc="1">
            <a:prstTxWarp prst="textNoShape">
              <a:avLst/>
            </a:prstTxWarp>
          </a:bodyPr>
          <a:lstStyle/>
          <a:p>
            <a:endParaRPr lang="zh-CN" altLang="en-US" sz="1799"/>
          </a:p>
        </p:txBody>
      </p:sp>
      <p:sp>
        <p:nvSpPr>
          <p:cNvPr id="38" name="Oval 40"/>
          <p:cNvSpPr>
            <a:spLocks noChangeArrowheads="1"/>
          </p:cNvSpPr>
          <p:nvPr/>
        </p:nvSpPr>
        <p:spPr bwMode="auto">
          <a:xfrm>
            <a:off x="4473401" y="3708536"/>
            <a:ext cx="797430" cy="798436"/>
          </a:xfrm>
          <a:prstGeom prst="ellipse">
            <a:avLst/>
          </a:prstGeom>
          <a:solidFill>
            <a:schemeClr val="bg1">
              <a:lumMod val="95000"/>
            </a:schemeClr>
          </a:solidFill>
          <a:ln w="12700" cap="flat">
            <a:solidFill>
              <a:schemeClr val="accent1"/>
            </a:solidFill>
            <a:prstDash val="solid"/>
            <a:miter lim="800000"/>
            <a:headEnd/>
            <a:tailEnd/>
          </a:ln>
          <a:extLst/>
        </p:spPr>
        <p:txBody>
          <a:bodyPr vert="horz" wrap="square" lIns="96970" tIns="48485" rIns="96970" bIns="48485" numCol="1" anchor="t" anchorCtr="0" compatLnSpc="1">
            <a:prstTxWarp prst="textNoShape">
              <a:avLst/>
            </a:prstTxWarp>
          </a:bodyPr>
          <a:lstStyle/>
          <a:p>
            <a:endParaRPr lang="zh-CN" altLang="en-US" sz="1799"/>
          </a:p>
        </p:txBody>
      </p:sp>
      <p:sp>
        <p:nvSpPr>
          <p:cNvPr id="39" name="Oval 41"/>
          <p:cNvSpPr>
            <a:spLocks noChangeArrowheads="1"/>
          </p:cNvSpPr>
          <p:nvPr/>
        </p:nvSpPr>
        <p:spPr bwMode="auto">
          <a:xfrm>
            <a:off x="6630878" y="3708536"/>
            <a:ext cx="794744" cy="798436"/>
          </a:xfrm>
          <a:prstGeom prst="ellipse">
            <a:avLst/>
          </a:prstGeom>
          <a:solidFill>
            <a:schemeClr val="bg1">
              <a:lumMod val="95000"/>
            </a:schemeClr>
          </a:solidFill>
          <a:ln w="12700" cap="flat">
            <a:solidFill>
              <a:schemeClr val="accent1"/>
            </a:solidFill>
            <a:prstDash val="solid"/>
            <a:miter lim="800000"/>
            <a:headEnd/>
            <a:tailEnd/>
          </a:ln>
          <a:extLst/>
        </p:spPr>
        <p:txBody>
          <a:bodyPr vert="horz" wrap="square" lIns="96970" tIns="48485" rIns="96970" bIns="48485" numCol="1" anchor="t" anchorCtr="0" compatLnSpc="1">
            <a:prstTxWarp prst="textNoShape">
              <a:avLst/>
            </a:prstTxWarp>
          </a:bodyPr>
          <a:lstStyle/>
          <a:p>
            <a:endParaRPr lang="zh-CN" altLang="en-US" sz="1799"/>
          </a:p>
        </p:txBody>
      </p:sp>
      <p:sp>
        <p:nvSpPr>
          <p:cNvPr id="40" name="Oval 42"/>
          <p:cNvSpPr>
            <a:spLocks noChangeArrowheads="1"/>
          </p:cNvSpPr>
          <p:nvPr/>
        </p:nvSpPr>
        <p:spPr bwMode="auto">
          <a:xfrm>
            <a:off x="8869882" y="3708536"/>
            <a:ext cx="794744" cy="798436"/>
          </a:xfrm>
          <a:prstGeom prst="ellipse">
            <a:avLst/>
          </a:prstGeom>
          <a:solidFill>
            <a:schemeClr val="bg1">
              <a:lumMod val="95000"/>
            </a:schemeClr>
          </a:solidFill>
          <a:ln w="12700" cap="flat">
            <a:solidFill>
              <a:schemeClr val="accent1"/>
            </a:solidFill>
            <a:prstDash val="solid"/>
            <a:miter lim="800000"/>
            <a:headEnd/>
            <a:tailEnd/>
          </a:ln>
          <a:extLst/>
        </p:spPr>
        <p:txBody>
          <a:bodyPr vert="horz" wrap="square" lIns="96970" tIns="48485" rIns="96970" bIns="48485" numCol="1" anchor="t" anchorCtr="0" compatLnSpc="1">
            <a:prstTxWarp prst="textNoShape">
              <a:avLst/>
            </a:prstTxWarp>
          </a:bodyPr>
          <a:lstStyle/>
          <a:p>
            <a:endParaRPr lang="zh-CN" altLang="en-US" sz="1799"/>
          </a:p>
        </p:txBody>
      </p:sp>
      <p:sp>
        <p:nvSpPr>
          <p:cNvPr id="41" name="Freeform 43"/>
          <p:cNvSpPr>
            <a:spLocks noEditPoints="1"/>
          </p:cNvSpPr>
          <p:nvPr/>
        </p:nvSpPr>
        <p:spPr bwMode="auto">
          <a:xfrm>
            <a:off x="6860599" y="3974682"/>
            <a:ext cx="330248" cy="266149"/>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accent1"/>
          </a:solidFill>
          <a:ln>
            <a:noFill/>
          </a:ln>
          <a:extLst/>
        </p:spPr>
        <p:txBody>
          <a:bodyPr vert="horz" wrap="square" lIns="96970" tIns="48485" rIns="96970" bIns="48485" numCol="1" anchor="t" anchorCtr="0" compatLnSpc="1">
            <a:prstTxWarp prst="textNoShape">
              <a:avLst/>
            </a:prstTxWarp>
          </a:bodyPr>
          <a:lstStyle/>
          <a:p>
            <a:endParaRPr lang="zh-CN" altLang="en-US" sz="1799"/>
          </a:p>
        </p:txBody>
      </p:sp>
      <p:sp>
        <p:nvSpPr>
          <p:cNvPr id="42" name="Freeform 44"/>
          <p:cNvSpPr>
            <a:spLocks noEditPoints="1"/>
          </p:cNvSpPr>
          <p:nvPr/>
        </p:nvSpPr>
        <p:spPr bwMode="auto">
          <a:xfrm>
            <a:off x="4643052" y="3909661"/>
            <a:ext cx="456442" cy="397874"/>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1"/>
          </a:solidFill>
          <a:ln>
            <a:noFill/>
          </a:ln>
          <a:extLst/>
        </p:spPr>
        <p:txBody>
          <a:bodyPr vert="horz" wrap="square" lIns="96970" tIns="48485" rIns="96970" bIns="48485" numCol="1" anchor="t" anchorCtr="0" compatLnSpc="1">
            <a:prstTxWarp prst="textNoShape">
              <a:avLst/>
            </a:prstTxWarp>
          </a:bodyPr>
          <a:lstStyle/>
          <a:p>
            <a:endParaRPr lang="zh-CN" altLang="en-US" sz="1799"/>
          </a:p>
        </p:txBody>
      </p:sp>
      <p:sp>
        <p:nvSpPr>
          <p:cNvPr id="43" name="Freeform 45"/>
          <p:cNvSpPr>
            <a:spLocks noEditPoints="1"/>
          </p:cNvSpPr>
          <p:nvPr/>
        </p:nvSpPr>
        <p:spPr bwMode="auto">
          <a:xfrm>
            <a:off x="9098100" y="3917043"/>
            <a:ext cx="338306" cy="376366"/>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accent1"/>
          </a:solidFill>
          <a:ln>
            <a:noFill/>
          </a:ln>
          <a:extLst/>
        </p:spPr>
        <p:txBody>
          <a:bodyPr vert="horz" wrap="square" lIns="96970" tIns="48485" rIns="96970" bIns="48485" numCol="1" anchor="t" anchorCtr="0" compatLnSpc="1">
            <a:prstTxWarp prst="textNoShape">
              <a:avLst/>
            </a:prstTxWarp>
          </a:bodyPr>
          <a:lstStyle/>
          <a:p>
            <a:endParaRPr lang="zh-CN" altLang="en-US" sz="1799"/>
          </a:p>
        </p:txBody>
      </p:sp>
      <p:sp>
        <p:nvSpPr>
          <p:cNvPr id="44" name="TextBox 43"/>
          <p:cNvSpPr txBox="1"/>
          <p:nvPr/>
        </p:nvSpPr>
        <p:spPr>
          <a:xfrm>
            <a:off x="1674137" y="5027381"/>
            <a:ext cx="1877054" cy="1251478"/>
          </a:xfrm>
          <a:prstGeom prst="rect">
            <a:avLst/>
          </a:prstGeom>
          <a:noFill/>
        </p:spPr>
        <p:txBody>
          <a:bodyPr wrap="square" lIns="96970" tIns="48485" rIns="96970" bIns="48485" rtlCol="0">
            <a:spAutoFit/>
          </a:bodyPr>
          <a:lstStyle/>
          <a:p>
            <a:pPr algn="just"/>
            <a:r>
              <a:rPr lang="zh-CN" altLang="en-US" sz="1499"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5" name="TextBox 44"/>
          <p:cNvSpPr txBox="1"/>
          <p:nvPr/>
        </p:nvSpPr>
        <p:spPr>
          <a:xfrm>
            <a:off x="2151462" y="4620548"/>
            <a:ext cx="1881883" cy="292948"/>
          </a:xfrm>
          <a:prstGeom prst="rect">
            <a:avLst/>
          </a:prstGeom>
          <a:noFill/>
        </p:spPr>
        <p:txBody>
          <a:bodyPr wrap="square" lIns="96970" tIns="0" rIns="96970" bIns="0" rtlCol="0" anchor="t">
            <a:spAutoFit/>
          </a:bodyPr>
          <a:lstStyle/>
          <a:p>
            <a:r>
              <a:rPr lang="zh-CN" altLang="en-US" sz="2799" baseline="-3000" dirty="0">
                <a:solidFill>
                  <a:schemeClr val="tx1">
                    <a:lumMod val="85000"/>
                    <a:lumOff val="15000"/>
                  </a:schemeClr>
                </a:solidFill>
                <a:latin typeface="微软雅黑" pitchFamily="34" charset="-122"/>
                <a:ea typeface="微软雅黑" pitchFamily="34" charset="-122"/>
              </a:rPr>
              <a:t>添加标题</a:t>
            </a:r>
          </a:p>
        </p:txBody>
      </p:sp>
      <p:sp>
        <p:nvSpPr>
          <p:cNvPr id="46" name="TextBox 45"/>
          <p:cNvSpPr txBox="1"/>
          <p:nvPr/>
        </p:nvSpPr>
        <p:spPr>
          <a:xfrm>
            <a:off x="3857519" y="5027381"/>
            <a:ext cx="1877054" cy="1251478"/>
          </a:xfrm>
          <a:prstGeom prst="rect">
            <a:avLst/>
          </a:prstGeom>
          <a:noFill/>
        </p:spPr>
        <p:txBody>
          <a:bodyPr wrap="square" lIns="96970" tIns="48485" rIns="96970" bIns="48485" rtlCol="0">
            <a:spAutoFit/>
          </a:bodyPr>
          <a:lstStyle/>
          <a:p>
            <a:pPr algn="just"/>
            <a:r>
              <a:rPr lang="zh-CN" altLang="en-US" sz="1499"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7" name="TextBox 46"/>
          <p:cNvSpPr txBox="1"/>
          <p:nvPr/>
        </p:nvSpPr>
        <p:spPr>
          <a:xfrm>
            <a:off x="4334843" y="4660843"/>
            <a:ext cx="1881883" cy="292948"/>
          </a:xfrm>
          <a:prstGeom prst="rect">
            <a:avLst/>
          </a:prstGeom>
          <a:noFill/>
        </p:spPr>
        <p:txBody>
          <a:bodyPr wrap="square" lIns="96970" tIns="0" rIns="96970" bIns="0" rtlCol="0" anchor="t">
            <a:spAutoFit/>
          </a:bodyPr>
          <a:lstStyle/>
          <a:p>
            <a:r>
              <a:rPr lang="zh-CN" altLang="en-US" sz="2799" baseline="-3000" dirty="0">
                <a:solidFill>
                  <a:schemeClr val="tx1">
                    <a:lumMod val="85000"/>
                    <a:lumOff val="15000"/>
                  </a:schemeClr>
                </a:solidFill>
                <a:latin typeface="微软雅黑" pitchFamily="34" charset="-122"/>
                <a:ea typeface="微软雅黑" pitchFamily="34" charset="-122"/>
              </a:rPr>
              <a:t>添加标题</a:t>
            </a:r>
          </a:p>
        </p:txBody>
      </p:sp>
      <p:sp>
        <p:nvSpPr>
          <p:cNvPr id="48" name="TextBox 47"/>
          <p:cNvSpPr txBox="1"/>
          <p:nvPr/>
        </p:nvSpPr>
        <p:spPr>
          <a:xfrm>
            <a:off x="6011552" y="5027381"/>
            <a:ext cx="1877054" cy="1251478"/>
          </a:xfrm>
          <a:prstGeom prst="rect">
            <a:avLst/>
          </a:prstGeom>
          <a:noFill/>
        </p:spPr>
        <p:txBody>
          <a:bodyPr wrap="square" lIns="96970" tIns="48485" rIns="96970" bIns="48485" rtlCol="0">
            <a:spAutoFit/>
          </a:bodyPr>
          <a:lstStyle/>
          <a:p>
            <a:pPr algn="just"/>
            <a:r>
              <a:rPr lang="zh-CN" altLang="en-US" sz="1499"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9" name="TextBox 48"/>
          <p:cNvSpPr txBox="1"/>
          <p:nvPr/>
        </p:nvSpPr>
        <p:spPr>
          <a:xfrm>
            <a:off x="6488877" y="4660843"/>
            <a:ext cx="1881883" cy="292948"/>
          </a:xfrm>
          <a:prstGeom prst="rect">
            <a:avLst/>
          </a:prstGeom>
          <a:noFill/>
        </p:spPr>
        <p:txBody>
          <a:bodyPr wrap="square" lIns="96970" tIns="0" rIns="96970" bIns="0" rtlCol="0" anchor="t">
            <a:spAutoFit/>
          </a:bodyPr>
          <a:lstStyle/>
          <a:p>
            <a:r>
              <a:rPr lang="zh-CN" altLang="en-US" sz="2799" baseline="-3000" dirty="0">
                <a:solidFill>
                  <a:schemeClr val="tx1">
                    <a:lumMod val="85000"/>
                    <a:lumOff val="15000"/>
                  </a:schemeClr>
                </a:solidFill>
                <a:latin typeface="微软雅黑" pitchFamily="34" charset="-122"/>
                <a:ea typeface="微软雅黑" pitchFamily="34" charset="-122"/>
              </a:rPr>
              <a:t>添加标题</a:t>
            </a:r>
          </a:p>
        </p:txBody>
      </p:sp>
      <p:sp>
        <p:nvSpPr>
          <p:cNvPr id="50" name="TextBox 49"/>
          <p:cNvSpPr txBox="1"/>
          <p:nvPr/>
        </p:nvSpPr>
        <p:spPr>
          <a:xfrm>
            <a:off x="8249295" y="5044843"/>
            <a:ext cx="1877054" cy="1251478"/>
          </a:xfrm>
          <a:prstGeom prst="rect">
            <a:avLst/>
          </a:prstGeom>
          <a:noFill/>
        </p:spPr>
        <p:txBody>
          <a:bodyPr wrap="square" lIns="96970" tIns="48485" rIns="96970" bIns="48485" rtlCol="0">
            <a:spAutoFit/>
          </a:bodyPr>
          <a:lstStyle/>
          <a:p>
            <a:pPr algn="just"/>
            <a:r>
              <a:rPr lang="zh-CN" altLang="en-US" sz="1499"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51" name="TextBox 50"/>
          <p:cNvSpPr txBox="1"/>
          <p:nvPr/>
        </p:nvSpPr>
        <p:spPr>
          <a:xfrm>
            <a:off x="8726619" y="4660843"/>
            <a:ext cx="1881883" cy="292948"/>
          </a:xfrm>
          <a:prstGeom prst="rect">
            <a:avLst/>
          </a:prstGeom>
          <a:noFill/>
        </p:spPr>
        <p:txBody>
          <a:bodyPr wrap="square" lIns="96970" tIns="0" rIns="96970" bIns="0" rtlCol="0" anchor="t">
            <a:spAutoFit/>
          </a:bodyPr>
          <a:lstStyle/>
          <a:p>
            <a:r>
              <a:rPr lang="zh-CN" altLang="en-US" sz="2799" baseline="-3000" dirty="0">
                <a:solidFill>
                  <a:schemeClr val="tx1">
                    <a:lumMod val="85000"/>
                    <a:lumOff val="15000"/>
                  </a:schemeClr>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1435763306"/>
      </p:ext>
    </p:extLst>
  </p:cSld>
  <p:clrMapOvr>
    <a:masterClrMapping/>
  </p:clrMapOvr>
  <p:transition spd="slow">
    <p:push/>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 name="图片 1">
            <a:extLst>
              <a:ext uri="{FF2B5EF4-FFF2-40B4-BE49-F238E27FC236}">
                <a16:creationId xmlns="" xmlns:a16="http://schemas.microsoft.com/office/drawing/2014/main" id="{6EAF87F4-FD8E-46C3-8575-F8459C50370E}"/>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59317" y="1293285"/>
            <a:ext cx="6942667" cy="4271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9" name="Group 10">
            <a:extLst>
              <a:ext uri="{FF2B5EF4-FFF2-40B4-BE49-F238E27FC236}">
                <a16:creationId xmlns="" xmlns:a16="http://schemas.microsoft.com/office/drawing/2014/main" id="{57F209B4-43FF-41B6-8046-809C99E25582}"/>
              </a:ext>
            </a:extLst>
          </p:cNvPr>
          <p:cNvGrpSpPr>
            <a:grpSpLocks/>
          </p:cNvGrpSpPr>
          <p:nvPr/>
        </p:nvGrpSpPr>
        <p:grpSpPr bwMode="auto">
          <a:xfrm>
            <a:off x="7069667" y="2944284"/>
            <a:ext cx="831851" cy="829733"/>
            <a:chOff x="6253939" y="2516220"/>
            <a:chExt cx="831273" cy="831273"/>
          </a:xfrm>
        </p:grpSpPr>
        <p:sp>
          <p:nvSpPr>
            <p:cNvPr id="70" name="Oval 11">
              <a:extLst>
                <a:ext uri="{FF2B5EF4-FFF2-40B4-BE49-F238E27FC236}">
                  <a16:creationId xmlns="" xmlns:a16="http://schemas.microsoft.com/office/drawing/2014/main" id="{1257435F-C2EA-497D-B09B-FC52C18816F9}"/>
                </a:ext>
              </a:extLst>
            </p:cNvPr>
            <p:cNvSpPr/>
            <p:nvPr/>
          </p:nvSpPr>
          <p:spPr>
            <a:xfrm>
              <a:off x="6253939" y="2516220"/>
              <a:ext cx="831273" cy="83127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2400">
                <a:solidFill>
                  <a:schemeClr val="tx1">
                    <a:lumMod val="65000"/>
                    <a:lumOff val="35000"/>
                  </a:schemeClr>
                </a:solidFill>
              </a:endParaRPr>
            </a:p>
          </p:txBody>
        </p:sp>
        <p:sp>
          <p:nvSpPr>
            <p:cNvPr id="71" name="AutoShape 117">
              <a:extLst>
                <a:ext uri="{FF2B5EF4-FFF2-40B4-BE49-F238E27FC236}">
                  <a16:creationId xmlns="" xmlns:a16="http://schemas.microsoft.com/office/drawing/2014/main" id="{EA7BB33E-9EA1-459C-9DB4-746EC868C5A4}"/>
                </a:ext>
              </a:extLst>
            </p:cNvPr>
            <p:cNvSpPr>
              <a:spLocks/>
            </p:cNvSpPr>
            <p:nvPr/>
          </p:nvSpPr>
          <p:spPr bwMode="auto">
            <a:xfrm>
              <a:off x="6437962" y="2772811"/>
              <a:ext cx="463227" cy="347777"/>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hangingPunct="0">
                <a:defRPr/>
              </a:pPr>
              <a:endParaRPr lang="en-US" sz="1467">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nvGrpSpPr>
          <p:cNvPr id="72" name="Group 13">
            <a:extLst>
              <a:ext uri="{FF2B5EF4-FFF2-40B4-BE49-F238E27FC236}">
                <a16:creationId xmlns="" xmlns:a16="http://schemas.microsoft.com/office/drawing/2014/main" id="{10F25E0F-8A49-43C6-9520-4D0AB1098FF3}"/>
              </a:ext>
            </a:extLst>
          </p:cNvPr>
          <p:cNvGrpSpPr>
            <a:grpSpLocks/>
          </p:cNvGrpSpPr>
          <p:nvPr/>
        </p:nvGrpSpPr>
        <p:grpSpPr bwMode="auto">
          <a:xfrm>
            <a:off x="7069667" y="4119034"/>
            <a:ext cx="831851" cy="829733"/>
            <a:chOff x="5716910" y="3464598"/>
            <a:chExt cx="831273" cy="831273"/>
          </a:xfrm>
        </p:grpSpPr>
        <p:sp>
          <p:nvSpPr>
            <p:cNvPr id="73" name="Oval 14">
              <a:extLst>
                <a:ext uri="{FF2B5EF4-FFF2-40B4-BE49-F238E27FC236}">
                  <a16:creationId xmlns="" xmlns:a16="http://schemas.microsoft.com/office/drawing/2014/main" id="{C87CF3A6-B56B-4305-8666-57D4C015172B}"/>
                </a:ext>
              </a:extLst>
            </p:cNvPr>
            <p:cNvSpPr/>
            <p:nvPr/>
          </p:nvSpPr>
          <p:spPr>
            <a:xfrm>
              <a:off x="5716910" y="3464598"/>
              <a:ext cx="831273" cy="83127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2400">
                <a:solidFill>
                  <a:schemeClr val="tx1">
                    <a:lumMod val="65000"/>
                    <a:lumOff val="35000"/>
                  </a:schemeClr>
                </a:solidFill>
              </a:endParaRPr>
            </a:p>
          </p:txBody>
        </p:sp>
        <p:grpSp>
          <p:nvGrpSpPr>
            <p:cNvPr id="74" name="Group 15">
              <a:extLst>
                <a:ext uri="{FF2B5EF4-FFF2-40B4-BE49-F238E27FC236}">
                  <a16:creationId xmlns="" xmlns:a16="http://schemas.microsoft.com/office/drawing/2014/main" id="{7A2D6EA5-8DB5-4142-BEAE-5B0BB5E8653A}"/>
                </a:ext>
              </a:extLst>
            </p:cNvPr>
            <p:cNvGrpSpPr/>
            <p:nvPr/>
          </p:nvGrpSpPr>
          <p:grpSpPr>
            <a:xfrm>
              <a:off x="5900374" y="3655628"/>
              <a:ext cx="464344" cy="464344"/>
              <a:chOff x="4439444" y="2582069"/>
              <a:chExt cx="464344" cy="464344"/>
            </a:xfrm>
            <a:solidFill>
              <a:schemeClr val="bg1"/>
            </a:solidFill>
          </p:grpSpPr>
          <p:sp>
            <p:nvSpPr>
              <p:cNvPr id="75" name="AutoShape 123">
                <a:extLst>
                  <a:ext uri="{FF2B5EF4-FFF2-40B4-BE49-F238E27FC236}">
                    <a16:creationId xmlns="" xmlns:a16="http://schemas.microsoft.com/office/drawing/2014/main" id="{CC452A83-32CF-49AE-BAD7-E1A5EEC1EE33}"/>
                  </a:ext>
                </a:extLst>
              </p:cNvPr>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hangingPunct="0">
                  <a:defRPr/>
                </a:pPr>
                <a:endParaRPr lang="en-US" sz="1467">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6" name="AutoShape 124">
                <a:extLst>
                  <a:ext uri="{FF2B5EF4-FFF2-40B4-BE49-F238E27FC236}">
                    <a16:creationId xmlns="" xmlns:a16="http://schemas.microsoft.com/office/drawing/2014/main" id="{BC74E001-E85E-4B84-809D-07CE0FEDF914}"/>
                  </a:ext>
                </a:extLst>
              </p:cNvPr>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hangingPunct="0">
                  <a:defRPr/>
                </a:pPr>
                <a:endParaRPr lang="en-US" sz="1467">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7" name="AutoShape 125">
                <a:extLst>
                  <a:ext uri="{FF2B5EF4-FFF2-40B4-BE49-F238E27FC236}">
                    <a16:creationId xmlns="" xmlns:a16="http://schemas.microsoft.com/office/drawing/2014/main" id="{A9924A9C-5878-44EF-BDA4-0267A21139DE}"/>
                  </a:ext>
                </a:extLst>
              </p:cNvPr>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hangingPunct="0">
                  <a:defRPr/>
                </a:pPr>
                <a:endParaRPr lang="en-US" sz="1467">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78" name="Group 19">
            <a:extLst>
              <a:ext uri="{FF2B5EF4-FFF2-40B4-BE49-F238E27FC236}">
                <a16:creationId xmlns="" xmlns:a16="http://schemas.microsoft.com/office/drawing/2014/main" id="{C6DF37F3-205E-4986-ACFC-A17188CFCCC6}"/>
              </a:ext>
            </a:extLst>
          </p:cNvPr>
          <p:cNvGrpSpPr>
            <a:grpSpLocks/>
          </p:cNvGrpSpPr>
          <p:nvPr/>
        </p:nvGrpSpPr>
        <p:grpSpPr bwMode="auto">
          <a:xfrm>
            <a:off x="7069667" y="1771651"/>
            <a:ext cx="831851" cy="829733"/>
            <a:chOff x="6678551" y="1578185"/>
            <a:chExt cx="831273" cy="831273"/>
          </a:xfrm>
        </p:grpSpPr>
        <p:sp>
          <p:nvSpPr>
            <p:cNvPr id="79" name="Oval 20">
              <a:extLst>
                <a:ext uri="{FF2B5EF4-FFF2-40B4-BE49-F238E27FC236}">
                  <a16:creationId xmlns="" xmlns:a16="http://schemas.microsoft.com/office/drawing/2014/main" id="{0882024A-1301-4BC7-AD3F-187E9B395BFC}"/>
                </a:ext>
              </a:extLst>
            </p:cNvPr>
            <p:cNvSpPr/>
            <p:nvPr/>
          </p:nvSpPr>
          <p:spPr>
            <a:xfrm>
              <a:off x="6678551" y="1578185"/>
              <a:ext cx="831273" cy="83127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2400">
                <a:solidFill>
                  <a:schemeClr val="tx1">
                    <a:lumMod val="65000"/>
                    <a:lumOff val="35000"/>
                  </a:schemeClr>
                </a:solidFill>
              </a:endParaRPr>
            </a:p>
          </p:txBody>
        </p:sp>
        <p:sp>
          <p:nvSpPr>
            <p:cNvPr id="80" name="AutoShape 139">
              <a:extLst>
                <a:ext uri="{FF2B5EF4-FFF2-40B4-BE49-F238E27FC236}">
                  <a16:creationId xmlns="" xmlns:a16="http://schemas.microsoft.com/office/drawing/2014/main" id="{577FD8E6-BDEF-4C7A-AC97-AE29B401A33D}"/>
                </a:ext>
              </a:extLst>
            </p:cNvPr>
            <p:cNvSpPr>
              <a:spLocks/>
            </p:cNvSpPr>
            <p:nvPr/>
          </p:nvSpPr>
          <p:spPr bwMode="auto">
            <a:xfrm>
              <a:off x="6862574" y="1769038"/>
              <a:ext cx="463227" cy="449566"/>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228594" hangingPunct="0">
                <a:defRPr/>
              </a:pPr>
              <a:endParaRPr lang="en-US" sz="1467">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sp>
        <p:nvSpPr>
          <p:cNvPr id="82" name="TextBox 81">
            <a:extLst>
              <a:ext uri="{FF2B5EF4-FFF2-40B4-BE49-F238E27FC236}">
                <a16:creationId xmlns="" xmlns:a16="http://schemas.microsoft.com/office/drawing/2014/main" id="{4E7A8BEB-C19D-4284-9698-9FE8A2EAD93E}"/>
              </a:ext>
            </a:extLst>
          </p:cNvPr>
          <p:cNvSpPr txBox="1"/>
          <p:nvPr/>
        </p:nvSpPr>
        <p:spPr>
          <a:xfrm>
            <a:off x="8020052" y="1701801"/>
            <a:ext cx="1829347" cy="728341"/>
          </a:xfrm>
          <a:prstGeom prst="rect">
            <a:avLst/>
          </a:prstGeom>
          <a:noFill/>
        </p:spPr>
        <p:txBody>
          <a:bodyPr wrap="none">
            <a:spAutoFit/>
          </a:bodyPr>
          <a:lstStyle/>
          <a:p>
            <a:pPr>
              <a:defRPr/>
            </a:pPr>
            <a:r>
              <a:rPr lang="zh-CN" altLang="en-US" sz="2133" b="1" dirty="0">
                <a:solidFill>
                  <a:schemeClr val="tx1">
                    <a:lumMod val="65000"/>
                    <a:lumOff val="35000"/>
                  </a:schemeClr>
                </a:solidFill>
                <a:latin typeface="微软雅黑" pitchFamily="34" charset="-122"/>
                <a:ea typeface="微软雅黑" pitchFamily="34" charset="-122"/>
              </a:rPr>
              <a:t>点击添加文本</a:t>
            </a:r>
          </a:p>
          <a:p>
            <a:pPr>
              <a:defRPr/>
            </a:pPr>
            <a:endParaRPr lang="en-GB" sz="2000" b="1" dirty="0">
              <a:solidFill>
                <a:schemeClr val="tx1">
                  <a:lumMod val="65000"/>
                  <a:lumOff val="35000"/>
                </a:schemeClr>
              </a:solidFill>
            </a:endParaRPr>
          </a:p>
        </p:txBody>
      </p:sp>
      <p:sp>
        <p:nvSpPr>
          <p:cNvPr id="83" name="Rectangle 24">
            <a:extLst>
              <a:ext uri="{FF2B5EF4-FFF2-40B4-BE49-F238E27FC236}">
                <a16:creationId xmlns="" xmlns:a16="http://schemas.microsoft.com/office/drawing/2014/main" id="{528F4FE8-8E36-45A4-B71C-7CABCE298576}"/>
              </a:ext>
            </a:extLst>
          </p:cNvPr>
          <p:cNvSpPr/>
          <p:nvPr/>
        </p:nvSpPr>
        <p:spPr>
          <a:xfrm>
            <a:off x="8020051" y="2101851"/>
            <a:ext cx="3873500" cy="523220"/>
          </a:xfrm>
          <a:prstGeom prst="rect">
            <a:avLst/>
          </a:prstGeom>
        </p:spPr>
        <p:txBody>
          <a:bodyPr>
            <a:spAutoFit/>
          </a:bodyPr>
          <a:lstStyle/>
          <a:p>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400" dirty="0">
              <a:solidFill>
                <a:schemeClr val="tx1">
                  <a:lumMod val="85000"/>
                  <a:lumOff val="15000"/>
                </a:schemeClr>
              </a:solidFill>
              <a:latin typeface="微软雅黑" pitchFamily="34" charset="-122"/>
              <a:ea typeface="微软雅黑" pitchFamily="34" charset="-122"/>
            </a:endParaRPr>
          </a:p>
        </p:txBody>
      </p:sp>
      <p:sp>
        <p:nvSpPr>
          <p:cNvPr id="90" name="Rectangle 31">
            <a:extLst>
              <a:ext uri="{FF2B5EF4-FFF2-40B4-BE49-F238E27FC236}">
                <a16:creationId xmlns="" xmlns:a16="http://schemas.microsoft.com/office/drawing/2014/main" id="{2D889744-FBBD-4563-9571-2342B0D144CE}"/>
              </a:ext>
            </a:extLst>
          </p:cNvPr>
          <p:cNvSpPr/>
          <p:nvPr/>
        </p:nvSpPr>
        <p:spPr>
          <a:xfrm>
            <a:off x="1583267" y="5450418"/>
            <a:ext cx="8972551" cy="830997"/>
          </a:xfrm>
          <a:prstGeom prst="rect">
            <a:avLst/>
          </a:prstGeom>
        </p:spPr>
        <p:txBody>
          <a:bodyPr lIns="91440" tIns="45720" rIns="91440" bIns="45720">
            <a:spAutoFit/>
          </a:bodyPr>
          <a:lstStyle/>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a:solidFill>
                <a:schemeClr val="tx1">
                  <a:lumMod val="85000"/>
                  <a:lumOff val="15000"/>
                </a:schemeClr>
              </a:solidFill>
              <a:latin typeface="微软雅黑" pitchFamily="34" charset="-122"/>
              <a:ea typeface="微软雅黑" pitchFamily="34" charset="-122"/>
            </a:endParaRPr>
          </a:p>
        </p:txBody>
      </p:sp>
      <p:sp>
        <p:nvSpPr>
          <p:cNvPr id="26" name="TextBox 25">
            <a:extLst>
              <a:ext uri="{FF2B5EF4-FFF2-40B4-BE49-F238E27FC236}">
                <a16:creationId xmlns="" xmlns:a16="http://schemas.microsoft.com/office/drawing/2014/main" id="{06333371-6FF4-41FE-BE2A-0613AAA3D8A8}"/>
              </a:ext>
            </a:extLst>
          </p:cNvPr>
          <p:cNvSpPr txBox="1"/>
          <p:nvPr/>
        </p:nvSpPr>
        <p:spPr>
          <a:xfrm>
            <a:off x="8020052" y="2829985"/>
            <a:ext cx="1829347" cy="728341"/>
          </a:xfrm>
          <a:prstGeom prst="rect">
            <a:avLst/>
          </a:prstGeom>
          <a:noFill/>
        </p:spPr>
        <p:txBody>
          <a:bodyPr wrap="none">
            <a:spAutoFit/>
          </a:bodyPr>
          <a:lstStyle/>
          <a:p>
            <a:pPr>
              <a:defRPr/>
            </a:pPr>
            <a:r>
              <a:rPr lang="zh-CN" altLang="en-US" sz="2133" b="1" dirty="0">
                <a:solidFill>
                  <a:schemeClr val="tx1">
                    <a:lumMod val="65000"/>
                    <a:lumOff val="35000"/>
                  </a:schemeClr>
                </a:solidFill>
                <a:latin typeface="微软雅黑" pitchFamily="34" charset="-122"/>
                <a:ea typeface="微软雅黑" pitchFamily="34" charset="-122"/>
              </a:rPr>
              <a:t>点击添加文本</a:t>
            </a:r>
          </a:p>
          <a:p>
            <a:pPr>
              <a:defRPr/>
            </a:pPr>
            <a:endParaRPr lang="en-GB" sz="2000" b="1" dirty="0">
              <a:solidFill>
                <a:schemeClr val="tx1">
                  <a:lumMod val="65000"/>
                  <a:lumOff val="35000"/>
                </a:schemeClr>
              </a:solidFill>
            </a:endParaRPr>
          </a:p>
        </p:txBody>
      </p:sp>
      <p:sp>
        <p:nvSpPr>
          <p:cNvPr id="27" name="Rectangle 24">
            <a:extLst>
              <a:ext uri="{FF2B5EF4-FFF2-40B4-BE49-F238E27FC236}">
                <a16:creationId xmlns="" xmlns:a16="http://schemas.microsoft.com/office/drawing/2014/main" id="{E7E5E23A-B4EA-4B7C-BE7B-E12F9EB5B0DD}"/>
              </a:ext>
            </a:extLst>
          </p:cNvPr>
          <p:cNvSpPr/>
          <p:nvPr/>
        </p:nvSpPr>
        <p:spPr>
          <a:xfrm>
            <a:off x="8020051" y="3232151"/>
            <a:ext cx="3873500" cy="769634"/>
          </a:xfrm>
          <a:prstGeom prst="rect">
            <a:avLst/>
          </a:prstGeom>
        </p:spPr>
        <p:txBody>
          <a:bodyPr>
            <a:spAutoFit/>
          </a:bodyPr>
          <a:lstStyle/>
          <a:p>
            <a:pPr>
              <a:defRPr/>
            </a:pPr>
            <a:r>
              <a:rPr lang="zh-CN" altLang="en-US" sz="1467"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467" dirty="0">
              <a:solidFill>
                <a:schemeClr val="tx1">
                  <a:lumMod val="65000"/>
                  <a:lumOff val="35000"/>
                </a:schemeClr>
              </a:solidFill>
              <a:latin typeface="微软雅黑" pitchFamily="34" charset="-122"/>
              <a:ea typeface="微软雅黑" pitchFamily="34" charset="-122"/>
            </a:endParaRPr>
          </a:p>
        </p:txBody>
      </p:sp>
      <p:sp>
        <p:nvSpPr>
          <p:cNvPr id="28" name="TextBox 27">
            <a:extLst>
              <a:ext uri="{FF2B5EF4-FFF2-40B4-BE49-F238E27FC236}">
                <a16:creationId xmlns="" xmlns:a16="http://schemas.microsoft.com/office/drawing/2014/main" id="{ABF59233-736E-498E-8A80-A326EC93F158}"/>
              </a:ext>
            </a:extLst>
          </p:cNvPr>
          <p:cNvSpPr txBox="1"/>
          <p:nvPr/>
        </p:nvSpPr>
        <p:spPr>
          <a:xfrm>
            <a:off x="8020052" y="4008968"/>
            <a:ext cx="1829347" cy="728341"/>
          </a:xfrm>
          <a:prstGeom prst="rect">
            <a:avLst/>
          </a:prstGeom>
          <a:noFill/>
        </p:spPr>
        <p:txBody>
          <a:bodyPr wrap="none">
            <a:spAutoFit/>
          </a:bodyPr>
          <a:lstStyle/>
          <a:p>
            <a:pPr>
              <a:defRPr/>
            </a:pPr>
            <a:r>
              <a:rPr lang="zh-CN" altLang="en-US" sz="2133" b="1" dirty="0">
                <a:solidFill>
                  <a:schemeClr val="tx1">
                    <a:lumMod val="65000"/>
                    <a:lumOff val="35000"/>
                  </a:schemeClr>
                </a:solidFill>
                <a:latin typeface="微软雅黑" pitchFamily="34" charset="-122"/>
                <a:ea typeface="微软雅黑" pitchFamily="34" charset="-122"/>
              </a:rPr>
              <a:t>点击添加文本</a:t>
            </a:r>
          </a:p>
          <a:p>
            <a:pPr>
              <a:defRPr/>
            </a:pPr>
            <a:endParaRPr lang="en-GB" sz="2000" b="1" dirty="0">
              <a:solidFill>
                <a:schemeClr val="tx1">
                  <a:lumMod val="65000"/>
                  <a:lumOff val="35000"/>
                </a:schemeClr>
              </a:solidFill>
            </a:endParaRPr>
          </a:p>
        </p:txBody>
      </p:sp>
      <p:sp>
        <p:nvSpPr>
          <p:cNvPr id="29" name="Rectangle 24">
            <a:extLst>
              <a:ext uri="{FF2B5EF4-FFF2-40B4-BE49-F238E27FC236}">
                <a16:creationId xmlns="" xmlns:a16="http://schemas.microsoft.com/office/drawing/2014/main" id="{B6548C83-B109-4AA5-B270-0A617350E58D}"/>
              </a:ext>
            </a:extLst>
          </p:cNvPr>
          <p:cNvSpPr/>
          <p:nvPr/>
        </p:nvSpPr>
        <p:spPr>
          <a:xfrm>
            <a:off x="8020051" y="4411133"/>
            <a:ext cx="3873500" cy="543867"/>
          </a:xfrm>
          <a:prstGeom prst="rect">
            <a:avLst/>
          </a:prstGeom>
        </p:spPr>
        <p:txBody>
          <a:bodyPr>
            <a:spAutoFit/>
          </a:bodyPr>
          <a:lstStyle/>
          <a:p>
            <a:pPr>
              <a:defRPr/>
            </a:pPr>
            <a:r>
              <a:rPr lang="zh-CN" altLang="en-US" sz="1467"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467" dirty="0">
              <a:solidFill>
                <a:schemeClr val="tx1">
                  <a:lumMod val="65000"/>
                  <a:lumOff val="35000"/>
                </a:schemeClr>
              </a:solidFill>
              <a:latin typeface="微软雅黑" pitchFamily="34" charset="-122"/>
              <a:ea typeface="微软雅黑" pitchFamily="34" charset="-122"/>
            </a:endParaRPr>
          </a:p>
        </p:txBody>
      </p:sp>
      <p:sp>
        <p:nvSpPr>
          <p:cNvPr id="23" name="矩形 22">
            <a:extLst>
              <a:ext uri="{FF2B5EF4-FFF2-40B4-BE49-F238E27FC236}">
                <a16:creationId xmlns="" xmlns:a16="http://schemas.microsoft.com/office/drawing/2014/main" id="{57E606F6-2C69-477E-960E-5A868EA8C7D9}"/>
              </a:ext>
            </a:extLst>
          </p:cNvPr>
          <p:cNvSpPr/>
          <p:nvPr/>
        </p:nvSpPr>
        <p:spPr>
          <a:xfrm>
            <a:off x="1718734" y="1852085"/>
            <a:ext cx="4442884" cy="2747433"/>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Tree>
    <p:extLst>
      <p:ext uri="{BB962C8B-B14F-4D97-AF65-F5344CB8AC3E}">
        <p14:creationId xmlns:p14="http://schemas.microsoft.com/office/powerpoint/2010/main" val="1470881906"/>
      </p:ext>
    </p:extLst>
  </p:cSld>
  <p:clrMapOvr>
    <a:masterClrMapping/>
  </p:clrMapOvr>
  <p:transition spd="slow">
    <p:push/>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饼形 112"/>
          <p:cNvSpPr/>
          <p:nvPr/>
        </p:nvSpPr>
        <p:spPr>
          <a:xfrm>
            <a:off x="1539912" y="2691922"/>
            <a:ext cx="2086475" cy="2088062"/>
          </a:xfrm>
          <a:prstGeom prst="pie">
            <a:avLst>
              <a:gd name="adj1" fmla="val 0"/>
              <a:gd name="adj2" fmla="val 1781738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chemeClr val="tx1"/>
              </a:solidFill>
              <a:latin typeface="微软雅黑" pitchFamily="34" charset="-122"/>
              <a:ea typeface="微软雅黑" pitchFamily="34" charset="-122"/>
            </a:endParaRPr>
          </a:p>
        </p:txBody>
      </p:sp>
      <p:sp>
        <p:nvSpPr>
          <p:cNvPr id="114" name="饼形 113"/>
          <p:cNvSpPr/>
          <p:nvPr/>
        </p:nvSpPr>
        <p:spPr>
          <a:xfrm rot="17792835">
            <a:off x="1359824" y="2289701"/>
            <a:ext cx="2797306" cy="2700518"/>
          </a:xfrm>
          <a:prstGeom prst="pie">
            <a:avLst>
              <a:gd name="adj1" fmla="val 0"/>
              <a:gd name="adj2" fmla="val 3873493"/>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chemeClr val="tx1"/>
              </a:solidFill>
            </a:endParaRPr>
          </a:p>
        </p:txBody>
      </p:sp>
      <p:sp>
        <p:nvSpPr>
          <p:cNvPr id="115" name="饼形 114"/>
          <p:cNvSpPr/>
          <p:nvPr/>
        </p:nvSpPr>
        <p:spPr>
          <a:xfrm>
            <a:off x="4979821" y="2696683"/>
            <a:ext cx="2088062" cy="2086475"/>
          </a:xfrm>
          <a:prstGeom prst="pie">
            <a:avLst>
              <a:gd name="adj1" fmla="val 0"/>
              <a:gd name="adj2" fmla="val 1503185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chemeClr val="tx1"/>
              </a:solidFill>
              <a:latin typeface="微软雅黑" pitchFamily="34" charset="-122"/>
              <a:ea typeface="微软雅黑" pitchFamily="34" charset="-122"/>
            </a:endParaRPr>
          </a:p>
        </p:txBody>
      </p:sp>
      <p:sp>
        <p:nvSpPr>
          <p:cNvPr id="116" name="饼形 115"/>
          <p:cNvSpPr/>
          <p:nvPr/>
        </p:nvSpPr>
        <p:spPr>
          <a:xfrm rot="17792835">
            <a:off x="4711673" y="2269867"/>
            <a:ext cx="2797306" cy="2702106"/>
          </a:xfrm>
          <a:prstGeom prst="pie">
            <a:avLst>
              <a:gd name="adj1" fmla="val 18826865"/>
              <a:gd name="adj2" fmla="val 3873493"/>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chemeClr val="tx1"/>
              </a:solidFill>
            </a:endParaRPr>
          </a:p>
        </p:txBody>
      </p:sp>
      <p:sp>
        <p:nvSpPr>
          <p:cNvPr id="117" name="文本框 24"/>
          <p:cNvSpPr txBox="1">
            <a:spLocks noChangeArrowheads="1"/>
          </p:cNvSpPr>
          <p:nvPr/>
        </p:nvSpPr>
        <p:spPr bwMode="auto">
          <a:xfrm>
            <a:off x="1960629" y="3758839"/>
            <a:ext cx="1513562" cy="769040"/>
          </a:xfrm>
          <a:prstGeom prst="rect">
            <a:avLst/>
          </a:prstGeom>
          <a:noFill/>
          <a:ln w="9525">
            <a:noFill/>
            <a:miter lim="800000"/>
            <a:headEnd/>
            <a:tailEnd/>
          </a:ln>
        </p:spPr>
        <p:txBody>
          <a:bodyPr wrap="square">
            <a:spAutoFit/>
          </a:bodyPr>
          <a:lstStyle/>
          <a:p>
            <a:r>
              <a:rPr lang="en-US" altLang="zh-CN" sz="4398" dirty="0">
                <a:solidFill>
                  <a:schemeClr val="bg1"/>
                </a:solidFill>
                <a:latin typeface="微软雅黑" pitchFamily="34" charset="-122"/>
                <a:ea typeface="微软雅黑" pitchFamily="34" charset="-122"/>
              </a:rPr>
              <a:t>17%</a:t>
            </a:r>
            <a:endParaRPr lang="zh-CN" altLang="en-US" sz="4398" dirty="0">
              <a:solidFill>
                <a:schemeClr val="bg1"/>
              </a:solidFill>
              <a:latin typeface="微软雅黑" pitchFamily="34" charset="-122"/>
              <a:ea typeface="微软雅黑" pitchFamily="34" charset="-122"/>
            </a:endParaRPr>
          </a:p>
        </p:txBody>
      </p:sp>
      <p:sp>
        <p:nvSpPr>
          <p:cNvPr id="118" name="文本框 25"/>
          <p:cNvSpPr txBox="1">
            <a:spLocks noChangeArrowheads="1"/>
          </p:cNvSpPr>
          <p:nvPr/>
        </p:nvSpPr>
        <p:spPr bwMode="auto">
          <a:xfrm>
            <a:off x="5406794" y="3758839"/>
            <a:ext cx="1680287" cy="769040"/>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sz="4398" dirty="0">
                <a:solidFill>
                  <a:schemeClr val="bg1"/>
                </a:solidFill>
              </a:rPr>
              <a:t>32%</a:t>
            </a:r>
            <a:endParaRPr lang="zh-CN" altLang="en-US" sz="4398" dirty="0">
              <a:solidFill>
                <a:schemeClr val="bg1"/>
              </a:solidFill>
            </a:endParaRPr>
          </a:p>
        </p:txBody>
      </p:sp>
      <p:sp>
        <p:nvSpPr>
          <p:cNvPr id="119" name="饼形 118"/>
          <p:cNvSpPr/>
          <p:nvPr/>
        </p:nvSpPr>
        <p:spPr>
          <a:xfrm>
            <a:off x="8362609" y="2736349"/>
            <a:ext cx="2088062" cy="2088062"/>
          </a:xfrm>
          <a:prstGeom prst="pie">
            <a:avLst>
              <a:gd name="adj1" fmla="val 0"/>
              <a:gd name="adj2" fmla="val 190427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chemeClr val="tx1"/>
              </a:solidFill>
              <a:latin typeface="微软雅黑" pitchFamily="34" charset="-122"/>
              <a:ea typeface="微软雅黑" pitchFamily="34" charset="-122"/>
            </a:endParaRPr>
          </a:p>
        </p:txBody>
      </p:sp>
      <p:sp>
        <p:nvSpPr>
          <p:cNvPr id="120" name="饼形 119"/>
          <p:cNvSpPr/>
          <p:nvPr/>
        </p:nvSpPr>
        <p:spPr>
          <a:xfrm rot="16431819">
            <a:off x="8541110" y="2667329"/>
            <a:ext cx="2216583" cy="2053156"/>
          </a:xfrm>
          <a:prstGeom prst="pie">
            <a:avLst>
              <a:gd name="adj1" fmla="val 2758241"/>
              <a:gd name="adj2" fmla="val 5162176"/>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chemeClr val="tx1"/>
              </a:solidFill>
              <a:latin typeface="微软雅黑" pitchFamily="34" charset="-122"/>
              <a:ea typeface="微软雅黑" pitchFamily="34" charset="-122"/>
            </a:endParaRPr>
          </a:p>
        </p:txBody>
      </p:sp>
      <p:sp>
        <p:nvSpPr>
          <p:cNvPr id="121" name="文本框 30"/>
          <p:cNvSpPr txBox="1">
            <a:spLocks noChangeArrowheads="1"/>
          </p:cNvSpPr>
          <p:nvPr/>
        </p:nvSpPr>
        <p:spPr bwMode="auto">
          <a:xfrm>
            <a:off x="8790510" y="3758839"/>
            <a:ext cx="1543244" cy="769040"/>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sz="4398" dirty="0">
                <a:solidFill>
                  <a:schemeClr val="bg1"/>
                </a:solidFill>
              </a:rPr>
              <a:t>13%</a:t>
            </a:r>
            <a:endParaRPr lang="zh-CN" altLang="en-US" sz="4398" dirty="0">
              <a:solidFill>
                <a:schemeClr val="bg1"/>
              </a:solidFill>
            </a:endParaRPr>
          </a:p>
        </p:txBody>
      </p:sp>
      <p:sp>
        <p:nvSpPr>
          <p:cNvPr id="125" name="文本框 34"/>
          <p:cNvSpPr txBox="1">
            <a:spLocks noChangeArrowheads="1"/>
          </p:cNvSpPr>
          <p:nvPr/>
        </p:nvSpPr>
        <p:spPr bwMode="auto">
          <a:xfrm>
            <a:off x="1454743" y="5086062"/>
            <a:ext cx="2367483" cy="645995"/>
          </a:xfrm>
          <a:prstGeom prst="rect">
            <a:avLst/>
          </a:prstGeom>
          <a:noFill/>
          <a:ln w="9525">
            <a:noFill/>
            <a:miter lim="800000"/>
            <a:headEnd/>
            <a:tailEnd/>
          </a:ln>
        </p:spPr>
        <p:txBody>
          <a:bodyPr wrap="square">
            <a:spAutoFit/>
          </a:bodyPr>
          <a:lstStyle/>
          <a:p>
            <a:r>
              <a:rPr lang="zh-CN" altLang="en-US" sz="1799" dirty="0">
                <a:solidFill>
                  <a:schemeClr val="tx1">
                    <a:lumMod val="85000"/>
                    <a:lumOff val="15000"/>
                  </a:schemeClr>
                </a:solidFill>
                <a:latin typeface="微软雅黑" pitchFamily="34" charset="-122"/>
                <a:ea typeface="微软雅黑" pitchFamily="34" charset="-122"/>
                <a:cs typeface="造字工房悦黑体验版常规体"/>
              </a:rPr>
              <a:t>请输入您想要的文字</a:t>
            </a:r>
            <a:endParaRPr lang="en-US" altLang="zh-CN" sz="1799" dirty="0">
              <a:solidFill>
                <a:schemeClr val="tx1">
                  <a:lumMod val="85000"/>
                  <a:lumOff val="15000"/>
                </a:schemeClr>
              </a:solidFill>
              <a:latin typeface="微软雅黑" pitchFamily="34" charset="-122"/>
              <a:ea typeface="微软雅黑" pitchFamily="34" charset="-122"/>
              <a:cs typeface="造字工房悦黑体验版常规体"/>
            </a:endParaRPr>
          </a:p>
          <a:p>
            <a:r>
              <a:rPr lang="zh-CN" altLang="en-US" sz="1799" dirty="0">
                <a:solidFill>
                  <a:schemeClr val="tx1">
                    <a:lumMod val="85000"/>
                    <a:lumOff val="15000"/>
                  </a:schemeClr>
                </a:solidFill>
                <a:latin typeface="微软雅黑" pitchFamily="34" charset="-122"/>
                <a:ea typeface="微软雅黑" pitchFamily="34" charset="-122"/>
                <a:cs typeface="造字工房悦黑体验版常规体"/>
              </a:rPr>
              <a:t>请输入您想要的文字</a:t>
            </a:r>
          </a:p>
        </p:txBody>
      </p:sp>
      <p:sp>
        <p:nvSpPr>
          <p:cNvPr id="126" name="文本框 36"/>
          <p:cNvSpPr txBox="1">
            <a:spLocks noChangeArrowheads="1"/>
          </p:cNvSpPr>
          <p:nvPr/>
        </p:nvSpPr>
        <p:spPr bwMode="auto">
          <a:xfrm>
            <a:off x="4924800" y="5082889"/>
            <a:ext cx="2351508" cy="645995"/>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799" dirty="0">
                <a:solidFill>
                  <a:schemeClr val="tx1">
                    <a:lumMod val="85000"/>
                    <a:lumOff val="15000"/>
                  </a:schemeClr>
                </a:solidFill>
              </a:rPr>
              <a:t>请输入您想要的文字</a:t>
            </a:r>
            <a:endParaRPr lang="en-US" altLang="zh-CN" sz="1799" dirty="0">
              <a:solidFill>
                <a:schemeClr val="tx1">
                  <a:lumMod val="85000"/>
                  <a:lumOff val="15000"/>
                </a:schemeClr>
              </a:solidFill>
            </a:endParaRPr>
          </a:p>
          <a:p>
            <a:r>
              <a:rPr lang="zh-CN" altLang="en-US" sz="1799" dirty="0">
                <a:solidFill>
                  <a:schemeClr val="tx1">
                    <a:lumMod val="85000"/>
                    <a:lumOff val="15000"/>
                  </a:schemeClr>
                </a:solidFill>
              </a:rPr>
              <a:t>请输入您想要的文字</a:t>
            </a:r>
          </a:p>
        </p:txBody>
      </p:sp>
      <p:sp>
        <p:nvSpPr>
          <p:cNvPr id="127" name="文本框 38"/>
          <p:cNvSpPr txBox="1">
            <a:spLocks noChangeArrowheads="1"/>
          </p:cNvSpPr>
          <p:nvPr/>
        </p:nvSpPr>
        <p:spPr bwMode="auto">
          <a:xfrm>
            <a:off x="8451975" y="5076542"/>
            <a:ext cx="2322109" cy="645995"/>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799" dirty="0">
                <a:solidFill>
                  <a:schemeClr val="tx1">
                    <a:lumMod val="85000"/>
                    <a:lumOff val="15000"/>
                  </a:schemeClr>
                </a:solidFill>
              </a:rPr>
              <a:t>请输入您想要的文字</a:t>
            </a:r>
            <a:endParaRPr lang="en-US" altLang="zh-CN" sz="1799" dirty="0">
              <a:solidFill>
                <a:schemeClr val="tx1">
                  <a:lumMod val="85000"/>
                  <a:lumOff val="15000"/>
                </a:schemeClr>
              </a:solidFill>
            </a:endParaRPr>
          </a:p>
          <a:p>
            <a:r>
              <a:rPr lang="zh-CN" altLang="en-US" sz="1799" dirty="0">
                <a:solidFill>
                  <a:schemeClr val="tx1">
                    <a:lumMod val="85000"/>
                    <a:lumOff val="15000"/>
                  </a:schemeClr>
                </a:solidFill>
              </a:rPr>
              <a:t>请输入您想要的文字</a:t>
            </a:r>
          </a:p>
        </p:txBody>
      </p:sp>
      <p:sp>
        <p:nvSpPr>
          <p:cNvPr id="15" name="矩形 14"/>
          <p:cNvSpPr/>
          <p:nvPr/>
        </p:nvSpPr>
        <p:spPr>
          <a:xfrm>
            <a:off x="4152796" y="1394564"/>
            <a:ext cx="3840401" cy="4634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r>
              <a:rPr lang="zh-CN" altLang="en-US" sz="1799" dirty="0">
                <a:latin typeface="微软雅黑" pitchFamily="34" charset="-122"/>
                <a:ea typeface="微软雅黑" pitchFamily="34" charset="-122"/>
              </a:rPr>
              <a:t>点击添加小标题</a:t>
            </a:r>
          </a:p>
        </p:txBody>
      </p:sp>
    </p:spTree>
    <p:extLst>
      <p:ext uri="{BB962C8B-B14F-4D97-AF65-F5344CB8AC3E}">
        <p14:creationId xmlns:p14="http://schemas.microsoft.com/office/powerpoint/2010/main" val="2357250287"/>
      </p:ext>
    </p:extLst>
  </p:cSld>
  <p:clrMapOvr>
    <a:masterClrMapping/>
  </p:clrMapOvr>
  <p:transition spd="slow">
    <p:push/>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165F769F-B6B6-4186-8BE3-BC519DD39E2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689"/>
          <a:stretch/>
        </p:blipFill>
        <p:spPr>
          <a:xfrm>
            <a:off x="1" y="2627289"/>
            <a:ext cx="4211392" cy="4230711"/>
          </a:xfrm>
          <a:prstGeom prst="rtTriangle">
            <a:avLst/>
          </a:prstGeom>
        </p:spPr>
      </p:pic>
      <p:sp>
        <p:nvSpPr>
          <p:cNvPr id="5" name="斜纹 4">
            <a:extLst>
              <a:ext uri="{FF2B5EF4-FFF2-40B4-BE49-F238E27FC236}">
                <a16:creationId xmlns="" xmlns:a16="http://schemas.microsoft.com/office/drawing/2014/main" id="{8B1B2E7C-BD70-4F6A-B895-2148F27DC74C}"/>
              </a:ext>
            </a:extLst>
          </p:cNvPr>
          <p:cNvSpPr/>
          <p:nvPr/>
        </p:nvSpPr>
        <p:spPr>
          <a:xfrm rot="16200000">
            <a:off x="-48294" y="1104362"/>
            <a:ext cx="5801932" cy="5705344"/>
          </a:xfrm>
          <a:prstGeom prst="diagStripe">
            <a:avLst>
              <a:gd name="adj" fmla="val 82734"/>
            </a:avLst>
          </a:prstGeom>
          <a:solidFill>
            <a:srgbClr val="47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斜纹 5">
            <a:extLst>
              <a:ext uri="{FF2B5EF4-FFF2-40B4-BE49-F238E27FC236}">
                <a16:creationId xmlns="" xmlns:a16="http://schemas.microsoft.com/office/drawing/2014/main" id="{1AF04E94-4DED-40E7-B76F-EA33DCE0CDB6}"/>
              </a:ext>
            </a:extLst>
          </p:cNvPr>
          <p:cNvSpPr/>
          <p:nvPr/>
        </p:nvSpPr>
        <p:spPr>
          <a:xfrm rot="16200000">
            <a:off x="12878" y="-12879"/>
            <a:ext cx="4301545" cy="4327301"/>
          </a:xfrm>
          <a:prstGeom prst="diagStripe">
            <a:avLst>
              <a:gd name="adj" fmla="val 6904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文本框 6">
            <a:extLst>
              <a:ext uri="{FF2B5EF4-FFF2-40B4-BE49-F238E27FC236}">
                <a16:creationId xmlns="" xmlns:a16="http://schemas.microsoft.com/office/drawing/2014/main" id="{AE92A94F-E54C-4F89-9294-E8D2407ABE57}"/>
              </a:ext>
            </a:extLst>
          </p:cNvPr>
          <p:cNvSpPr txBox="1"/>
          <p:nvPr/>
        </p:nvSpPr>
        <p:spPr>
          <a:xfrm>
            <a:off x="3875315" y="1149894"/>
            <a:ext cx="1959428" cy="1107996"/>
          </a:xfrm>
          <a:prstGeom prst="rect">
            <a:avLst/>
          </a:prstGeom>
          <a:noFill/>
        </p:spPr>
        <p:txBody>
          <a:bodyPr wrap="square" rtlCol="0">
            <a:spAutoFit/>
          </a:bodyPr>
          <a:lstStyle/>
          <a:p>
            <a:r>
              <a:rPr lang="zh-CN" altLang="en-US" sz="6600" dirty="0">
                <a:solidFill>
                  <a:srgbClr val="474747"/>
                </a:solidFill>
                <a:latin typeface="华康俪金黑W8(P)" panose="020B0800000000000000" pitchFamily="34" charset="-122"/>
                <a:ea typeface="华康俪金黑W8(P)" panose="020B0800000000000000" pitchFamily="34" charset="-122"/>
              </a:rPr>
              <a:t>目录</a:t>
            </a:r>
          </a:p>
        </p:txBody>
      </p:sp>
      <p:sp>
        <p:nvSpPr>
          <p:cNvPr id="8" name="文本框 7">
            <a:extLst>
              <a:ext uri="{FF2B5EF4-FFF2-40B4-BE49-F238E27FC236}">
                <a16:creationId xmlns="" xmlns:a16="http://schemas.microsoft.com/office/drawing/2014/main" id="{075CE76D-328E-4AB0-98AA-D8FC23BFCAC6}"/>
              </a:ext>
            </a:extLst>
          </p:cNvPr>
          <p:cNvSpPr txBox="1"/>
          <p:nvPr/>
        </p:nvSpPr>
        <p:spPr>
          <a:xfrm>
            <a:off x="3936225" y="2150771"/>
            <a:ext cx="2276104" cy="523220"/>
          </a:xfrm>
          <a:prstGeom prst="rect">
            <a:avLst/>
          </a:prstGeom>
          <a:noFill/>
        </p:spPr>
        <p:txBody>
          <a:bodyPr wrap="square" rtlCol="0">
            <a:spAutoFit/>
          </a:bodyPr>
          <a:lstStyle/>
          <a:p>
            <a:r>
              <a:rPr lang="en-US" altLang="zh-CN" sz="2800" dirty="0">
                <a:solidFill>
                  <a:srgbClr val="474747"/>
                </a:solidFill>
                <a:latin typeface="Arial Black" panose="020B0A04020102020204" pitchFamily="34" charset="0"/>
              </a:rPr>
              <a:t>Contents</a:t>
            </a:r>
            <a:endParaRPr lang="zh-CN" altLang="en-US" sz="2800" dirty="0">
              <a:solidFill>
                <a:srgbClr val="474747"/>
              </a:solidFill>
              <a:latin typeface="Arial Black" panose="020B0A04020102020204" pitchFamily="34" charset="0"/>
            </a:endParaRPr>
          </a:p>
        </p:txBody>
      </p:sp>
      <p:sp>
        <p:nvSpPr>
          <p:cNvPr id="9" name="等腰三角形 8">
            <a:extLst>
              <a:ext uri="{FF2B5EF4-FFF2-40B4-BE49-F238E27FC236}">
                <a16:creationId xmlns="" xmlns:a16="http://schemas.microsoft.com/office/drawing/2014/main" id="{3B5147B3-19ED-4E1D-9C88-CF120E3771EF}"/>
              </a:ext>
            </a:extLst>
          </p:cNvPr>
          <p:cNvSpPr/>
          <p:nvPr/>
        </p:nvSpPr>
        <p:spPr>
          <a:xfrm rot="5400000">
            <a:off x="4066722" y="2694151"/>
            <a:ext cx="292322" cy="252002"/>
          </a:xfrm>
          <a:prstGeom prst="triangle">
            <a:avLst/>
          </a:prstGeom>
          <a:solidFill>
            <a:srgbClr val="47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74747"/>
              </a:solidFill>
            </a:endParaRPr>
          </a:p>
        </p:txBody>
      </p:sp>
      <p:sp>
        <p:nvSpPr>
          <p:cNvPr id="10" name="矩形: 圆角 9">
            <a:extLst>
              <a:ext uri="{FF2B5EF4-FFF2-40B4-BE49-F238E27FC236}">
                <a16:creationId xmlns="" xmlns:a16="http://schemas.microsoft.com/office/drawing/2014/main" id="{9641135D-CC50-45F5-8AD9-A7E3EC302FF6}"/>
              </a:ext>
            </a:extLst>
          </p:cNvPr>
          <p:cNvSpPr/>
          <p:nvPr/>
        </p:nvSpPr>
        <p:spPr>
          <a:xfrm>
            <a:off x="7630124" y="1473028"/>
            <a:ext cx="480645" cy="48064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01</a:t>
            </a:r>
            <a:endParaRPr lang="zh-CN" altLang="en-US" dirty="0"/>
          </a:p>
        </p:txBody>
      </p:sp>
      <p:sp>
        <p:nvSpPr>
          <p:cNvPr id="11" name="文本框 10">
            <a:extLst>
              <a:ext uri="{FF2B5EF4-FFF2-40B4-BE49-F238E27FC236}">
                <a16:creationId xmlns="" xmlns:a16="http://schemas.microsoft.com/office/drawing/2014/main" id="{2E614EB7-C329-485A-8573-4457DCA867BF}"/>
              </a:ext>
            </a:extLst>
          </p:cNvPr>
          <p:cNvSpPr txBox="1"/>
          <p:nvPr/>
        </p:nvSpPr>
        <p:spPr>
          <a:xfrm>
            <a:off x="8263171" y="1528684"/>
            <a:ext cx="2157045" cy="369332"/>
          </a:xfrm>
          <a:prstGeom prst="rect">
            <a:avLst/>
          </a:prstGeom>
          <a:noFill/>
        </p:spPr>
        <p:txBody>
          <a:bodyPr wrap="square" rtlCol="0">
            <a:spAutoFit/>
          </a:bodyPr>
          <a:lstStyle/>
          <a:p>
            <a:r>
              <a:rPr lang="zh-CN" altLang="en-US" dirty="0">
                <a:solidFill>
                  <a:srgbClr val="474747"/>
                </a:solidFill>
                <a:latin typeface="微软雅黑" panose="020B0503020204020204" pitchFamily="34" charset="-122"/>
                <a:ea typeface="微软雅黑" panose="020B0503020204020204" pitchFamily="34" charset="-122"/>
              </a:rPr>
              <a:t>单击此处添加标题</a:t>
            </a:r>
          </a:p>
        </p:txBody>
      </p:sp>
      <p:sp>
        <p:nvSpPr>
          <p:cNvPr id="12" name="矩形: 圆角 11">
            <a:extLst>
              <a:ext uri="{FF2B5EF4-FFF2-40B4-BE49-F238E27FC236}">
                <a16:creationId xmlns="" xmlns:a16="http://schemas.microsoft.com/office/drawing/2014/main" id="{89E8E750-F836-4891-8D08-DE1E4A910B92}"/>
              </a:ext>
            </a:extLst>
          </p:cNvPr>
          <p:cNvSpPr/>
          <p:nvPr/>
        </p:nvSpPr>
        <p:spPr>
          <a:xfrm>
            <a:off x="7630124" y="2581387"/>
            <a:ext cx="480645" cy="48064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02</a:t>
            </a:r>
            <a:endParaRPr lang="zh-CN" altLang="en-US" dirty="0"/>
          </a:p>
        </p:txBody>
      </p:sp>
      <p:sp>
        <p:nvSpPr>
          <p:cNvPr id="13" name="文本框 12">
            <a:extLst>
              <a:ext uri="{FF2B5EF4-FFF2-40B4-BE49-F238E27FC236}">
                <a16:creationId xmlns="" xmlns:a16="http://schemas.microsoft.com/office/drawing/2014/main" id="{2B4A7B23-37B5-4B44-B00C-1AFF3A9A2F51}"/>
              </a:ext>
            </a:extLst>
          </p:cNvPr>
          <p:cNvSpPr txBox="1"/>
          <p:nvPr/>
        </p:nvSpPr>
        <p:spPr>
          <a:xfrm>
            <a:off x="8263171" y="2637043"/>
            <a:ext cx="2157045" cy="369332"/>
          </a:xfrm>
          <a:prstGeom prst="rect">
            <a:avLst/>
          </a:prstGeom>
          <a:noFill/>
        </p:spPr>
        <p:txBody>
          <a:bodyPr wrap="square" rtlCol="0">
            <a:spAutoFit/>
          </a:bodyPr>
          <a:lstStyle/>
          <a:p>
            <a:r>
              <a:rPr lang="zh-CN" altLang="en-US" dirty="0">
                <a:solidFill>
                  <a:srgbClr val="474747"/>
                </a:solidFill>
                <a:latin typeface="微软雅黑" panose="020B0503020204020204" pitchFamily="34" charset="-122"/>
                <a:ea typeface="微软雅黑" panose="020B0503020204020204" pitchFamily="34" charset="-122"/>
              </a:rPr>
              <a:t>单击此处添加标题</a:t>
            </a:r>
          </a:p>
        </p:txBody>
      </p:sp>
      <p:sp>
        <p:nvSpPr>
          <p:cNvPr id="14" name="矩形: 圆角 13">
            <a:extLst>
              <a:ext uri="{FF2B5EF4-FFF2-40B4-BE49-F238E27FC236}">
                <a16:creationId xmlns="" xmlns:a16="http://schemas.microsoft.com/office/drawing/2014/main" id="{949EB4BB-05F3-493D-A3F7-DC801AC89266}"/>
              </a:ext>
            </a:extLst>
          </p:cNvPr>
          <p:cNvSpPr/>
          <p:nvPr/>
        </p:nvSpPr>
        <p:spPr>
          <a:xfrm>
            <a:off x="7630124" y="3689746"/>
            <a:ext cx="480645" cy="48064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03</a:t>
            </a:r>
            <a:endParaRPr lang="zh-CN" altLang="en-US" dirty="0"/>
          </a:p>
        </p:txBody>
      </p:sp>
      <p:sp>
        <p:nvSpPr>
          <p:cNvPr id="15" name="文本框 14">
            <a:extLst>
              <a:ext uri="{FF2B5EF4-FFF2-40B4-BE49-F238E27FC236}">
                <a16:creationId xmlns="" xmlns:a16="http://schemas.microsoft.com/office/drawing/2014/main" id="{DEE2ACE0-A08D-44A7-8634-D5ACFC94EC15}"/>
              </a:ext>
            </a:extLst>
          </p:cNvPr>
          <p:cNvSpPr txBox="1"/>
          <p:nvPr/>
        </p:nvSpPr>
        <p:spPr>
          <a:xfrm>
            <a:off x="8263171" y="3745402"/>
            <a:ext cx="2157045" cy="369332"/>
          </a:xfrm>
          <a:prstGeom prst="rect">
            <a:avLst/>
          </a:prstGeom>
          <a:noFill/>
        </p:spPr>
        <p:txBody>
          <a:bodyPr wrap="square" rtlCol="0">
            <a:spAutoFit/>
          </a:bodyPr>
          <a:lstStyle/>
          <a:p>
            <a:r>
              <a:rPr lang="zh-CN" altLang="en-US" dirty="0">
                <a:solidFill>
                  <a:srgbClr val="474747"/>
                </a:solidFill>
                <a:latin typeface="微软雅黑" panose="020B0503020204020204" pitchFamily="34" charset="-122"/>
                <a:ea typeface="微软雅黑" panose="020B0503020204020204" pitchFamily="34" charset="-122"/>
              </a:rPr>
              <a:t>单击此处添加标题</a:t>
            </a:r>
          </a:p>
        </p:txBody>
      </p:sp>
      <p:sp>
        <p:nvSpPr>
          <p:cNvPr id="16" name="矩形: 圆角 15">
            <a:extLst>
              <a:ext uri="{FF2B5EF4-FFF2-40B4-BE49-F238E27FC236}">
                <a16:creationId xmlns="" xmlns:a16="http://schemas.microsoft.com/office/drawing/2014/main" id="{B959BC5E-C220-4A69-9AB9-A08B6F86A631}"/>
              </a:ext>
            </a:extLst>
          </p:cNvPr>
          <p:cNvSpPr/>
          <p:nvPr/>
        </p:nvSpPr>
        <p:spPr>
          <a:xfrm>
            <a:off x="7630124" y="4798105"/>
            <a:ext cx="480645" cy="48064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04</a:t>
            </a:r>
            <a:endParaRPr lang="zh-CN" altLang="en-US" dirty="0"/>
          </a:p>
        </p:txBody>
      </p:sp>
      <p:sp>
        <p:nvSpPr>
          <p:cNvPr id="17" name="文本框 16">
            <a:extLst>
              <a:ext uri="{FF2B5EF4-FFF2-40B4-BE49-F238E27FC236}">
                <a16:creationId xmlns="" xmlns:a16="http://schemas.microsoft.com/office/drawing/2014/main" id="{3342FB95-AB8E-4655-8436-C1647478B4AF}"/>
              </a:ext>
            </a:extLst>
          </p:cNvPr>
          <p:cNvSpPr txBox="1"/>
          <p:nvPr/>
        </p:nvSpPr>
        <p:spPr>
          <a:xfrm>
            <a:off x="8263171" y="4853761"/>
            <a:ext cx="2157045" cy="369332"/>
          </a:xfrm>
          <a:prstGeom prst="rect">
            <a:avLst/>
          </a:prstGeom>
          <a:noFill/>
        </p:spPr>
        <p:txBody>
          <a:bodyPr wrap="square" rtlCol="0">
            <a:spAutoFit/>
          </a:bodyPr>
          <a:lstStyle/>
          <a:p>
            <a:r>
              <a:rPr lang="zh-CN" altLang="en-US" dirty="0">
                <a:solidFill>
                  <a:srgbClr val="474747"/>
                </a:solidFill>
                <a:latin typeface="微软雅黑" panose="020B0503020204020204" pitchFamily="34" charset="-122"/>
                <a:ea typeface="微软雅黑" panose="020B0503020204020204" pitchFamily="34" charset="-122"/>
              </a:rPr>
              <a:t>单击此处添加标题</a:t>
            </a:r>
          </a:p>
        </p:txBody>
      </p:sp>
    </p:spTree>
    <p:extLst>
      <p:ext uri="{BB962C8B-B14F-4D97-AF65-F5344CB8AC3E}">
        <p14:creationId xmlns:p14="http://schemas.microsoft.com/office/powerpoint/2010/main" val="695494623"/>
      </p:ext>
    </p:extLst>
  </p:cSld>
  <p:clrMapOvr>
    <a:masterClrMapping/>
  </p:clrMapOvr>
  <p:transition spd="slow">
    <p:comb/>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89844" y="1821815"/>
            <a:ext cx="3702035" cy="4342065"/>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zh-CN" altLang="en-US" sz="1799"/>
          </a:p>
        </p:txBody>
      </p:sp>
      <p:sp>
        <p:nvSpPr>
          <p:cNvPr id="5" name="AutoShape 12"/>
          <p:cNvSpPr>
            <a:spLocks noChangeArrowheads="1"/>
          </p:cNvSpPr>
          <p:nvPr/>
        </p:nvSpPr>
        <p:spPr bwMode="auto">
          <a:xfrm>
            <a:off x="1889844" y="1426872"/>
            <a:ext cx="3702035" cy="789887"/>
          </a:xfrm>
          <a:prstGeom prst="homePlate">
            <a:avLst>
              <a:gd name="adj" fmla="val 63872"/>
            </a:avLst>
          </a:prstGeom>
          <a:solidFill>
            <a:schemeClr val="accent1"/>
          </a:solidFill>
          <a:ln w="9525">
            <a:noFill/>
            <a:miter lim="800000"/>
            <a:headEnd/>
            <a:tailEnd/>
          </a:ln>
        </p:spPr>
        <p:txBody>
          <a:bodyPr wrap="none" lIns="91424" tIns="45712" rIns="91424" bIns="45712" anchor="ctr"/>
          <a:lstStyle/>
          <a:p>
            <a:pPr algn="ctr"/>
            <a:r>
              <a:rPr lang="zh-CN" altLang="en-US" sz="1799" b="1" dirty="0">
                <a:solidFill>
                  <a:prstClr val="white"/>
                </a:solidFill>
                <a:latin typeface="微软雅黑" pitchFamily="34" charset="-122"/>
                <a:ea typeface="微软雅黑" pitchFamily="34" charset="-122"/>
              </a:rPr>
              <a:t>添加文字</a:t>
            </a:r>
          </a:p>
        </p:txBody>
      </p:sp>
      <p:sp>
        <p:nvSpPr>
          <p:cNvPr id="6" name="TextBox 5"/>
          <p:cNvSpPr txBox="1"/>
          <p:nvPr/>
        </p:nvSpPr>
        <p:spPr>
          <a:xfrm>
            <a:off x="2033879" y="2492534"/>
            <a:ext cx="3558000" cy="3292257"/>
          </a:xfrm>
          <a:prstGeom prst="rect">
            <a:avLst/>
          </a:prstGeom>
          <a:noFill/>
        </p:spPr>
        <p:txBody>
          <a:bodyPr wrap="square" lIns="91424" tIns="45712" rIns="91424" bIns="45712" rtlCol="0">
            <a:spAutoFit/>
          </a:bodyPr>
          <a:lstStyle/>
          <a:p>
            <a:pPr>
              <a:lnSpc>
                <a:spcPct val="130000"/>
              </a:lnSpc>
            </a:pPr>
            <a:r>
              <a:rPr lang="zh-CN" altLang="en-US" sz="1599"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599" dirty="0">
              <a:solidFill>
                <a:sysClr val="windowText" lastClr="000000"/>
              </a:solidFill>
              <a:latin typeface="微软雅黑" pitchFamily="34" charset="-122"/>
              <a:ea typeface="微软雅黑" pitchFamily="34" charset="-122"/>
            </a:endParaRPr>
          </a:p>
          <a:p>
            <a:pPr>
              <a:lnSpc>
                <a:spcPct val="130000"/>
              </a:lnSpc>
            </a:pPr>
            <a:r>
              <a:rPr lang="zh-CN" altLang="en-US" sz="1599"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7" name="矩形 6"/>
          <p:cNvSpPr/>
          <p:nvPr/>
        </p:nvSpPr>
        <p:spPr>
          <a:xfrm>
            <a:off x="6282904" y="1821815"/>
            <a:ext cx="3702035" cy="4342065"/>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zh-CN" altLang="en-US" sz="1799"/>
          </a:p>
        </p:txBody>
      </p:sp>
      <p:sp>
        <p:nvSpPr>
          <p:cNvPr id="8" name="AutoShape 12"/>
          <p:cNvSpPr>
            <a:spLocks noChangeArrowheads="1"/>
          </p:cNvSpPr>
          <p:nvPr/>
        </p:nvSpPr>
        <p:spPr bwMode="auto">
          <a:xfrm flipH="1">
            <a:off x="6282904" y="1426872"/>
            <a:ext cx="3702035" cy="789887"/>
          </a:xfrm>
          <a:prstGeom prst="homePlate">
            <a:avLst>
              <a:gd name="adj" fmla="val 63872"/>
            </a:avLst>
          </a:prstGeom>
          <a:solidFill>
            <a:schemeClr val="bg1">
              <a:lumMod val="65000"/>
            </a:schemeClr>
          </a:solidFill>
          <a:ln w="9525">
            <a:noFill/>
            <a:miter lim="800000"/>
            <a:headEnd/>
            <a:tailEnd/>
          </a:ln>
        </p:spPr>
        <p:txBody>
          <a:bodyPr wrap="none" lIns="91424" tIns="45712" rIns="91424" bIns="45712" anchor="ctr"/>
          <a:lstStyle/>
          <a:p>
            <a:pPr algn="ctr"/>
            <a:r>
              <a:rPr lang="zh-CN" altLang="en-US" sz="1799" b="1" dirty="0">
                <a:solidFill>
                  <a:prstClr val="white"/>
                </a:solidFill>
                <a:latin typeface="微软雅黑" pitchFamily="34" charset="-122"/>
                <a:ea typeface="微软雅黑" pitchFamily="34" charset="-122"/>
              </a:rPr>
              <a:t>添加文字</a:t>
            </a:r>
          </a:p>
        </p:txBody>
      </p:sp>
      <p:sp>
        <p:nvSpPr>
          <p:cNvPr id="9" name="TextBox 8"/>
          <p:cNvSpPr txBox="1"/>
          <p:nvPr/>
        </p:nvSpPr>
        <p:spPr>
          <a:xfrm>
            <a:off x="6426939" y="2492534"/>
            <a:ext cx="3558000" cy="3292257"/>
          </a:xfrm>
          <a:prstGeom prst="rect">
            <a:avLst/>
          </a:prstGeom>
          <a:noFill/>
        </p:spPr>
        <p:txBody>
          <a:bodyPr wrap="square" lIns="91424" tIns="45712" rIns="91424" bIns="45712" rtlCol="0">
            <a:spAutoFit/>
          </a:bodyPr>
          <a:lstStyle/>
          <a:p>
            <a:pPr>
              <a:lnSpc>
                <a:spcPct val="130000"/>
              </a:lnSpc>
            </a:pPr>
            <a:r>
              <a:rPr lang="zh-CN" altLang="en-US" sz="1599"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599" dirty="0">
              <a:solidFill>
                <a:sysClr val="windowText" lastClr="000000"/>
              </a:solidFill>
              <a:latin typeface="微软雅黑" pitchFamily="34" charset="-122"/>
              <a:ea typeface="微软雅黑" pitchFamily="34" charset="-122"/>
            </a:endParaRPr>
          </a:p>
          <a:p>
            <a:pPr>
              <a:lnSpc>
                <a:spcPct val="130000"/>
              </a:lnSpc>
            </a:pPr>
            <a:r>
              <a:rPr lang="zh-CN" altLang="en-US" sz="1599"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3771595045"/>
      </p:ext>
    </p:extLst>
  </p:cSld>
  <p:clrMapOvr>
    <a:masterClrMapping/>
  </p:clrMapOvr>
  <p:transition spd="slow">
    <p:push/>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Freeform 7"/>
          <p:cNvSpPr>
            <a:spLocks/>
          </p:cNvSpPr>
          <p:nvPr/>
        </p:nvSpPr>
        <p:spPr bwMode="auto">
          <a:xfrm rot="18900000">
            <a:off x="7262418" y="1559539"/>
            <a:ext cx="1746079" cy="1746079"/>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ko-KR" altLang="en-US" sz="1799" dirty="0">
              <a:latin typeface="微软雅黑" pitchFamily="34" charset="-122"/>
            </a:endParaRPr>
          </a:p>
        </p:txBody>
      </p:sp>
      <p:sp>
        <p:nvSpPr>
          <p:cNvPr id="42" name="Freeform 6"/>
          <p:cNvSpPr>
            <a:spLocks/>
          </p:cNvSpPr>
          <p:nvPr/>
        </p:nvSpPr>
        <p:spPr bwMode="auto">
          <a:xfrm rot="18900000">
            <a:off x="7913409" y="2823913"/>
            <a:ext cx="1749190" cy="1746079"/>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chemeClr val="bg1">
              <a:lumMod val="65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ko-KR" altLang="en-US" sz="1799" dirty="0">
              <a:latin typeface="微软雅黑" pitchFamily="34" charset="-122"/>
            </a:endParaRPr>
          </a:p>
        </p:txBody>
      </p:sp>
      <p:sp>
        <p:nvSpPr>
          <p:cNvPr id="43" name="Freeform 5"/>
          <p:cNvSpPr>
            <a:spLocks/>
          </p:cNvSpPr>
          <p:nvPr/>
        </p:nvSpPr>
        <p:spPr bwMode="auto">
          <a:xfrm rot="18900000">
            <a:off x="6651689" y="3477560"/>
            <a:ext cx="1746079" cy="1746079"/>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ko-KR" altLang="en-US" sz="1799" dirty="0">
              <a:latin typeface="微软雅黑" pitchFamily="34" charset="-122"/>
            </a:endParaRPr>
          </a:p>
        </p:txBody>
      </p:sp>
      <p:sp>
        <p:nvSpPr>
          <p:cNvPr id="44" name="Freeform 8"/>
          <p:cNvSpPr>
            <a:spLocks/>
          </p:cNvSpPr>
          <p:nvPr/>
        </p:nvSpPr>
        <p:spPr bwMode="auto">
          <a:xfrm rot="18900000">
            <a:off x="5999144" y="2213183"/>
            <a:ext cx="1746079" cy="1746079"/>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ko-KR" altLang="en-US" sz="1799" dirty="0">
              <a:latin typeface="微软雅黑" pitchFamily="34" charset="-122"/>
            </a:endParaRPr>
          </a:p>
        </p:txBody>
      </p:sp>
      <p:cxnSp>
        <p:nvCxnSpPr>
          <p:cNvPr id="45" name="직선 연결선 250"/>
          <p:cNvCxnSpPr/>
          <p:nvPr/>
        </p:nvCxnSpPr>
        <p:spPr>
          <a:xfrm>
            <a:off x="5637519" y="2753358"/>
            <a:ext cx="326272"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6" name="직선 연결선 250"/>
          <p:cNvCxnSpPr/>
          <p:nvPr/>
        </p:nvCxnSpPr>
        <p:spPr>
          <a:xfrm>
            <a:off x="5709061" y="5020334"/>
            <a:ext cx="1191732"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7" name="직선 연결선 250"/>
          <p:cNvCxnSpPr/>
          <p:nvPr/>
        </p:nvCxnSpPr>
        <p:spPr>
          <a:xfrm flipH="1">
            <a:off x="8710313" y="1784337"/>
            <a:ext cx="1426020"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8" name="직선 연결선 250"/>
          <p:cNvCxnSpPr/>
          <p:nvPr/>
        </p:nvCxnSpPr>
        <p:spPr>
          <a:xfrm flipH="1">
            <a:off x="9682939" y="4054615"/>
            <a:ext cx="453394"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49" name="Text Placeholder 8"/>
          <p:cNvSpPr txBox="1">
            <a:spLocks/>
          </p:cNvSpPr>
          <p:nvPr/>
        </p:nvSpPr>
        <p:spPr>
          <a:xfrm>
            <a:off x="482300" y="2181137"/>
            <a:ext cx="3100277" cy="3404127"/>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lnSpc>
                <a:spcPct val="130000"/>
              </a:lnSpc>
            </a:pPr>
            <a:r>
              <a:rPr lang="zh-CN" altLang="en-US" sz="1599" dirty="0">
                <a:solidFill>
                  <a:srgbClr val="414455"/>
                </a:solidFill>
                <a:latin typeface="微软雅黑" pitchFamily="34" charset="-122"/>
                <a:ea typeface="微软雅黑" pitchFamily="34" charset="-122"/>
              </a:rPr>
              <a:t>点击添加文字内容点击添加文字内容点击添加文字内容</a:t>
            </a:r>
            <a:endParaRPr lang="en-US" altLang="zh-CN" sz="1599" dirty="0">
              <a:solidFill>
                <a:srgbClr val="414455"/>
              </a:solidFill>
              <a:latin typeface="微软雅黑" pitchFamily="34" charset="-122"/>
              <a:ea typeface="微软雅黑" pitchFamily="34" charset="-122"/>
            </a:endParaRPr>
          </a:p>
          <a:p>
            <a:pPr algn="just">
              <a:lnSpc>
                <a:spcPct val="130000"/>
              </a:lnSpc>
            </a:pPr>
            <a:r>
              <a:rPr lang="zh-CN" altLang="en-US" sz="1599" dirty="0">
                <a:solidFill>
                  <a:srgbClr val="414455"/>
                </a:solidFill>
                <a:latin typeface="微软雅黑" pitchFamily="34" charset="-122"/>
                <a:ea typeface="微软雅黑" pitchFamily="34" charset="-122"/>
              </a:rPr>
              <a:t>点击添加文字内容点击添加文字内容点击添加文字内容</a:t>
            </a:r>
            <a:endParaRPr lang="en-US" altLang="zh-CN" sz="1599" dirty="0">
              <a:solidFill>
                <a:srgbClr val="414455"/>
              </a:solidFill>
              <a:latin typeface="微软雅黑" pitchFamily="34" charset="-122"/>
              <a:ea typeface="微软雅黑" pitchFamily="34" charset="-122"/>
            </a:endParaRPr>
          </a:p>
          <a:p>
            <a:pPr algn="just">
              <a:lnSpc>
                <a:spcPct val="130000"/>
              </a:lnSpc>
            </a:pPr>
            <a:r>
              <a:rPr lang="zh-CN" altLang="en-US" sz="1599" dirty="0">
                <a:solidFill>
                  <a:srgbClr val="414455"/>
                </a:solidFill>
                <a:latin typeface="微软雅黑" pitchFamily="34" charset="-122"/>
                <a:ea typeface="微软雅黑" pitchFamily="34" charset="-122"/>
              </a:rPr>
              <a:t>点击添加文字内容点击添加文字内容点击添加文字内容</a:t>
            </a:r>
            <a:endParaRPr lang="en-US" altLang="zh-CN" sz="1599" dirty="0">
              <a:solidFill>
                <a:srgbClr val="414455"/>
              </a:solidFill>
              <a:latin typeface="微软雅黑" pitchFamily="34" charset="-122"/>
              <a:ea typeface="微软雅黑" pitchFamily="34" charset="-122"/>
            </a:endParaRPr>
          </a:p>
          <a:p>
            <a:pPr algn="just">
              <a:lnSpc>
                <a:spcPct val="130000"/>
              </a:lnSpc>
            </a:pPr>
            <a:r>
              <a:rPr lang="zh-CN" altLang="en-US" sz="1599" dirty="0">
                <a:solidFill>
                  <a:srgbClr val="414455"/>
                </a:solidFill>
                <a:latin typeface="微软雅黑" pitchFamily="34" charset="-122"/>
                <a:ea typeface="微软雅黑" pitchFamily="34" charset="-122"/>
              </a:rPr>
              <a:t>点击添加文字内容点击添加文字内容点击添加文字内容</a:t>
            </a:r>
            <a:endParaRPr lang="en-US" sz="1599" dirty="0">
              <a:solidFill>
                <a:srgbClr val="414455"/>
              </a:solidFill>
              <a:latin typeface="微软雅黑" pitchFamily="34" charset="-122"/>
              <a:ea typeface="微软雅黑" pitchFamily="34" charset="-122"/>
            </a:endParaRPr>
          </a:p>
        </p:txBody>
      </p:sp>
      <p:cxnSp>
        <p:nvCxnSpPr>
          <p:cNvPr id="50" name="Straight Connector 59"/>
          <p:cNvCxnSpPr/>
          <p:nvPr/>
        </p:nvCxnSpPr>
        <p:spPr>
          <a:xfrm flipV="1">
            <a:off x="4003747" y="1472534"/>
            <a:ext cx="0" cy="4481083"/>
          </a:xfrm>
          <a:prstGeom prst="line">
            <a:avLst/>
          </a:prstGeom>
          <a:ln w="3175">
            <a:solidFill>
              <a:srgbClr val="414455"/>
            </a:solidFill>
          </a:ln>
        </p:spPr>
        <p:style>
          <a:lnRef idx="1">
            <a:schemeClr val="dk1"/>
          </a:lnRef>
          <a:fillRef idx="0">
            <a:schemeClr val="dk1"/>
          </a:fillRef>
          <a:effectRef idx="0">
            <a:schemeClr val="dk1"/>
          </a:effectRef>
          <a:fontRef idx="minor">
            <a:schemeClr val="tx1"/>
          </a:fontRef>
        </p:style>
      </p:cxnSp>
      <p:sp>
        <p:nvSpPr>
          <p:cNvPr id="51" name="矩形 10"/>
          <p:cNvSpPr>
            <a:spLocks noChangeArrowheads="1"/>
          </p:cNvSpPr>
          <p:nvPr/>
        </p:nvSpPr>
        <p:spPr bwMode="auto">
          <a:xfrm>
            <a:off x="4344223" y="2511196"/>
            <a:ext cx="1107419" cy="645995"/>
          </a:xfrm>
          <a:prstGeom prst="rect">
            <a:avLst/>
          </a:prstGeom>
          <a:noFill/>
          <a:ln w="9525">
            <a:noFill/>
            <a:miter lim="800000"/>
            <a:headEnd/>
            <a:tailEnd/>
          </a:ln>
        </p:spPr>
        <p:txBody>
          <a:bodyPr wrap="none">
            <a:spAutoFit/>
          </a:bodyPr>
          <a:lstStyle/>
          <a:p>
            <a:r>
              <a:rPr lang="zh-CN" altLang="en-US" sz="1799" dirty="0">
                <a:solidFill>
                  <a:srgbClr val="414455"/>
                </a:solidFill>
                <a:latin typeface="微软雅黑" pitchFamily="34" charset="-122"/>
                <a:ea typeface="微软雅黑" pitchFamily="34" charset="-122"/>
              </a:rPr>
              <a:t>点击此处</a:t>
            </a:r>
            <a:endParaRPr lang="en-US" altLang="zh-CN" sz="1799" dirty="0">
              <a:solidFill>
                <a:srgbClr val="414455"/>
              </a:solidFill>
              <a:latin typeface="微软雅黑" pitchFamily="34" charset="-122"/>
              <a:ea typeface="微软雅黑" pitchFamily="34" charset="-122"/>
            </a:endParaRPr>
          </a:p>
          <a:p>
            <a:r>
              <a:rPr lang="zh-CN" altLang="en-US" sz="1799" dirty="0">
                <a:solidFill>
                  <a:srgbClr val="414455"/>
                </a:solidFill>
                <a:latin typeface="微软雅黑" pitchFamily="34" charset="-122"/>
                <a:ea typeface="微软雅黑" pitchFamily="34" charset="-122"/>
              </a:rPr>
              <a:t>添加内容</a:t>
            </a:r>
          </a:p>
        </p:txBody>
      </p:sp>
      <p:sp>
        <p:nvSpPr>
          <p:cNvPr id="52" name="矩形 10"/>
          <p:cNvSpPr>
            <a:spLocks noChangeArrowheads="1"/>
          </p:cNvSpPr>
          <p:nvPr/>
        </p:nvSpPr>
        <p:spPr bwMode="auto">
          <a:xfrm>
            <a:off x="10289983" y="1528560"/>
            <a:ext cx="1107419" cy="645995"/>
          </a:xfrm>
          <a:prstGeom prst="rect">
            <a:avLst/>
          </a:prstGeom>
          <a:noFill/>
          <a:ln w="9525">
            <a:noFill/>
            <a:miter lim="800000"/>
            <a:headEnd/>
            <a:tailEnd/>
          </a:ln>
        </p:spPr>
        <p:txBody>
          <a:bodyPr wrap="none">
            <a:spAutoFit/>
          </a:bodyPr>
          <a:lstStyle/>
          <a:p>
            <a:r>
              <a:rPr lang="zh-CN" altLang="en-US" sz="1799" dirty="0">
                <a:solidFill>
                  <a:srgbClr val="414455"/>
                </a:solidFill>
                <a:latin typeface="微软雅黑" pitchFamily="34" charset="-122"/>
                <a:ea typeface="微软雅黑" pitchFamily="34" charset="-122"/>
              </a:rPr>
              <a:t>点击此处</a:t>
            </a:r>
            <a:endParaRPr lang="en-US" altLang="zh-CN" sz="1799" dirty="0">
              <a:solidFill>
                <a:srgbClr val="414455"/>
              </a:solidFill>
              <a:latin typeface="微软雅黑" pitchFamily="34" charset="-122"/>
              <a:ea typeface="微软雅黑" pitchFamily="34" charset="-122"/>
            </a:endParaRPr>
          </a:p>
          <a:p>
            <a:r>
              <a:rPr lang="zh-CN" altLang="en-US" sz="1799" dirty="0">
                <a:solidFill>
                  <a:srgbClr val="414455"/>
                </a:solidFill>
                <a:latin typeface="微软雅黑" pitchFamily="34" charset="-122"/>
                <a:ea typeface="微软雅黑" pitchFamily="34" charset="-122"/>
              </a:rPr>
              <a:t>添加内容</a:t>
            </a:r>
          </a:p>
        </p:txBody>
      </p:sp>
      <p:sp>
        <p:nvSpPr>
          <p:cNvPr id="53" name="矩形 10"/>
          <p:cNvSpPr>
            <a:spLocks noChangeArrowheads="1"/>
          </p:cNvSpPr>
          <p:nvPr/>
        </p:nvSpPr>
        <p:spPr bwMode="auto">
          <a:xfrm>
            <a:off x="4420867" y="4655352"/>
            <a:ext cx="1107419" cy="645995"/>
          </a:xfrm>
          <a:prstGeom prst="rect">
            <a:avLst/>
          </a:prstGeom>
          <a:noFill/>
          <a:ln w="9525">
            <a:noFill/>
            <a:miter lim="800000"/>
            <a:headEnd/>
            <a:tailEnd/>
          </a:ln>
        </p:spPr>
        <p:txBody>
          <a:bodyPr wrap="none">
            <a:spAutoFit/>
          </a:bodyPr>
          <a:lstStyle/>
          <a:p>
            <a:r>
              <a:rPr lang="zh-CN" altLang="en-US" sz="1799" dirty="0">
                <a:solidFill>
                  <a:srgbClr val="414455"/>
                </a:solidFill>
                <a:latin typeface="微软雅黑" pitchFamily="34" charset="-122"/>
                <a:ea typeface="微软雅黑" pitchFamily="34" charset="-122"/>
              </a:rPr>
              <a:t>点击此处</a:t>
            </a:r>
            <a:endParaRPr lang="en-US" altLang="zh-CN" sz="1799" dirty="0">
              <a:solidFill>
                <a:srgbClr val="414455"/>
              </a:solidFill>
              <a:latin typeface="微软雅黑" pitchFamily="34" charset="-122"/>
              <a:ea typeface="微软雅黑" pitchFamily="34" charset="-122"/>
            </a:endParaRPr>
          </a:p>
          <a:p>
            <a:r>
              <a:rPr lang="zh-CN" altLang="en-US" sz="1799" dirty="0">
                <a:solidFill>
                  <a:srgbClr val="414455"/>
                </a:solidFill>
                <a:latin typeface="微软雅黑" pitchFamily="34" charset="-122"/>
                <a:ea typeface="微软雅黑" pitchFamily="34" charset="-122"/>
              </a:rPr>
              <a:t>添加内容</a:t>
            </a:r>
          </a:p>
        </p:txBody>
      </p:sp>
      <p:sp>
        <p:nvSpPr>
          <p:cNvPr id="54" name="矩形 10"/>
          <p:cNvSpPr>
            <a:spLocks noChangeArrowheads="1"/>
          </p:cNvSpPr>
          <p:nvPr/>
        </p:nvSpPr>
        <p:spPr bwMode="auto">
          <a:xfrm>
            <a:off x="10357692" y="3796362"/>
            <a:ext cx="1107419" cy="645995"/>
          </a:xfrm>
          <a:prstGeom prst="rect">
            <a:avLst/>
          </a:prstGeom>
          <a:noFill/>
          <a:ln w="9525">
            <a:noFill/>
            <a:miter lim="800000"/>
            <a:headEnd/>
            <a:tailEnd/>
          </a:ln>
        </p:spPr>
        <p:txBody>
          <a:bodyPr wrap="none">
            <a:spAutoFit/>
          </a:bodyPr>
          <a:lstStyle/>
          <a:p>
            <a:r>
              <a:rPr lang="zh-CN" altLang="en-US" sz="1799" dirty="0">
                <a:solidFill>
                  <a:srgbClr val="414455"/>
                </a:solidFill>
                <a:latin typeface="微软雅黑" pitchFamily="34" charset="-122"/>
                <a:ea typeface="微软雅黑" pitchFamily="34" charset="-122"/>
              </a:rPr>
              <a:t>点击此处</a:t>
            </a:r>
            <a:endParaRPr lang="en-US" altLang="zh-CN" sz="1799" dirty="0">
              <a:solidFill>
                <a:srgbClr val="414455"/>
              </a:solidFill>
              <a:latin typeface="微软雅黑" pitchFamily="34" charset="-122"/>
              <a:ea typeface="微软雅黑" pitchFamily="34" charset="-122"/>
            </a:endParaRPr>
          </a:p>
          <a:p>
            <a:r>
              <a:rPr lang="zh-CN" altLang="en-US" sz="1799" dirty="0">
                <a:solidFill>
                  <a:srgbClr val="414455"/>
                </a:solidFill>
                <a:latin typeface="微软雅黑" pitchFamily="34" charset="-122"/>
                <a:ea typeface="微软雅黑" pitchFamily="34" charset="-122"/>
              </a:rPr>
              <a:t>添加内容</a:t>
            </a:r>
          </a:p>
        </p:txBody>
      </p:sp>
    </p:spTree>
    <p:extLst>
      <p:ext uri="{BB962C8B-B14F-4D97-AF65-F5344CB8AC3E}">
        <p14:creationId xmlns:p14="http://schemas.microsoft.com/office/powerpoint/2010/main" val="1041170977"/>
      </p:ext>
    </p:extLst>
  </p:cSld>
  <p:clrMapOvr>
    <a:masterClrMapping/>
  </p:clrMapOvr>
  <p:transition spd="slow">
    <p:push/>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1"/>
          <p:cNvPicPr>
            <a:picLocks noChangeAspect="1" noChangeArrowheads="1"/>
          </p:cNvPicPr>
          <p:nvPr/>
        </p:nvPicPr>
        <p:blipFill>
          <a:blip r:embed="rId3" cstate="screen">
            <a:duotone>
              <a:prstClr val="black"/>
              <a:srgbClr val="D9C3A5">
                <a:tint val="50000"/>
                <a:satMod val="180000"/>
              </a:srgbClr>
            </a:duotone>
            <a:extLst>
              <a:ext uri="{28A0092B-C50C-407E-A947-70E740481C1C}">
                <a14:useLocalDpi xmlns:a14="http://schemas.microsoft.com/office/drawing/2010/main"/>
              </a:ext>
            </a:extLst>
          </a:blip>
          <a:stretch>
            <a:fillRect/>
          </a:stretch>
        </p:blipFill>
        <p:spPr bwMode="auto">
          <a:xfrm>
            <a:off x="1415715" y="2085586"/>
            <a:ext cx="9528056" cy="2323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9" name="AutoShape 15"/>
          <p:cNvSpPr>
            <a:spLocks/>
          </p:cNvSpPr>
          <p:nvPr/>
        </p:nvSpPr>
        <p:spPr bwMode="auto">
          <a:xfrm rot="16200000">
            <a:off x="1437325" y="2057627"/>
            <a:ext cx="2330094" cy="2373312"/>
          </a:xfrm>
          <a:custGeom>
            <a:avLst/>
            <a:gdLst/>
            <a:ahLst/>
            <a:cxnLst/>
            <a:rect l="0" t="0" r="r" b="b"/>
            <a:pathLst>
              <a:path w="21600" h="21600">
                <a:moveTo>
                  <a:pt x="0" y="0"/>
                </a:moveTo>
                <a:lnTo>
                  <a:pt x="21600" y="0"/>
                </a:lnTo>
                <a:lnTo>
                  <a:pt x="21600" y="21600"/>
                </a:lnTo>
                <a:lnTo>
                  <a:pt x="0" y="21600"/>
                </a:lnTo>
                <a:close/>
                <a:moveTo>
                  <a:pt x="0" y="0"/>
                </a:moveTo>
              </a:path>
            </a:pathLst>
          </a:custGeom>
          <a:solidFill>
            <a:schemeClr val="accent2">
              <a:alpha val="79999"/>
            </a:schemeClr>
          </a:solidFill>
          <a:ln>
            <a:noFill/>
          </a:ln>
          <a:extLst/>
        </p:spPr>
        <p:txBody>
          <a:bodyPr lIns="0" tIns="0" rIns="0" bIns="0"/>
          <a:lstStyle/>
          <a:p>
            <a:pPr algn="ctr" fontAlgn="base">
              <a:spcBef>
                <a:spcPct val="0"/>
              </a:spcBef>
              <a:spcAft>
                <a:spcPct val="0"/>
              </a:spcAft>
              <a:defRPr/>
            </a:pPr>
            <a:endParaRPr lang="en-US" sz="2751" kern="0" dirty="0">
              <a:solidFill>
                <a:srgbClr val="008000"/>
              </a:solidFill>
              <a:latin typeface="微软雅黑"/>
              <a:ea typeface="微软雅黑"/>
              <a:sym typeface="Gill Sans" charset="0"/>
            </a:endParaRPr>
          </a:p>
        </p:txBody>
      </p:sp>
      <p:sp>
        <p:nvSpPr>
          <p:cNvPr id="10" name="AutoShape 16"/>
          <p:cNvSpPr>
            <a:spLocks/>
          </p:cNvSpPr>
          <p:nvPr/>
        </p:nvSpPr>
        <p:spPr bwMode="auto">
          <a:xfrm rot="16200000">
            <a:off x="6229194" y="2057627"/>
            <a:ext cx="2330094" cy="2373312"/>
          </a:xfrm>
          <a:custGeom>
            <a:avLst/>
            <a:gdLst/>
            <a:ahLst/>
            <a:cxnLst/>
            <a:rect l="0" t="0" r="r" b="b"/>
            <a:pathLst>
              <a:path w="21600" h="21600">
                <a:moveTo>
                  <a:pt x="0" y="0"/>
                </a:moveTo>
                <a:lnTo>
                  <a:pt x="21600" y="0"/>
                </a:lnTo>
                <a:lnTo>
                  <a:pt x="21600" y="21600"/>
                </a:lnTo>
                <a:lnTo>
                  <a:pt x="0" y="21600"/>
                </a:lnTo>
                <a:close/>
                <a:moveTo>
                  <a:pt x="0" y="0"/>
                </a:moveTo>
              </a:path>
            </a:pathLst>
          </a:custGeom>
          <a:solidFill>
            <a:schemeClr val="accent3">
              <a:alpha val="79999"/>
            </a:schemeClr>
          </a:solidFill>
          <a:ln>
            <a:noFill/>
          </a:ln>
          <a:extLst/>
        </p:spPr>
        <p:txBody>
          <a:bodyPr lIns="0" tIns="0" rIns="0" bIns="0"/>
          <a:lstStyle/>
          <a:p>
            <a:pPr algn="ctr" fontAlgn="base">
              <a:spcBef>
                <a:spcPct val="0"/>
              </a:spcBef>
              <a:spcAft>
                <a:spcPct val="0"/>
              </a:spcAft>
              <a:defRPr/>
            </a:pPr>
            <a:endParaRPr lang="en-US" sz="2751" kern="0">
              <a:solidFill>
                <a:srgbClr val="000000"/>
              </a:solidFill>
              <a:latin typeface="微软雅黑"/>
              <a:ea typeface="微软雅黑"/>
              <a:sym typeface="Gill Sans" charset="0"/>
            </a:endParaRPr>
          </a:p>
        </p:txBody>
      </p:sp>
      <p:pic>
        <p:nvPicPr>
          <p:cNvPr id="11" name="Picture 17"/>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049129" y="2791915"/>
            <a:ext cx="1117600" cy="93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grpSp>
        <p:nvGrpSpPr>
          <p:cNvPr id="12" name="Group 18"/>
          <p:cNvGrpSpPr>
            <a:grpSpLocks/>
          </p:cNvGrpSpPr>
          <p:nvPr/>
        </p:nvGrpSpPr>
        <p:grpSpPr bwMode="auto">
          <a:xfrm>
            <a:off x="1419684" y="4622816"/>
            <a:ext cx="2089150" cy="1168221"/>
            <a:chOff x="0" y="0"/>
            <a:chExt cx="2632" cy="1472"/>
          </a:xfrm>
        </p:grpSpPr>
        <p:sp>
          <p:nvSpPr>
            <p:cNvPr id="13" name="Rectangle 19"/>
            <p:cNvSpPr>
              <a:spLocks/>
            </p:cNvSpPr>
            <p:nvPr/>
          </p:nvSpPr>
          <p:spPr bwMode="auto">
            <a:xfrm>
              <a:off x="0" y="448"/>
              <a:ext cx="2632" cy="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spcBef>
                  <a:spcPct val="0"/>
                </a:spcBef>
                <a:spcAft>
                  <a:spcPct val="0"/>
                </a:spcAft>
              </a:pPr>
              <a:r>
                <a:rPr lang="zh-CN" altLang="en-US" sz="1164" dirty="0">
                  <a:solidFill>
                    <a:srgbClr val="474747"/>
                  </a:solidFill>
                  <a:latin typeface="微软雅黑"/>
                  <a:ea typeface="微软雅黑"/>
                  <a:cs typeface="Lato Light" charset="0"/>
                  <a:sym typeface="Lato Light" charset="0"/>
                </a:rPr>
                <a:t>此处添加详细文本描述，建议与标题相关并符合整体语言风格，语言描述尽量简洁生动。尽量将每页幻灯片的字数</a:t>
              </a:r>
              <a:endParaRPr lang="en-US" sz="1164" dirty="0">
                <a:solidFill>
                  <a:srgbClr val="474747"/>
                </a:solidFill>
                <a:latin typeface="微软雅黑"/>
                <a:ea typeface="微软雅黑"/>
                <a:cs typeface="Lato Light" charset="0"/>
                <a:sym typeface="Lato Light" charset="0"/>
              </a:endParaRPr>
            </a:p>
          </p:txBody>
        </p:sp>
        <p:sp>
          <p:nvSpPr>
            <p:cNvPr id="14" name="Rectangle 20"/>
            <p:cNvSpPr>
              <a:spLocks/>
            </p:cNvSpPr>
            <p:nvPr/>
          </p:nvSpPr>
          <p:spPr bwMode="auto">
            <a:xfrm>
              <a:off x="0" y="0"/>
              <a:ext cx="2632" cy="448"/>
            </a:xfrm>
            <a:prstGeom prst="rect">
              <a:avLst/>
            </a:prstGeom>
            <a:solidFill>
              <a:srgbClr val="FFFFFF"/>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80000"/>
                </a:lnSpc>
                <a:spcBef>
                  <a:spcPct val="0"/>
                </a:spcBef>
                <a:spcAft>
                  <a:spcPct val="0"/>
                </a:spcAft>
              </a:pPr>
              <a:r>
                <a:rPr lang="zh-CN" altLang="en-US" sz="2010" dirty="0">
                  <a:solidFill>
                    <a:schemeClr val="accent1"/>
                  </a:solidFill>
                  <a:latin typeface="微软雅黑"/>
                  <a:ea typeface="微软雅黑"/>
                  <a:cs typeface="Bebas Neue" charset="0"/>
                  <a:sym typeface="Bebas Neue" charset="0"/>
                </a:rPr>
                <a:t>添加标题</a:t>
              </a:r>
            </a:p>
          </p:txBody>
        </p:sp>
      </p:grpSp>
      <p:grpSp>
        <p:nvGrpSpPr>
          <p:cNvPr id="15" name="Group 21"/>
          <p:cNvGrpSpPr>
            <a:grpSpLocks/>
          </p:cNvGrpSpPr>
          <p:nvPr/>
        </p:nvGrpSpPr>
        <p:grpSpPr bwMode="auto">
          <a:xfrm>
            <a:off x="3819985" y="4622816"/>
            <a:ext cx="2089150" cy="1168221"/>
            <a:chOff x="0" y="0"/>
            <a:chExt cx="2632" cy="1472"/>
          </a:xfrm>
        </p:grpSpPr>
        <p:sp>
          <p:nvSpPr>
            <p:cNvPr id="16" name="Rectangle 22"/>
            <p:cNvSpPr>
              <a:spLocks/>
            </p:cNvSpPr>
            <p:nvPr/>
          </p:nvSpPr>
          <p:spPr bwMode="auto">
            <a:xfrm>
              <a:off x="0" y="448"/>
              <a:ext cx="2632" cy="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spcBef>
                  <a:spcPct val="0"/>
                </a:spcBef>
                <a:spcAft>
                  <a:spcPct val="0"/>
                </a:spcAft>
              </a:pPr>
              <a:r>
                <a:rPr lang="zh-CN" altLang="en-US" sz="1164" dirty="0">
                  <a:solidFill>
                    <a:srgbClr val="474747"/>
                  </a:solidFill>
                  <a:latin typeface="微软雅黑"/>
                  <a:ea typeface="微软雅黑"/>
                  <a:cs typeface="Lato Light" charset="0"/>
                  <a:sym typeface="Lato Light" charset="0"/>
                </a:rPr>
                <a:t>此处添加详细文本描述，建议与标题相关并符合整体语言风格，语言描述尽量简洁生动。尽量将每页幻灯片的字数</a:t>
              </a:r>
              <a:endParaRPr lang="en-US" altLang="zh-CN" sz="1164" dirty="0">
                <a:solidFill>
                  <a:srgbClr val="474747"/>
                </a:solidFill>
                <a:latin typeface="微软雅黑"/>
                <a:ea typeface="微软雅黑"/>
                <a:cs typeface="Lato Light" charset="0"/>
                <a:sym typeface="Lato Light" charset="0"/>
              </a:endParaRPr>
            </a:p>
          </p:txBody>
        </p:sp>
        <p:sp>
          <p:nvSpPr>
            <p:cNvPr id="17" name="Rectangle 23"/>
            <p:cNvSpPr>
              <a:spLocks/>
            </p:cNvSpPr>
            <p:nvPr/>
          </p:nvSpPr>
          <p:spPr bwMode="auto">
            <a:xfrm>
              <a:off x="0" y="0"/>
              <a:ext cx="2632"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80000"/>
                </a:lnSpc>
                <a:spcBef>
                  <a:spcPct val="0"/>
                </a:spcBef>
                <a:spcAft>
                  <a:spcPct val="0"/>
                </a:spcAft>
              </a:pPr>
              <a:r>
                <a:rPr lang="zh-CN" altLang="en-US" sz="2010" dirty="0">
                  <a:solidFill>
                    <a:srgbClr val="000000"/>
                  </a:solidFill>
                  <a:latin typeface="微软雅黑"/>
                  <a:ea typeface="微软雅黑"/>
                  <a:cs typeface="Bebas Neue" charset="0"/>
                  <a:sym typeface="Bebas Neue" charset="0"/>
                </a:rPr>
                <a:t>添加标题</a:t>
              </a:r>
            </a:p>
          </p:txBody>
        </p:sp>
      </p:grpSp>
      <p:grpSp>
        <p:nvGrpSpPr>
          <p:cNvPr id="18" name="Group 24"/>
          <p:cNvGrpSpPr>
            <a:grpSpLocks/>
          </p:cNvGrpSpPr>
          <p:nvPr/>
        </p:nvGrpSpPr>
        <p:grpSpPr bwMode="auto">
          <a:xfrm>
            <a:off x="6226635" y="4622816"/>
            <a:ext cx="2089150" cy="1168221"/>
            <a:chOff x="0" y="0"/>
            <a:chExt cx="2632" cy="1472"/>
          </a:xfrm>
        </p:grpSpPr>
        <p:sp>
          <p:nvSpPr>
            <p:cNvPr id="19" name="Rectangle 25"/>
            <p:cNvSpPr>
              <a:spLocks/>
            </p:cNvSpPr>
            <p:nvPr/>
          </p:nvSpPr>
          <p:spPr bwMode="auto">
            <a:xfrm>
              <a:off x="0" y="448"/>
              <a:ext cx="2632" cy="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spcBef>
                  <a:spcPct val="0"/>
                </a:spcBef>
                <a:spcAft>
                  <a:spcPct val="0"/>
                </a:spcAft>
              </a:pPr>
              <a:r>
                <a:rPr lang="zh-CN" altLang="en-US" sz="1164" dirty="0">
                  <a:solidFill>
                    <a:srgbClr val="474747"/>
                  </a:solidFill>
                  <a:latin typeface="微软雅黑"/>
                  <a:ea typeface="微软雅黑"/>
                  <a:cs typeface="Lato Light" charset="0"/>
                  <a:sym typeface="Lato Light" charset="0"/>
                </a:rPr>
                <a:t>此处添加详细文本描述，建议与标题相关并符合整体语言风格，语言描述尽量简洁生动。尽量将每页幻灯片的字数</a:t>
              </a:r>
              <a:endParaRPr lang="en-US" altLang="zh-CN" sz="1164" dirty="0">
                <a:solidFill>
                  <a:srgbClr val="474747"/>
                </a:solidFill>
                <a:latin typeface="微软雅黑"/>
                <a:ea typeface="微软雅黑"/>
                <a:cs typeface="Lato Light" charset="0"/>
                <a:sym typeface="Lato Light" charset="0"/>
              </a:endParaRPr>
            </a:p>
          </p:txBody>
        </p:sp>
        <p:sp>
          <p:nvSpPr>
            <p:cNvPr id="20" name="Rectangle 26"/>
            <p:cNvSpPr>
              <a:spLocks/>
            </p:cNvSpPr>
            <p:nvPr/>
          </p:nvSpPr>
          <p:spPr bwMode="auto">
            <a:xfrm>
              <a:off x="0" y="0"/>
              <a:ext cx="2632"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80000"/>
                </a:lnSpc>
                <a:spcBef>
                  <a:spcPct val="0"/>
                </a:spcBef>
                <a:spcAft>
                  <a:spcPct val="0"/>
                </a:spcAft>
              </a:pPr>
              <a:r>
                <a:rPr lang="zh-CN" altLang="en-US" sz="2010" dirty="0">
                  <a:solidFill>
                    <a:srgbClr val="000000"/>
                  </a:solidFill>
                  <a:latin typeface="微软雅黑"/>
                  <a:ea typeface="微软雅黑"/>
                  <a:cs typeface="Bebas Neue" charset="0"/>
                  <a:sym typeface="Bebas Neue" charset="0"/>
                </a:rPr>
                <a:t>添加标题</a:t>
              </a:r>
            </a:p>
          </p:txBody>
        </p:sp>
      </p:grpSp>
      <p:grpSp>
        <p:nvGrpSpPr>
          <p:cNvPr id="21" name="Group 27"/>
          <p:cNvGrpSpPr>
            <a:grpSpLocks/>
          </p:cNvGrpSpPr>
          <p:nvPr/>
        </p:nvGrpSpPr>
        <p:grpSpPr bwMode="auto">
          <a:xfrm>
            <a:off x="8626935" y="4622816"/>
            <a:ext cx="2089150" cy="1168221"/>
            <a:chOff x="0" y="0"/>
            <a:chExt cx="2632" cy="1472"/>
          </a:xfrm>
        </p:grpSpPr>
        <p:sp>
          <p:nvSpPr>
            <p:cNvPr id="22" name="Rectangle 28"/>
            <p:cNvSpPr>
              <a:spLocks/>
            </p:cNvSpPr>
            <p:nvPr/>
          </p:nvSpPr>
          <p:spPr bwMode="auto">
            <a:xfrm>
              <a:off x="0" y="448"/>
              <a:ext cx="2632" cy="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spcBef>
                  <a:spcPct val="0"/>
                </a:spcBef>
                <a:spcAft>
                  <a:spcPct val="0"/>
                </a:spcAft>
              </a:pPr>
              <a:r>
                <a:rPr lang="zh-CN" altLang="en-US" sz="1164" dirty="0">
                  <a:solidFill>
                    <a:srgbClr val="474747"/>
                  </a:solidFill>
                  <a:latin typeface="微软雅黑"/>
                  <a:ea typeface="微软雅黑"/>
                  <a:cs typeface="Lato Light" charset="0"/>
                  <a:sym typeface="Lato Light" charset="0"/>
                </a:rPr>
                <a:t>此处添加详细文本描述，建议与标题相关并符合整体语言风格，语言描述尽量简洁生动。尽量将每页幻灯片的字数</a:t>
              </a:r>
              <a:endParaRPr lang="en-US" altLang="zh-CN" sz="1164" dirty="0">
                <a:solidFill>
                  <a:srgbClr val="474747"/>
                </a:solidFill>
                <a:latin typeface="微软雅黑"/>
                <a:ea typeface="微软雅黑"/>
                <a:cs typeface="Lato Light" charset="0"/>
                <a:sym typeface="Lato Light" charset="0"/>
              </a:endParaRPr>
            </a:p>
          </p:txBody>
        </p:sp>
        <p:sp>
          <p:nvSpPr>
            <p:cNvPr id="23" name="Rectangle 29"/>
            <p:cNvSpPr>
              <a:spLocks/>
            </p:cNvSpPr>
            <p:nvPr/>
          </p:nvSpPr>
          <p:spPr bwMode="auto">
            <a:xfrm>
              <a:off x="0" y="0"/>
              <a:ext cx="2632"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80000"/>
                </a:lnSpc>
                <a:spcBef>
                  <a:spcPct val="0"/>
                </a:spcBef>
                <a:spcAft>
                  <a:spcPct val="0"/>
                </a:spcAft>
              </a:pPr>
              <a:r>
                <a:rPr lang="zh-CN" altLang="en-US" sz="2010" dirty="0">
                  <a:solidFill>
                    <a:schemeClr val="accent1"/>
                  </a:solidFill>
                  <a:latin typeface="微软雅黑"/>
                  <a:ea typeface="微软雅黑"/>
                  <a:cs typeface="Bebas Neue" charset="0"/>
                  <a:sym typeface="Bebas Neue" charset="0"/>
                </a:rPr>
                <a:t>添加标题</a:t>
              </a:r>
            </a:p>
          </p:txBody>
        </p:sp>
      </p:grpSp>
      <p:pic>
        <p:nvPicPr>
          <p:cNvPr id="24" name="Picture 30"/>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300204" y="2869691"/>
            <a:ext cx="1390650" cy="782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25" name="Picture 31"/>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052930" y="2786360"/>
            <a:ext cx="723900" cy="948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26" name="Picture 32"/>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9525461" y="2787947"/>
            <a:ext cx="567532" cy="946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Tree>
    <p:extLst>
      <p:ext uri="{BB962C8B-B14F-4D97-AF65-F5344CB8AC3E}">
        <p14:creationId xmlns:p14="http://schemas.microsoft.com/office/powerpoint/2010/main" val="667527607"/>
      </p:ext>
    </p:extLst>
  </p:cSld>
  <p:clrMapOvr>
    <a:masterClrMapping/>
  </p:clrMapOvr>
  <p:transition spd="slow">
    <p:push/>
  </p:transition>
  <p:timing>
    <p:tnLst>
      <p:par>
        <p:cTn id="1" dur="indefinite" restart="never" nodeType="tmRoot"/>
      </p:par>
    </p:tnLst>
  </p:timing>
  <p:extLst mod="1"/>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21"/>
          <p:cNvSpPr/>
          <p:nvPr/>
        </p:nvSpPr>
        <p:spPr bwMode="auto">
          <a:xfrm rot="16200000" flipH="1">
            <a:off x="6108680" y="2076207"/>
            <a:ext cx="2837114" cy="2890717"/>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89430" tIns="44715" rIns="89430" bIns="44715" anchor="ctr"/>
          <a:lstStyle/>
          <a:p>
            <a:pPr>
              <a:defRPr/>
            </a:pPr>
            <a:endParaRPr lang="zh-CN" altLang="en-US" sz="1499" kern="0">
              <a:solidFill>
                <a:sysClr val="window" lastClr="FFFFFF"/>
              </a:solidFill>
              <a:latin typeface="微软雅黑" pitchFamily="34" charset="-122"/>
              <a:ea typeface="微软雅黑" pitchFamily="34" charset="-122"/>
            </a:endParaRPr>
          </a:p>
        </p:txBody>
      </p:sp>
      <p:sp>
        <p:nvSpPr>
          <p:cNvPr id="5" name="等腰三角形 21"/>
          <p:cNvSpPr/>
          <p:nvPr/>
        </p:nvSpPr>
        <p:spPr bwMode="auto">
          <a:xfrm rot="5400000">
            <a:off x="3309567" y="2076207"/>
            <a:ext cx="2837114" cy="2890717"/>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89430" tIns="44715" rIns="89430" bIns="44715" anchor="ctr"/>
          <a:lstStyle/>
          <a:p>
            <a:pPr>
              <a:defRPr/>
            </a:pPr>
            <a:endParaRPr lang="zh-CN" altLang="en-US" sz="1499" kern="0">
              <a:solidFill>
                <a:sysClr val="window" lastClr="FFFFFF"/>
              </a:solidFill>
              <a:latin typeface="微软雅黑" pitchFamily="34" charset="-122"/>
              <a:ea typeface="微软雅黑" pitchFamily="34" charset="-122"/>
            </a:endParaRPr>
          </a:p>
        </p:txBody>
      </p:sp>
      <p:sp>
        <p:nvSpPr>
          <p:cNvPr id="6" name="椭圆 5"/>
          <p:cNvSpPr/>
          <p:nvPr/>
        </p:nvSpPr>
        <p:spPr bwMode="auto">
          <a:xfrm>
            <a:off x="3284553" y="1866355"/>
            <a:ext cx="3563483" cy="3577820"/>
          </a:xfrm>
          <a:prstGeom prst="ellipse">
            <a:avLst/>
          </a:prstGeom>
          <a:noFill/>
          <a:ln w="25400" cap="flat" cmpd="sng" algn="ctr">
            <a:solidFill>
              <a:schemeClr val="bg1">
                <a:lumMod val="50000"/>
              </a:schemeClr>
            </a:solidFill>
            <a:prstDash val="solid"/>
          </a:ln>
          <a:effectLst/>
        </p:spPr>
        <p:txBody>
          <a:bodyPr lIns="89430" tIns="44715" rIns="89430" bIns="44715" anchor="ctr"/>
          <a:lstStyle/>
          <a:p>
            <a:pPr algn="ctr">
              <a:defRPr/>
            </a:pPr>
            <a:endParaRPr lang="zh-CN" altLang="en-US" sz="1799" kern="0" dirty="0">
              <a:solidFill>
                <a:sysClr val="window" lastClr="FFFFFF"/>
              </a:solidFill>
              <a:latin typeface="Calibri"/>
              <a:ea typeface="微软雅黑" pitchFamily="34" charset="-122"/>
            </a:endParaRPr>
          </a:p>
        </p:txBody>
      </p:sp>
      <p:sp>
        <p:nvSpPr>
          <p:cNvPr id="7" name="椭圆 6"/>
          <p:cNvSpPr/>
          <p:nvPr/>
        </p:nvSpPr>
        <p:spPr bwMode="auto">
          <a:xfrm>
            <a:off x="5416750" y="1866355"/>
            <a:ext cx="3565033" cy="3577820"/>
          </a:xfrm>
          <a:prstGeom prst="ellipse">
            <a:avLst/>
          </a:prstGeom>
          <a:noFill/>
          <a:ln w="25400" cap="flat" cmpd="sng" algn="ctr">
            <a:solidFill>
              <a:schemeClr val="bg1">
                <a:lumMod val="50000"/>
              </a:schemeClr>
            </a:solidFill>
            <a:prstDash val="solid"/>
          </a:ln>
          <a:effectLst/>
        </p:spPr>
        <p:txBody>
          <a:bodyPr lIns="89430" tIns="44715" rIns="89430" bIns="44715" anchor="ctr"/>
          <a:lstStyle/>
          <a:p>
            <a:pPr algn="ctr">
              <a:defRPr/>
            </a:pPr>
            <a:endParaRPr lang="zh-CN" altLang="en-US" sz="1799" kern="0" dirty="0">
              <a:solidFill>
                <a:sysClr val="window" lastClr="FFFFFF"/>
              </a:solidFill>
              <a:latin typeface="Calibri"/>
              <a:ea typeface="微软雅黑" pitchFamily="34" charset="-122"/>
            </a:endParaRPr>
          </a:p>
        </p:txBody>
      </p:sp>
      <p:cxnSp>
        <p:nvCxnSpPr>
          <p:cNvPr id="8" name="直接连接符 7"/>
          <p:cNvCxnSpPr>
            <a:cxnSpLocks noChangeShapeType="1"/>
          </p:cNvCxnSpPr>
          <p:nvPr/>
        </p:nvCxnSpPr>
        <p:spPr bwMode="auto">
          <a:xfrm>
            <a:off x="4263037" y="2739791"/>
            <a:ext cx="558248" cy="263120"/>
          </a:xfrm>
          <a:prstGeom prst="line">
            <a:avLst/>
          </a:prstGeom>
          <a:noFill/>
          <a:ln w="28575" algn="ctr">
            <a:solidFill>
              <a:schemeClr val="bg1">
                <a:lumMod val="50000"/>
              </a:schemeClr>
            </a:solidFill>
            <a:round/>
            <a:headEnd type="none" w="med" len="med"/>
            <a:tailEnd type="arrow" w="med" len="med"/>
          </a:ln>
        </p:spPr>
      </p:cxnSp>
      <p:cxnSp>
        <p:nvCxnSpPr>
          <p:cNvPr id="9" name="直接连接符 8"/>
          <p:cNvCxnSpPr>
            <a:cxnSpLocks noChangeShapeType="1"/>
          </p:cNvCxnSpPr>
          <p:nvPr/>
        </p:nvCxnSpPr>
        <p:spPr bwMode="auto">
          <a:xfrm>
            <a:off x="3965304" y="3547835"/>
            <a:ext cx="576856" cy="0"/>
          </a:xfrm>
          <a:prstGeom prst="line">
            <a:avLst/>
          </a:prstGeom>
          <a:noFill/>
          <a:ln w="28575" algn="ctr">
            <a:solidFill>
              <a:schemeClr val="bg1">
                <a:lumMod val="50000"/>
              </a:schemeClr>
            </a:solidFill>
            <a:round/>
            <a:headEnd type="none" w="med" len="med"/>
            <a:tailEnd type="arrow" w="med" len="med"/>
          </a:ln>
        </p:spPr>
      </p:cxnSp>
      <p:cxnSp>
        <p:nvCxnSpPr>
          <p:cNvPr id="10" name="直接连接符 9"/>
          <p:cNvCxnSpPr>
            <a:cxnSpLocks noChangeShapeType="1"/>
          </p:cNvCxnSpPr>
          <p:nvPr/>
        </p:nvCxnSpPr>
        <p:spPr bwMode="auto">
          <a:xfrm flipV="1">
            <a:off x="4263035" y="4070964"/>
            <a:ext cx="576856" cy="306715"/>
          </a:xfrm>
          <a:prstGeom prst="line">
            <a:avLst/>
          </a:prstGeom>
          <a:noFill/>
          <a:ln w="28575" algn="ctr">
            <a:solidFill>
              <a:schemeClr val="bg1">
                <a:lumMod val="50000"/>
              </a:schemeClr>
            </a:solidFill>
            <a:round/>
            <a:headEnd type="none" w="med" len="med"/>
            <a:tailEnd type="arrow" w="med" len="med"/>
          </a:ln>
        </p:spPr>
      </p:cxnSp>
      <p:cxnSp>
        <p:nvCxnSpPr>
          <p:cNvPr id="11" name="直接连接符 10"/>
          <p:cNvCxnSpPr>
            <a:cxnSpLocks noChangeShapeType="1"/>
          </p:cNvCxnSpPr>
          <p:nvPr/>
        </p:nvCxnSpPr>
        <p:spPr bwMode="auto">
          <a:xfrm flipH="1" flipV="1">
            <a:off x="7517931" y="4058509"/>
            <a:ext cx="576856" cy="306715"/>
          </a:xfrm>
          <a:prstGeom prst="line">
            <a:avLst/>
          </a:prstGeom>
          <a:noFill/>
          <a:ln w="28575" algn="ctr">
            <a:solidFill>
              <a:schemeClr val="bg1">
                <a:lumMod val="50000"/>
              </a:schemeClr>
            </a:solidFill>
            <a:round/>
            <a:headEnd type="none" w="med" len="med"/>
            <a:tailEnd type="arrow" w="med" len="med"/>
          </a:ln>
        </p:spPr>
      </p:cxnSp>
      <p:cxnSp>
        <p:nvCxnSpPr>
          <p:cNvPr id="12" name="直接连接符 11"/>
          <p:cNvCxnSpPr>
            <a:cxnSpLocks noChangeShapeType="1"/>
          </p:cNvCxnSpPr>
          <p:nvPr/>
        </p:nvCxnSpPr>
        <p:spPr bwMode="auto">
          <a:xfrm flipH="1">
            <a:off x="7806359" y="3544722"/>
            <a:ext cx="576856" cy="0"/>
          </a:xfrm>
          <a:prstGeom prst="line">
            <a:avLst/>
          </a:prstGeom>
          <a:noFill/>
          <a:ln w="28575" algn="ctr">
            <a:solidFill>
              <a:schemeClr val="bg1">
                <a:lumMod val="50000"/>
              </a:schemeClr>
            </a:solidFill>
            <a:round/>
            <a:headEnd type="none" w="med" len="med"/>
            <a:tailEnd type="arrow" w="med" len="med"/>
          </a:ln>
        </p:spPr>
      </p:cxnSp>
      <p:cxnSp>
        <p:nvCxnSpPr>
          <p:cNvPr id="13" name="直接连接符 12"/>
          <p:cNvCxnSpPr>
            <a:cxnSpLocks noChangeShapeType="1"/>
          </p:cNvCxnSpPr>
          <p:nvPr/>
        </p:nvCxnSpPr>
        <p:spPr bwMode="auto">
          <a:xfrm flipH="1">
            <a:off x="7536540" y="2739791"/>
            <a:ext cx="558248" cy="263120"/>
          </a:xfrm>
          <a:prstGeom prst="line">
            <a:avLst/>
          </a:prstGeom>
          <a:noFill/>
          <a:ln w="28575" algn="ctr">
            <a:solidFill>
              <a:schemeClr val="bg1">
                <a:lumMod val="50000"/>
              </a:schemeClr>
            </a:solidFill>
            <a:round/>
            <a:headEnd type="none" w="med" len="med"/>
            <a:tailEnd type="arrow" w="med" len="med"/>
          </a:ln>
        </p:spPr>
      </p:cxnSp>
      <p:grpSp>
        <p:nvGrpSpPr>
          <p:cNvPr id="14" name="组合 13"/>
          <p:cNvGrpSpPr/>
          <p:nvPr/>
        </p:nvGrpSpPr>
        <p:grpSpPr>
          <a:xfrm>
            <a:off x="5106613" y="2521821"/>
            <a:ext cx="2056212" cy="2064486"/>
            <a:chOff x="5014912" y="2584450"/>
            <a:chExt cx="2105025" cy="2105025"/>
          </a:xfrm>
        </p:grpSpPr>
        <p:sp>
          <p:nvSpPr>
            <p:cNvPr id="15" name="Oval 19"/>
            <p:cNvSpPr>
              <a:spLocks noChangeArrowheads="1"/>
            </p:cNvSpPr>
            <p:nvPr/>
          </p:nvSpPr>
          <p:spPr bwMode="auto">
            <a:xfrm>
              <a:off x="5014912" y="2584450"/>
              <a:ext cx="2105025" cy="2105025"/>
            </a:xfrm>
            <a:prstGeom prst="ellipse">
              <a:avLst/>
            </a:prstGeom>
            <a:solidFill>
              <a:schemeClr val="accent1"/>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itchFamily="34" charset="-122"/>
                <a:ea typeface="微软雅黑" pitchFamily="34" charset="-122"/>
              </a:endParaRPr>
            </a:p>
          </p:txBody>
        </p:sp>
        <p:sp>
          <p:nvSpPr>
            <p:cNvPr id="16" name="Oval 19"/>
            <p:cNvSpPr>
              <a:spLocks noChangeArrowheads="1"/>
            </p:cNvSpPr>
            <p:nvPr/>
          </p:nvSpPr>
          <p:spPr bwMode="auto">
            <a:xfrm>
              <a:off x="5497512" y="3066331"/>
              <a:ext cx="1139825" cy="1139825"/>
            </a:xfrm>
            <a:prstGeom prst="ellipse">
              <a:avLst/>
            </a:prstGeom>
            <a:solidFill>
              <a:schemeClr val="bg1">
                <a:lumMod val="95000"/>
              </a:schemeClr>
            </a:solidFill>
            <a:ln w="3175" cap="flat" cmpd="sng" algn="ctr">
              <a:solidFill>
                <a:srgbClr val="D7D7D7"/>
              </a:solidFill>
              <a:prstDash val="solid"/>
            </a:ln>
            <a:effectLst/>
          </p:spPr>
          <p:txBody>
            <a:bodyPr anchor="ctr"/>
            <a:lstStyle/>
            <a:p>
              <a:pPr algn="ctr">
                <a:defRPr/>
              </a:pPr>
              <a:r>
                <a:rPr lang="zh-CN" altLang="en-US" sz="2099" b="1" kern="0" dirty="0">
                  <a:solidFill>
                    <a:srgbClr val="4D4D4D"/>
                  </a:solidFill>
                  <a:latin typeface="Impact" pitchFamily="34" charset="0"/>
                  <a:ea typeface="微软雅黑" pitchFamily="34" charset="-122"/>
                </a:rPr>
                <a:t>存在不足</a:t>
              </a:r>
            </a:p>
          </p:txBody>
        </p:sp>
      </p:grpSp>
      <p:sp>
        <p:nvSpPr>
          <p:cNvPr id="17" name="Oval 19"/>
          <p:cNvSpPr>
            <a:spLocks noChangeArrowheads="1"/>
          </p:cNvSpPr>
          <p:nvPr/>
        </p:nvSpPr>
        <p:spPr bwMode="auto">
          <a:xfrm>
            <a:off x="3301609" y="1950430"/>
            <a:ext cx="969181" cy="973078"/>
          </a:xfrm>
          <a:prstGeom prst="ellipse">
            <a:avLst/>
          </a:prstGeom>
          <a:solidFill>
            <a:schemeClr val="accent1"/>
          </a:solidFill>
          <a:ln w="9525">
            <a:noFill/>
            <a:round/>
            <a:headEnd/>
            <a:tailEnd/>
          </a:ln>
          <a:effectLst/>
        </p:spPr>
        <p:txBody>
          <a:bodyPr lIns="89430" tIns="44715" rIns="89430" bIns="44715" anchor="ctr"/>
          <a:lstStyle/>
          <a:p>
            <a:pPr algn="ctr">
              <a:lnSpc>
                <a:spcPct val="120000"/>
              </a:lnSpc>
              <a:defRPr/>
            </a:pPr>
            <a:r>
              <a:rPr lang="zh-CN" altLang="en-US" sz="1899" kern="0" dirty="0">
                <a:solidFill>
                  <a:sysClr val="window" lastClr="FFFFFF"/>
                </a:solidFill>
                <a:latin typeface="Arial" pitchFamily="34" charset="0"/>
                <a:ea typeface="微软雅黑" pitchFamily="34" charset="-122"/>
              </a:rPr>
              <a:t>添加文本</a:t>
            </a:r>
          </a:p>
        </p:txBody>
      </p:sp>
      <p:sp>
        <p:nvSpPr>
          <p:cNvPr id="18" name="Oval 19"/>
          <p:cNvSpPr>
            <a:spLocks noChangeArrowheads="1"/>
          </p:cNvSpPr>
          <p:nvPr/>
        </p:nvSpPr>
        <p:spPr bwMode="auto">
          <a:xfrm>
            <a:off x="8045167" y="1965998"/>
            <a:ext cx="969180" cy="974636"/>
          </a:xfrm>
          <a:prstGeom prst="ellipse">
            <a:avLst/>
          </a:prstGeom>
          <a:solidFill>
            <a:schemeClr val="accent1"/>
          </a:solidFill>
          <a:ln w="9525">
            <a:noFill/>
            <a:round/>
            <a:headEnd/>
            <a:tailEnd/>
          </a:ln>
          <a:effectLst/>
        </p:spPr>
        <p:txBody>
          <a:bodyPr lIns="89430" tIns="44715" rIns="89430" bIns="44715" anchor="ctr"/>
          <a:lstStyle/>
          <a:p>
            <a:pPr algn="ctr">
              <a:lnSpc>
                <a:spcPct val="120000"/>
              </a:lnSpc>
              <a:defRPr/>
            </a:pPr>
            <a:r>
              <a:rPr lang="zh-CN" altLang="en-US" sz="1899" kern="0" dirty="0">
                <a:solidFill>
                  <a:schemeClr val="bg1"/>
                </a:solidFill>
                <a:latin typeface="Arial" pitchFamily="34" charset="0"/>
                <a:ea typeface="微软雅黑" pitchFamily="34" charset="-122"/>
              </a:rPr>
              <a:t>添加文本</a:t>
            </a:r>
          </a:p>
        </p:txBody>
      </p:sp>
      <p:sp>
        <p:nvSpPr>
          <p:cNvPr id="19" name="Oval 19"/>
          <p:cNvSpPr>
            <a:spLocks noChangeArrowheads="1"/>
          </p:cNvSpPr>
          <p:nvPr/>
        </p:nvSpPr>
        <p:spPr bwMode="auto">
          <a:xfrm>
            <a:off x="8485563" y="3096328"/>
            <a:ext cx="970730" cy="974636"/>
          </a:xfrm>
          <a:prstGeom prst="ellipse">
            <a:avLst/>
          </a:prstGeom>
          <a:solidFill>
            <a:schemeClr val="accent1"/>
          </a:solidFill>
          <a:ln w="9525">
            <a:noFill/>
            <a:round/>
            <a:headEnd/>
            <a:tailEnd/>
          </a:ln>
          <a:effectLst/>
        </p:spPr>
        <p:txBody>
          <a:bodyPr lIns="89430" tIns="44715" rIns="89430" bIns="44715" anchor="ctr"/>
          <a:lstStyle/>
          <a:p>
            <a:pPr algn="ctr">
              <a:lnSpc>
                <a:spcPct val="120000"/>
              </a:lnSpc>
              <a:defRPr/>
            </a:pPr>
            <a:r>
              <a:rPr lang="zh-CN" altLang="en-US" sz="1899" kern="0" dirty="0">
                <a:solidFill>
                  <a:schemeClr val="bg1"/>
                </a:solidFill>
                <a:latin typeface="Arial" pitchFamily="34" charset="0"/>
                <a:ea typeface="微软雅黑" pitchFamily="34" charset="-122"/>
              </a:rPr>
              <a:t>添加文本</a:t>
            </a:r>
          </a:p>
        </p:txBody>
      </p:sp>
      <p:sp>
        <p:nvSpPr>
          <p:cNvPr id="20" name="Oval 19"/>
          <p:cNvSpPr>
            <a:spLocks noChangeArrowheads="1"/>
          </p:cNvSpPr>
          <p:nvPr/>
        </p:nvSpPr>
        <p:spPr bwMode="auto">
          <a:xfrm>
            <a:off x="8093237" y="4214202"/>
            <a:ext cx="970730" cy="974636"/>
          </a:xfrm>
          <a:prstGeom prst="ellipse">
            <a:avLst/>
          </a:prstGeom>
          <a:solidFill>
            <a:schemeClr val="accent1"/>
          </a:solidFill>
          <a:ln w="9525">
            <a:noFill/>
            <a:round/>
            <a:headEnd/>
            <a:tailEnd/>
          </a:ln>
          <a:effectLst/>
        </p:spPr>
        <p:txBody>
          <a:bodyPr lIns="89430" tIns="44715" rIns="89430" bIns="44715" anchor="ctr"/>
          <a:lstStyle/>
          <a:p>
            <a:pPr algn="ctr">
              <a:lnSpc>
                <a:spcPct val="120000"/>
              </a:lnSpc>
              <a:defRPr/>
            </a:pPr>
            <a:r>
              <a:rPr lang="zh-CN" altLang="en-US" sz="1899" kern="0" dirty="0">
                <a:solidFill>
                  <a:schemeClr val="bg1"/>
                </a:solidFill>
                <a:latin typeface="Arial" pitchFamily="34" charset="0"/>
                <a:ea typeface="微软雅黑" pitchFamily="34" charset="-122"/>
              </a:rPr>
              <a:t>添加文本</a:t>
            </a:r>
          </a:p>
        </p:txBody>
      </p:sp>
      <p:sp>
        <p:nvSpPr>
          <p:cNvPr id="21" name="Oval 19"/>
          <p:cNvSpPr>
            <a:spLocks noChangeArrowheads="1"/>
          </p:cNvSpPr>
          <p:nvPr/>
        </p:nvSpPr>
        <p:spPr bwMode="auto">
          <a:xfrm>
            <a:off x="2867417" y="3058962"/>
            <a:ext cx="970730" cy="974636"/>
          </a:xfrm>
          <a:prstGeom prst="ellipse">
            <a:avLst/>
          </a:prstGeom>
          <a:solidFill>
            <a:schemeClr val="accent1"/>
          </a:solidFill>
          <a:ln w="9525">
            <a:noFill/>
            <a:round/>
            <a:headEnd/>
            <a:tailEnd/>
          </a:ln>
          <a:effectLst/>
        </p:spPr>
        <p:txBody>
          <a:bodyPr lIns="89430" tIns="44715" rIns="89430" bIns="44715" anchor="ctr"/>
          <a:lstStyle/>
          <a:p>
            <a:pPr algn="ctr">
              <a:lnSpc>
                <a:spcPct val="120000"/>
              </a:lnSpc>
              <a:defRPr/>
            </a:pPr>
            <a:r>
              <a:rPr lang="zh-CN" altLang="en-US" sz="1899" kern="0" dirty="0">
                <a:solidFill>
                  <a:sysClr val="window" lastClr="FFFFFF"/>
                </a:solidFill>
                <a:latin typeface="Arial" pitchFamily="34" charset="0"/>
                <a:ea typeface="微软雅黑" pitchFamily="34" charset="-122"/>
              </a:rPr>
              <a:t>添加文本</a:t>
            </a:r>
          </a:p>
        </p:txBody>
      </p:sp>
      <p:sp>
        <p:nvSpPr>
          <p:cNvPr id="22" name="Oval 19"/>
          <p:cNvSpPr>
            <a:spLocks noChangeArrowheads="1"/>
          </p:cNvSpPr>
          <p:nvPr/>
        </p:nvSpPr>
        <p:spPr bwMode="auto">
          <a:xfrm>
            <a:off x="3264394" y="4207973"/>
            <a:ext cx="970730" cy="974636"/>
          </a:xfrm>
          <a:prstGeom prst="ellipse">
            <a:avLst/>
          </a:prstGeom>
          <a:solidFill>
            <a:schemeClr val="accent1"/>
          </a:solidFill>
          <a:ln w="9525">
            <a:noFill/>
            <a:round/>
            <a:headEnd/>
            <a:tailEnd/>
          </a:ln>
          <a:effectLst/>
        </p:spPr>
        <p:txBody>
          <a:bodyPr lIns="89430" tIns="44715" rIns="89430" bIns="44715" anchor="ctr"/>
          <a:lstStyle/>
          <a:p>
            <a:pPr algn="ctr">
              <a:lnSpc>
                <a:spcPct val="120000"/>
              </a:lnSpc>
              <a:defRPr/>
            </a:pPr>
            <a:r>
              <a:rPr lang="zh-CN" altLang="en-US" sz="1899" kern="0" dirty="0">
                <a:solidFill>
                  <a:sysClr val="window" lastClr="FFFFFF"/>
                </a:solidFill>
                <a:latin typeface="Arial" pitchFamily="34" charset="0"/>
                <a:ea typeface="微软雅黑" pitchFamily="34" charset="-122"/>
              </a:rPr>
              <a:t>添加文本</a:t>
            </a:r>
          </a:p>
        </p:txBody>
      </p:sp>
      <p:sp>
        <p:nvSpPr>
          <p:cNvPr id="23" name="TextBox 22"/>
          <p:cNvSpPr txBox="1"/>
          <p:nvPr/>
        </p:nvSpPr>
        <p:spPr>
          <a:xfrm>
            <a:off x="928071" y="1979949"/>
            <a:ext cx="2124410" cy="989505"/>
          </a:xfrm>
          <a:prstGeom prst="rect">
            <a:avLst/>
          </a:prstGeom>
          <a:noFill/>
        </p:spPr>
        <p:txBody>
          <a:bodyPr wrap="square" lIns="89430" tIns="44715" rIns="89430" bIns="44715" rtlCol="0">
            <a:spAutoFit/>
          </a:bodyPr>
          <a:lstStyle/>
          <a:p>
            <a:pPr>
              <a:lnSpc>
                <a:spcPct val="130000"/>
              </a:lnSpc>
            </a:pPr>
            <a:r>
              <a:rPr lang="zh-CN" altLang="en-US" sz="1499" dirty="0">
                <a:solidFill>
                  <a:sysClr val="windowText" lastClr="000000"/>
                </a:solidFill>
                <a:latin typeface="微软雅黑" pitchFamily="34" charset="-122"/>
                <a:ea typeface="微软雅黑" pitchFamily="34" charset="-122"/>
              </a:rPr>
              <a:t>您的内容打在这里，或者通过复制您的文本后。</a:t>
            </a:r>
          </a:p>
        </p:txBody>
      </p:sp>
      <p:sp>
        <p:nvSpPr>
          <p:cNvPr id="24" name="TextBox 23"/>
          <p:cNvSpPr txBox="1"/>
          <p:nvPr/>
        </p:nvSpPr>
        <p:spPr>
          <a:xfrm>
            <a:off x="9229444" y="1979949"/>
            <a:ext cx="2095658" cy="989505"/>
          </a:xfrm>
          <a:prstGeom prst="rect">
            <a:avLst/>
          </a:prstGeom>
          <a:noFill/>
        </p:spPr>
        <p:txBody>
          <a:bodyPr wrap="square" lIns="89430" tIns="44715" rIns="89430" bIns="44715" rtlCol="0">
            <a:spAutoFit/>
          </a:bodyPr>
          <a:lstStyle/>
          <a:p>
            <a:pPr>
              <a:lnSpc>
                <a:spcPct val="130000"/>
              </a:lnSpc>
            </a:pPr>
            <a:r>
              <a:rPr lang="zh-CN" altLang="en-US" sz="1499" dirty="0">
                <a:solidFill>
                  <a:sysClr val="windowText" lastClr="000000"/>
                </a:solidFill>
                <a:latin typeface="微软雅黑" pitchFamily="34" charset="-122"/>
                <a:ea typeface="微软雅黑" pitchFamily="34" charset="-122"/>
              </a:rPr>
              <a:t>您的内容打在这里，或者通过复制您的</a:t>
            </a:r>
            <a:r>
              <a:rPr lang="zh-CN" altLang="en-US" sz="1499">
                <a:solidFill>
                  <a:sysClr val="windowText" lastClr="000000"/>
                </a:solidFill>
                <a:latin typeface="微软雅黑" pitchFamily="34" charset="-122"/>
                <a:ea typeface="微软雅黑" pitchFamily="34" charset="-122"/>
              </a:rPr>
              <a:t>文本后。</a:t>
            </a:r>
          </a:p>
        </p:txBody>
      </p:sp>
      <p:sp>
        <p:nvSpPr>
          <p:cNvPr id="25" name="TextBox 24"/>
          <p:cNvSpPr txBox="1"/>
          <p:nvPr/>
        </p:nvSpPr>
        <p:spPr>
          <a:xfrm>
            <a:off x="534795" y="3263684"/>
            <a:ext cx="2095658" cy="989505"/>
          </a:xfrm>
          <a:prstGeom prst="rect">
            <a:avLst/>
          </a:prstGeom>
          <a:noFill/>
        </p:spPr>
        <p:txBody>
          <a:bodyPr wrap="square" lIns="89430" tIns="44715" rIns="89430" bIns="44715" rtlCol="0">
            <a:spAutoFit/>
          </a:bodyPr>
          <a:lstStyle/>
          <a:p>
            <a:pPr>
              <a:lnSpc>
                <a:spcPct val="130000"/>
              </a:lnSpc>
            </a:pPr>
            <a:r>
              <a:rPr lang="zh-CN" altLang="en-US" sz="1499" dirty="0">
                <a:solidFill>
                  <a:sysClr val="windowText" lastClr="000000"/>
                </a:solidFill>
                <a:latin typeface="微软雅黑" pitchFamily="34" charset="-122"/>
                <a:ea typeface="微软雅黑" pitchFamily="34" charset="-122"/>
              </a:rPr>
              <a:t>您的内容打在这里，或者通过复制您的文本后。</a:t>
            </a:r>
          </a:p>
        </p:txBody>
      </p:sp>
      <p:sp>
        <p:nvSpPr>
          <p:cNvPr id="26" name="TextBox 25"/>
          <p:cNvSpPr txBox="1"/>
          <p:nvPr/>
        </p:nvSpPr>
        <p:spPr>
          <a:xfrm>
            <a:off x="9686013" y="3263684"/>
            <a:ext cx="2095658" cy="989505"/>
          </a:xfrm>
          <a:prstGeom prst="rect">
            <a:avLst/>
          </a:prstGeom>
          <a:noFill/>
        </p:spPr>
        <p:txBody>
          <a:bodyPr wrap="square" lIns="89430" tIns="44715" rIns="89430" bIns="44715" rtlCol="0">
            <a:spAutoFit/>
          </a:bodyPr>
          <a:lstStyle/>
          <a:p>
            <a:pPr>
              <a:lnSpc>
                <a:spcPct val="130000"/>
              </a:lnSpc>
            </a:pPr>
            <a:r>
              <a:rPr lang="zh-CN" altLang="en-US" sz="1499" dirty="0">
                <a:solidFill>
                  <a:sysClr val="windowText" lastClr="000000"/>
                </a:solidFill>
                <a:latin typeface="微软雅黑" pitchFamily="34" charset="-122"/>
                <a:ea typeface="微软雅黑" pitchFamily="34" charset="-122"/>
              </a:rPr>
              <a:t>您的内容打在这里，或者通过复制您的</a:t>
            </a:r>
            <a:r>
              <a:rPr lang="zh-CN" altLang="en-US" sz="1499">
                <a:solidFill>
                  <a:sysClr val="windowText" lastClr="000000"/>
                </a:solidFill>
                <a:latin typeface="微软雅黑" pitchFamily="34" charset="-122"/>
                <a:ea typeface="微软雅黑" pitchFamily="34" charset="-122"/>
              </a:rPr>
              <a:t>文本后。</a:t>
            </a:r>
          </a:p>
        </p:txBody>
      </p:sp>
      <p:sp>
        <p:nvSpPr>
          <p:cNvPr id="27" name="TextBox 26"/>
          <p:cNvSpPr txBox="1"/>
          <p:nvPr/>
        </p:nvSpPr>
        <p:spPr>
          <a:xfrm>
            <a:off x="9254651" y="4381559"/>
            <a:ext cx="2095658" cy="989505"/>
          </a:xfrm>
          <a:prstGeom prst="rect">
            <a:avLst/>
          </a:prstGeom>
          <a:noFill/>
        </p:spPr>
        <p:txBody>
          <a:bodyPr wrap="square" lIns="89430" tIns="44715" rIns="89430" bIns="44715" rtlCol="0">
            <a:spAutoFit/>
          </a:bodyPr>
          <a:lstStyle/>
          <a:p>
            <a:pPr>
              <a:lnSpc>
                <a:spcPct val="130000"/>
              </a:lnSpc>
            </a:pPr>
            <a:r>
              <a:rPr lang="zh-CN" altLang="en-US" sz="1499" dirty="0">
                <a:solidFill>
                  <a:sysClr val="windowText" lastClr="000000"/>
                </a:solidFill>
                <a:latin typeface="微软雅黑" pitchFamily="34" charset="-122"/>
                <a:ea typeface="微软雅黑" pitchFamily="34" charset="-122"/>
              </a:rPr>
              <a:t>您的内容打在这里，或者通过复制您的</a:t>
            </a:r>
            <a:r>
              <a:rPr lang="zh-CN" altLang="en-US" sz="1499">
                <a:solidFill>
                  <a:sysClr val="windowText" lastClr="000000"/>
                </a:solidFill>
                <a:latin typeface="微软雅黑" pitchFamily="34" charset="-122"/>
                <a:ea typeface="微软雅黑" pitchFamily="34" charset="-122"/>
              </a:rPr>
              <a:t>文本后。</a:t>
            </a:r>
          </a:p>
        </p:txBody>
      </p:sp>
      <p:sp>
        <p:nvSpPr>
          <p:cNvPr id="28" name="TextBox 27"/>
          <p:cNvSpPr txBox="1"/>
          <p:nvPr/>
        </p:nvSpPr>
        <p:spPr>
          <a:xfrm>
            <a:off x="928072" y="4381559"/>
            <a:ext cx="2095658" cy="989505"/>
          </a:xfrm>
          <a:prstGeom prst="rect">
            <a:avLst/>
          </a:prstGeom>
          <a:noFill/>
        </p:spPr>
        <p:txBody>
          <a:bodyPr wrap="square" lIns="89430" tIns="44715" rIns="89430" bIns="44715" rtlCol="0">
            <a:spAutoFit/>
          </a:bodyPr>
          <a:lstStyle/>
          <a:p>
            <a:pPr>
              <a:lnSpc>
                <a:spcPct val="130000"/>
              </a:lnSpc>
            </a:pPr>
            <a:r>
              <a:rPr lang="zh-CN" altLang="en-US" sz="1499" dirty="0">
                <a:solidFill>
                  <a:sysClr val="windowText" lastClr="000000"/>
                </a:solidFill>
                <a:latin typeface="微软雅黑" pitchFamily="34" charset="-122"/>
                <a:ea typeface="微软雅黑" pitchFamily="34" charset="-122"/>
              </a:rPr>
              <a:t>您的内容打在这里，或者通过复制您的</a:t>
            </a:r>
            <a:r>
              <a:rPr lang="zh-CN" altLang="en-US" sz="1499">
                <a:solidFill>
                  <a:sysClr val="windowText" lastClr="000000"/>
                </a:solidFill>
                <a:latin typeface="微软雅黑" pitchFamily="34" charset="-122"/>
                <a:ea typeface="微软雅黑" pitchFamily="34" charset="-122"/>
              </a:rPr>
              <a:t>文本后。</a:t>
            </a:r>
          </a:p>
        </p:txBody>
      </p:sp>
    </p:spTree>
    <p:extLst>
      <p:ext uri="{BB962C8B-B14F-4D97-AF65-F5344CB8AC3E}">
        <p14:creationId xmlns:p14="http://schemas.microsoft.com/office/powerpoint/2010/main" val="2183091056"/>
      </p:ext>
    </p:extLst>
  </p:cSld>
  <p:clrMapOvr>
    <a:masterClrMapping/>
  </p:clrMapOvr>
  <p:transition spd="slow">
    <p:push/>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3359339" y="4109282"/>
            <a:ext cx="6265512" cy="13402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zh-CN" altLang="en-US" sz="1799"/>
          </a:p>
        </p:txBody>
      </p:sp>
      <p:sp>
        <p:nvSpPr>
          <p:cNvPr id="31" name="矩形 30"/>
          <p:cNvSpPr/>
          <p:nvPr/>
        </p:nvSpPr>
        <p:spPr>
          <a:xfrm>
            <a:off x="2783201" y="1743653"/>
            <a:ext cx="6265512" cy="13402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zh-CN" altLang="en-US" sz="1799"/>
          </a:p>
        </p:txBody>
      </p:sp>
      <p:sp>
        <p:nvSpPr>
          <p:cNvPr id="32" name="椭圆 64"/>
          <p:cNvSpPr>
            <a:spLocks noChangeArrowheads="1"/>
          </p:cNvSpPr>
          <p:nvPr/>
        </p:nvSpPr>
        <p:spPr bwMode="auto">
          <a:xfrm>
            <a:off x="1270838" y="1413825"/>
            <a:ext cx="1658945" cy="1657569"/>
          </a:xfrm>
          <a:prstGeom prst="ellipse">
            <a:avLst/>
          </a:prstGeom>
          <a:solidFill>
            <a:schemeClr val="accent1"/>
          </a:solidFill>
          <a:ln w="190500" cap="sq" cmpd="sng">
            <a:solidFill>
              <a:schemeClr val="bg1">
                <a:lumMod val="65000"/>
              </a:schemeClr>
            </a:solidFill>
            <a:round/>
            <a:headEnd/>
            <a:tailEnd/>
          </a:ln>
        </p:spPr>
        <p:txBody>
          <a:bodyPr lIns="91424" tIns="45712" rIns="91424" bIns="45712" anchor="ctr"/>
          <a:lstStyle/>
          <a:p>
            <a:pPr algn="ctr"/>
            <a:r>
              <a:rPr lang="zh-CN" altLang="en-US" sz="2799" b="1" dirty="0">
                <a:solidFill>
                  <a:schemeClr val="bg1"/>
                </a:solidFill>
                <a:latin typeface="微软雅黑" pitchFamily="34" charset="-122"/>
                <a:ea typeface="微软雅黑" pitchFamily="34" charset="-122"/>
                <a:sym typeface="宋体" panose="02010600030101010101" pitchFamily="2" charset="-122"/>
              </a:rPr>
              <a:t>添加文字</a:t>
            </a:r>
            <a:endParaRPr lang="zh-CN" altLang="zh-CN" sz="2799" b="1" dirty="0">
              <a:solidFill>
                <a:schemeClr val="bg1"/>
              </a:solidFill>
              <a:latin typeface="微软雅黑" pitchFamily="34" charset="-122"/>
              <a:ea typeface="微软雅黑" pitchFamily="34" charset="-122"/>
              <a:sym typeface="宋体" panose="02010600030101010101" pitchFamily="2" charset="-122"/>
            </a:endParaRPr>
          </a:p>
        </p:txBody>
      </p:sp>
      <p:sp>
        <p:nvSpPr>
          <p:cNvPr id="33" name="TextBox 32"/>
          <p:cNvSpPr txBox="1"/>
          <p:nvPr/>
        </p:nvSpPr>
        <p:spPr>
          <a:xfrm>
            <a:off x="3248052" y="1910046"/>
            <a:ext cx="5905425" cy="2012277"/>
          </a:xfrm>
          <a:prstGeom prst="rect">
            <a:avLst/>
          </a:prstGeom>
          <a:noFill/>
        </p:spPr>
        <p:txBody>
          <a:bodyPr wrap="square" lIns="91424" tIns="45712" rIns="91424" bIns="45712" rtlCol="0">
            <a:spAutoFit/>
          </a:bodyPr>
          <a:lstStyle/>
          <a:p>
            <a:pPr>
              <a:lnSpc>
                <a:spcPct val="130000"/>
              </a:lnSpc>
            </a:pPr>
            <a:r>
              <a:rPr lang="zh-CN" altLang="en-US" sz="1599"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599" dirty="0">
              <a:solidFill>
                <a:sysClr val="windowText" lastClr="000000"/>
              </a:solidFill>
              <a:latin typeface="微软雅黑" pitchFamily="34" charset="-122"/>
              <a:ea typeface="微软雅黑" pitchFamily="34" charset="-122"/>
            </a:endParaRPr>
          </a:p>
          <a:p>
            <a:pPr>
              <a:lnSpc>
                <a:spcPct val="130000"/>
              </a:lnSpc>
            </a:pPr>
            <a:r>
              <a:rPr lang="zh-CN" altLang="en-US" sz="1599"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34" name="椭圆 64"/>
          <p:cNvSpPr>
            <a:spLocks noChangeArrowheads="1"/>
          </p:cNvSpPr>
          <p:nvPr/>
        </p:nvSpPr>
        <p:spPr bwMode="auto">
          <a:xfrm>
            <a:off x="9408800" y="3496458"/>
            <a:ext cx="1658945" cy="1657569"/>
          </a:xfrm>
          <a:prstGeom prst="ellipse">
            <a:avLst/>
          </a:prstGeom>
          <a:solidFill>
            <a:schemeClr val="accent1"/>
          </a:solidFill>
          <a:ln w="190500" cap="sq" cmpd="sng">
            <a:solidFill>
              <a:schemeClr val="bg1">
                <a:lumMod val="65000"/>
              </a:schemeClr>
            </a:solidFill>
            <a:round/>
            <a:headEnd/>
            <a:tailEnd/>
          </a:ln>
        </p:spPr>
        <p:txBody>
          <a:bodyPr lIns="91424" tIns="45712" rIns="91424" bIns="45712" anchor="ctr"/>
          <a:lstStyle/>
          <a:p>
            <a:pPr algn="ctr"/>
            <a:r>
              <a:rPr lang="zh-CN" altLang="en-US" sz="2799" b="1" dirty="0">
                <a:solidFill>
                  <a:schemeClr val="bg1"/>
                </a:solidFill>
                <a:latin typeface="微软雅黑" pitchFamily="34" charset="-122"/>
                <a:ea typeface="微软雅黑" pitchFamily="34" charset="-122"/>
                <a:sym typeface="宋体" panose="02010600030101010101" pitchFamily="2" charset="-122"/>
              </a:rPr>
              <a:t>添加文字</a:t>
            </a:r>
            <a:endParaRPr lang="zh-CN" altLang="zh-CN" sz="2799" b="1" dirty="0">
              <a:solidFill>
                <a:schemeClr val="bg1"/>
              </a:solidFill>
              <a:latin typeface="微软雅黑" pitchFamily="34" charset="-122"/>
              <a:ea typeface="微软雅黑" pitchFamily="34" charset="-122"/>
              <a:sym typeface="宋体" panose="02010600030101010101" pitchFamily="2" charset="-122"/>
            </a:endParaRPr>
          </a:p>
        </p:txBody>
      </p:sp>
      <p:sp>
        <p:nvSpPr>
          <p:cNvPr id="62" name="TextBox 61"/>
          <p:cNvSpPr txBox="1"/>
          <p:nvPr/>
        </p:nvSpPr>
        <p:spPr>
          <a:xfrm>
            <a:off x="3248052" y="4325244"/>
            <a:ext cx="5905425" cy="2012277"/>
          </a:xfrm>
          <a:prstGeom prst="rect">
            <a:avLst/>
          </a:prstGeom>
          <a:noFill/>
        </p:spPr>
        <p:txBody>
          <a:bodyPr wrap="square" lIns="91424" tIns="45712" rIns="91424" bIns="45712" rtlCol="0">
            <a:spAutoFit/>
          </a:bodyPr>
          <a:lstStyle/>
          <a:p>
            <a:pPr>
              <a:lnSpc>
                <a:spcPct val="130000"/>
              </a:lnSpc>
            </a:pPr>
            <a:r>
              <a:rPr lang="zh-CN" altLang="en-US" sz="1599"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599" dirty="0">
              <a:solidFill>
                <a:sysClr val="windowText" lastClr="000000"/>
              </a:solidFill>
              <a:latin typeface="微软雅黑" pitchFamily="34" charset="-122"/>
              <a:ea typeface="微软雅黑" pitchFamily="34" charset="-122"/>
            </a:endParaRPr>
          </a:p>
          <a:p>
            <a:pPr>
              <a:lnSpc>
                <a:spcPct val="130000"/>
              </a:lnSpc>
            </a:pPr>
            <a:r>
              <a:rPr lang="zh-CN" altLang="en-US" sz="1599"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Tree>
    <p:extLst>
      <p:ext uri="{BB962C8B-B14F-4D97-AF65-F5344CB8AC3E}">
        <p14:creationId xmlns:p14="http://schemas.microsoft.com/office/powerpoint/2010/main" val="3324872723"/>
      </p:ext>
    </p:extLst>
  </p:cSld>
  <p:clrMapOvr>
    <a:masterClrMapping/>
  </p:clrMapOvr>
  <p:transition spd="slow">
    <p:push/>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矩形 54"/>
          <p:cNvSpPr/>
          <p:nvPr/>
        </p:nvSpPr>
        <p:spPr>
          <a:xfrm>
            <a:off x="623393" y="1468579"/>
            <a:ext cx="3665775" cy="2128515"/>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latin typeface="微软雅黑" pitchFamily="34" charset="-122"/>
                <a:ea typeface="微软雅黑" pitchFamily="34" charset="-122"/>
              </a:rPr>
              <a:t>       </a:t>
            </a:r>
            <a:r>
              <a:rPr lang="zh-CN" altLang="en-US" sz="2400" b="1" dirty="0">
                <a:solidFill>
                  <a:srgbClr val="CCECFF"/>
                </a:solidFill>
                <a:latin typeface="微软雅黑" pitchFamily="34" charset="-122"/>
                <a:ea typeface="微软雅黑" pitchFamily="34" charset="-122"/>
              </a:rPr>
              <a:t>完成项目之一</a:t>
            </a:r>
            <a:endParaRPr lang="en-US" altLang="zh-CN" sz="2400" b="1" dirty="0">
              <a:solidFill>
                <a:srgbClr val="CCECFF"/>
              </a:solidFill>
              <a:latin typeface="微软雅黑" pitchFamily="34" charset="-122"/>
              <a:ea typeface="微软雅黑" pitchFamily="34" charset="-122"/>
            </a:endParaRPr>
          </a:p>
          <a:p>
            <a:pPr algn="ctr"/>
            <a:r>
              <a:rPr lang="zh-CN" altLang="en-US" sz="1467" dirty="0">
                <a:solidFill>
                  <a:srgbClr val="CCECFF"/>
                </a:solidFill>
                <a:latin typeface="微软雅黑" pitchFamily="34" charset="-122"/>
                <a:ea typeface="微软雅黑" pitchFamily="34" charset="-122"/>
              </a:rPr>
              <a:t>点击增加文本点击增加文本</a:t>
            </a:r>
          </a:p>
          <a:p>
            <a:pPr algn="ctr"/>
            <a:r>
              <a:rPr lang="zh-CN" altLang="en-US" sz="1467" dirty="0">
                <a:solidFill>
                  <a:srgbClr val="CCECFF"/>
                </a:solidFill>
                <a:latin typeface="微软雅黑" pitchFamily="34" charset="-122"/>
                <a:ea typeface="微软雅黑" pitchFamily="34" charset="-122"/>
              </a:rPr>
              <a:t>点击增加文本点击增加文本</a:t>
            </a:r>
          </a:p>
          <a:p>
            <a:pPr algn="ctr"/>
            <a:endParaRPr lang="zh-CN" altLang="en-US" sz="1467" dirty="0">
              <a:latin typeface="微软雅黑" pitchFamily="34" charset="-122"/>
              <a:ea typeface="微软雅黑" pitchFamily="34" charset="-122"/>
            </a:endParaRPr>
          </a:p>
        </p:txBody>
      </p:sp>
      <p:sp>
        <p:nvSpPr>
          <p:cNvPr id="56" name="矩形 55"/>
          <p:cNvSpPr/>
          <p:nvPr/>
        </p:nvSpPr>
        <p:spPr>
          <a:xfrm>
            <a:off x="8076077" y="1476727"/>
            <a:ext cx="3665775" cy="2128515"/>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rgbClr val="CCECFF"/>
                </a:solidFill>
                <a:latin typeface="微软雅黑" pitchFamily="34" charset="-122"/>
                <a:ea typeface="微软雅黑" pitchFamily="34" charset="-122"/>
              </a:rPr>
              <a:t>      </a:t>
            </a:r>
            <a:r>
              <a:rPr lang="zh-CN" altLang="en-US" sz="2400" b="1" dirty="0">
                <a:solidFill>
                  <a:srgbClr val="CCECFF"/>
                </a:solidFill>
                <a:latin typeface="微软雅黑" pitchFamily="34" charset="-122"/>
                <a:ea typeface="微软雅黑" pitchFamily="34" charset="-122"/>
              </a:rPr>
              <a:t>完成项目之一</a:t>
            </a:r>
            <a:endParaRPr lang="en-US" altLang="zh-CN" sz="2400" b="1" dirty="0">
              <a:solidFill>
                <a:srgbClr val="CCECFF"/>
              </a:solidFill>
              <a:latin typeface="微软雅黑" pitchFamily="34" charset="-122"/>
              <a:ea typeface="微软雅黑" pitchFamily="34" charset="-122"/>
            </a:endParaRPr>
          </a:p>
          <a:p>
            <a:pPr algn="ctr"/>
            <a:r>
              <a:rPr lang="zh-CN" altLang="en-US" sz="1467" dirty="0">
                <a:solidFill>
                  <a:srgbClr val="CCECFF"/>
                </a:solidFill>
                <a:latin typeface="微软雅黑" pitchFamily="34" charset="-122"/>
                <a:ea typeface="微软雅黑" pitchFamily="34" charset="-122"/>
              </a:rPr>
              <a:t>点击增加文本点击增加文本</a:t>
            </a:r>
          </a:p>
          <a:p>
            <a:pPr algn="ctr"/>
            <a:r>
              <a:rPr lang="zh-CN" altLang="en-US" sz="1467" dirty="0">
                <a:solidFill>
                  <a:srgbClr val="CCECFF"/>
                </a:solidFill>
                <a:latin typeface="微软雅黑" pitchFamily="34" charset="-122"/>
                <a:ea typeface="微软雅黑" pitchFamily="34" charset="-122"/>
              </a:rPr>
              <a:t>点击增加文本点击增加文本</a:t>
            </a:r>
          </a:p>
          <a:p>
            <a:pPr algn="ctr"/>
            <a:endParaRPr lang="zh-CN" altLang="en-US" sz="1467" dirty="0">
              <a:solidFill>
                <a:srgbClr val="CCECFF"/>
              </a:solidFill>
            </a:endParaRPr>
          </a:p>
        </p:txBody>
      </p:sp>
      <p:sp>
        <p:nvSpPr>
          <p:cNvPr id="57" name="矩形 56"/>
          <p:cNvSpPr/>
          <p:nvPr/>
        </p:nvSpPr>
        <p:spPr>
          <a:xfrm>
            <a:off x="4349735" y="3660544"/>
            <a:ext cx="3665775" cy="2128515"/>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133" dirty="0">
                <a:solidFill>
                  <a:srgbClr val="CCECFF"/>
                </a:solidFill>
                <a:latin typeface="微软雅黑" pitchFamily="34" charset="-122"/>
                <a:ea typeface="微软雅黑" pitchFamily="34" charset="-122"/>
              </a:rPr>
              <a:t>       </a:t>
            </a:r>
            <a:r>
              <a:rPr lang="zh-CN" altLang="en-US" sz="2400" b="1" dirty="0">
                <a:solidFill>
                  <a:srgbClr val="CCECFF"/>
                </a:solidFill>
                <a:latin typeface="微软雅黑" pitchFamily="34" charset="-122"/>
                <a:ea typeface="微软雅黑" pitchFamily="34" charset="-122"/>
              </a:rPr>
              <a:t>完成项目之一</a:t>
            </a:r>
            <a:endParaRPr lang="en-US" altLang="zh-CN" sz="2400" b="1" dirty="0">
              <a:solidFill>
                <a:srgbClr val="CCECFF"/>
              </a:solidFill>
              <a:latin typeface="微软雅黑" pitchFamily="34" charset="-122"/>
              <a:ea typeface="微软雅黑" pitchFamily="34" charset="-122"/>
            </a:endParaRPr>
          </a:p>
          <a:p>
            <a:pPr algn="ctr"/>
            <a:r>
              <a:rPr lang="zh-CN" altLang="en-US" sz="1467" dirty="0">
                <a:solidFill>
                  <a:srgbClr val="CCECFF"/>
                </a:solidFill>
                <a:latin typeface="微软雅黑" pitchFamily="34" charset="-122"/>
                <a:ea typeface="微软雅黑" pitchFamily="34" charset="-122"/>
              </a:rPr>
              <a:t>点击增加文本点击增加文本</a:t>
            </a:r>
          </a:p>
          <a:p>
            <a:pPr algn="ctr"/>
            <a:r>
              <a:rPr lang="zh-CN" altLang="en-US" sz="1467" dirty="0">
                <a:solidFill>
                  <a:srgbClr val="CCECFF"/>
                </a:solidFill>
                <a:latin typeface="微软雅黑" pitchFamily="34" charset="-122"/>
                <a:ea typeface="微软雅黑" pitchFamily="34" charset="-122"/>
              </a:rPr>
              <a:t>点击增加文本点击增加文本</a:t>
            </a:r>
          </a:p>
          <a:p>
            <a:pPr algn="ctr"/>
            <a:endParaRPr lang="zh-CN" altLang="en-US" sz="2133" dirty="0">
              <a:solidFill>
                <a:srgbClr val="CCECFF"/>
              </a:solidFill>
            </a:endParaRPr>
          </a:p>
        </p:txBody>
      </p:sp>
      <p:pic>
        <p:nvPicPr>
          <p:cNvPr id="11" name="PA_图片 10">
            <a:extLst>
              <a:ext uri="{FF2B5EF4-FFF2-40B4-BE49-F238E27FC236}">
                <a16:creationId xmlns="" xmlns:a16="http://schemas.microsoft.com/office/drawing/2014/main" id="{59F5A623-E33A-4AA2-9276-AB9CBDE3E74A}"/>
              </a:ext>
            </a:extLst>
          </p:cNvPr>
          <p:cNvPicPr>
            <a:picLocks noChangeAspect="1"/>
          </p:cNvPicPr>
          <p:nvPr>
            <p:custDataLst>
              <p:tags r:id="rId1"/>
            </p:custDataLst>
          </p:nvPr>
        </p:nvPicPr>
        <p:blipFill>
          <a:blip r:embed="rId6" cstate="screen">
            <a:extLst>
              <a:ext uri="{28A0092B-C50C-407E-A947-70E740481C1C}">
                <a14:useLocalDpi xmlns:a14="http://schemas.microsoft.com/office/drawing/2010/main"/>
              </a:ext>
            </a:extLst>
          </a:blip>
          <a:stretch>
            <a:fillRect/>
          </a:stretch>
        </p:blipFill>
        <p:spPr>
          <a:xfrm>
            <a:off x="4349736" y="1472654"/>
            <a:ext cx="3665774" cy="2120366"/>
          </a:xfrm>
          <a:prstGeom prst="rect">
            <a:avLst/>
          </a:prstGeom>
        </p:spPr>
      </p:pic>
      <p:pic>
        <p:nvPicPr>
          <p:cNvPr id="14" name="PA_图片 13">
            <a:extLst>
              <a:ext uri="{FF2B5EF4-FFF2-40B4-BE49-F238E27FC236}">
                <a16:creationId xmlns="" xmlns:a16="http://schemas.microsoft.com/office/drawing/2014/main" id="{DE270732-3030-4384-879E-08D11408D524}"/>
              </a:ext>
            </a:extLst>
          </p:cNvPr>
          <p:cNvPicPr>
            <a:picLocks noChangeAspect="1"/>
          </p:cNvPicPr>
          <p:nvPr>
            <p:custDataLst>
              <p:tags r:id="rId2"/>
            </p:custDataLst>
          </p:nvPr>
        </p:nvPicPr>
        <p:blipFill>
          <a:blip r:embed="rId7" cstate="screen">
            <a:extLst>
              <a:ext uri="{28A0092B-C50C-407E-A947-70E740481C1C}">
                <a14:useLocalDpi xmlns:a14="http://schemas.microsoft.com/office/drawing/2010/main"/>
              </a:ext>
            </a:extLst>
          </a:blip>
          <a:stretch>
            <a:fillRect/>
          </a:stretch>
        </p:blipFill>
        <p:spPr>
          <a:xfrm>
            <a:off x="623393" y="3647222"/>
            <a:ext cx="3665775" cy="2163307"/>
          </a:xfrm>
          <a:prstGeom prst="rect">
            <a:avLst/>
          </a:prstGeom>
        </p:spPr>
      </p:pic>
      <p:pic>
        <p:nvPicPr>
          <p:cNvPr id="17" name="PA_图片 16">
            <a:extLst>
              <a:ext uri="{FF2B5EF4-FFF2-40B4-BE49-F238E27FC236}">
                <a16:creationId xmlns="" xmlns:a16="http://schemas.microsoft.com/office/drawing/2014/main" id="{E2E1102F-0539-47F9-AE61-53F4824CF70B}"/>
              </a:ext>
            </a:extLst>
          </p:cNvPr>
          <p:cNvPicPr>
            <a:picLocks noChangeAspect="1"/>
          </p:cNvPicPr>
          <p:nvPr>
            <p:custDataLst>
              <p:tags r:id="rId3"/>
            </p:custDataLst>
          </p:nvPr>
        </p:nvPicPr>
        <p:blipFill>
          <a:blip r:embed="rId8" cstate="screen">
            <a:extLst>
              <a:ext uri="{28A0092B-C50C-407E-A947-70E740481C1C}">
                <a14:useLocalDpi xmlns:a14="http://schemas.microsoft.com/office/drawing/2010/main"/>
              </a:ext>
            </a:extLst>
          </a:blip>
          <a:stretch>
            <a:fillRect/>
          </a:stretch>
        </p:blipFill>
        <p:spPr>
          <a:xfrm>
            <a:off x="8076077" y="3668691"/>
            <a:ext cx="3665775" cy="2120365"/>
          </a:xfrm>
          <a:prstGeom prst="rect">
            <a:avLst/>
          </a:prstGeom>
        </p:spPr>
      </p:pic>
    </p:spTree>
    <p:extLst>
      <p:ext uri="{BB962C8B-B14F-4D97-AF65-F5344CB8AC3E}">
        <p14:creationId xmlns:p14="http://schemas.microsoft.com/office/powerpoint/2010/main" val="2121110479"/>
      </p:ext>
    </p:extLst>
  </p:cSld>
  <p:clrMapOvr>
    <a:masterClrMapping/>
  </p:clrMapOvr>
  <p:transition spd="slow">
    <p:push/>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83625" y="1637519"/>
            <a:ext cx="8309325" cy="4025411"/>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9430" tIns="44715" rIns="89430" bIns="44715" rtlCol="0" anchor="ctr"/>
          <a:lstStyle/>
          <a:p>
            <a:pPr algn="ctr"/>
            <a:endParaRPr lang="zh-CN" altLang="en-US" sz="1799"/>
          </a:p>
        </p:txBody>
      </p:sp>
      <p:sp>
        <p:nvSpPr>
          <p:cNvPr id="5" name="椭圆 4"/>
          <p:cNvSpPr/>
          <p:nvPr/>
        </p:nvSpPr>
        <p:spPr>
          <a:xfrm>
            <a:off x="1134861" y="2838081"/>
            <a:ext cx="1617780" cy="16242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30" tIns="44715" rIns="89430" bIns="44715" rtlCol="0" anchor="ctr"/>
          <a:lstStyle/>
          <a:p>
            <a:pPr algn="ctr"/>
            <a:r>
              <a:rPr lang="zh-CN" altLang="en-US" sz="1999">
                <a:latin typeface="微软雅黑" pitchFamily="34" charset="-122"/>
                <a:ea typeface="微软雅黑" pitchFamily="34" charset="-122"/>
              </a:rPr>
              <a:t>点击添加文本</a:t>
            </a:r>
          </a:p>
        </p:txBody>
      </p:sp>
      <p:sp>
        <p:nvSpPr>
          <p:cNvPr id="6" name="椭圆 5"/>
          <p:cNvSpPr/>
          <p:nvPr/>
        </p:nvSpPr>
        <p:spPr>
          <a:xfrm>
            <a:off x="9444186" y="2838081"/>
            <a:ext cx="1617780" cy="16242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30" tIns="44715" rIns="89430" bIns="44715" rtlCol="0" anchor="ctr"/>
          <a:lstStyle/>
          <a:p>
            <a:pPr algn="ctr"/>
            <a:r>
              <a:rPr lang="zh-CN" altLang="en-US" sz="1999">
                <a:latin typeface="微软雅黑" pitchFamily="34" charset="-122"/>
                <a:ea typeface="微软雅黑" pitchFamily="34" charset="-122"/>
              </a:rPr>
              <a:t>点击添加文本</a:t>
            </a:r>
          </a:p>
        </p:txBody>
      </p:sp>
      <p:sp>
        <p:nvSpPr>
          <p:cNvPr id="7" name="矩形 6"/>
          <p:cNvSpPr/>
          <p:nvPr/>
        </p:nvSpPr>
        <p:spPr>
          <a:xfrm>
            <a:off x="5345358" y="2828967"/>
            <a:ext cx="1822112" cy="418492"/>
          </a:xfrm>
          <a:prstGeom prst="rect">
            <a:avLst/>
          </a:prstGeom>
        </p:spPr>
        <p:txBody>
          <a:bodyPr wrap="none" lIns="89430" tIns="44715" rIns="89430" bIns="44715">
            <a:spAutoFit/>
          </a:bodyPr>
          <a:lstStyle/>
          <a:p>
            <a:r>
              <a:rPr lang="zh-CN" altLang="en-US" sz="2099">
                <a:solidFill>
                  <a:srgbClr val="666666"/>
                </a:solidFill>
                <a:latin typeface="微软雅黑" panose="020B0503020204020204" pitchFamily="34" charset="-122"/>
                <a:ea typeface="微软雅黑" panose="020B0503020204020204" pitchFamily="34" charset="-122"/>
              </a:rPr>
              <a:t>点击添加标题</a:t>
            </a:r>
            <a:endParaRPr lang="zh-CN" altLang="en-US" sz="2099"/>
          </a:p>
        </p:txBody>
      </p:sp>
      <p:sp>
        <p:nvSpPr>
          <p:cNvPr id="8" name="矩形 7"/>
          <p:cNvSpPr/>
          <p:nvPr/>
        </p:nvSpPr>
        <p:spPr>
          <a:xfrm>
            <a:off x="5345358" y="4109264"/>
            <a:ext cx="1822112" cy="418492"/>
          </a:xfrm>
          <a:prstGeom prst="rect">
            <a:avLst/>
          </a:prstGeom>
        </p:spPr>
        <p:txBody>
          <a:bodyPr wrap="none" lIns="89430" tIns="44715" rIns="89430" bIns="44715">
            <a:spAutoFit/>
          </a:bodyPr>
          <a:lstStyle/>
          <a:p>
            <a:r>
              <a:rPr lang="zh-CN" altLang="en-US" sz="2099">
                <a:solidFill>
                  <a:srgbClr val="666666"/>
                </a:solidFill>
                <a:latin typeface="微软雅黑" panose="020B0503020204020204" pitchFamily="34" charset="-122"/>
                <a:ea typeface="微软雅黑" panose="020B0503020204020204" pitchFamily="34" charset="-122"/>
              </a:rPr>
              <a:t>点击添加标题</a:t>
            </a:r>
            <a:endParaRPr lang="zh-CN" altLang="en-US" sz="2099"/>
          </a:p>
        </p:txBody>
      </p:sp>
      <p:sp>
        <p:nvSpPr>
          <p:cNvPr id="9" name="上箭头 8"/>
          <p:cNvSpPr/>
          <p:nvPr/>
        </p:nvSpPr>
        <p:spPr>
          <a:xfrm>
            <a:off x="5399735" y="2021381"/>
            <a:ext cx="1477104" cy="706213"/>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89430" tIns="44715" rIns="89430" bIns="44715" rtlCol="0" anchor="ctr"/>
          <a:lstStyle/>
          <a:p>
            <a:pPr algn="ctr"/>
            <a:endParaRPr lang="zh-CN" altLang="en-US" sz="1799"/>
          </a:p>
        </p:txBody>
      </p:sp>
      <p:sp>
        <p:nvSpPr>
          <p:cNvPr id="10" name="上箭头 9"/>
          <p:cNvSpPr/>
          <p:nvPr/>
        </p:nvSpPr>
        <p:spPr>
          <a:xfrm flipV="1">
            <a:off x="5399735" y="4603612"/>
            <a:ext cx="1477104" cy="706213"/>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89430" tIns="44715" rIns="89430" bIns="44715" rtlCol="0" anchor="ctr"/>
          <a:lstStyle/>
          <a:p>
            <a:pPr algn="ctr"/>
            <a:endParaRPr lang="zh-CN" altLang="en-US" sz="1799"/>
          </a:p>
        </p:txBody>
      </p:sp>
      <p:sp>
        <p:nvSpPr>
          <p:cNvPr id="11" name="矩形 10"/>
          <p:cNvSpPr/>
          <p:nvPr/>
        </p:nvSpPr>
        <p:spPr>
          <a:xfrm>
            <a:off x="3861165" y="5451068"/>
            <a:ext cx="4431311" cy="4237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30" tIns="44715" rIns="89430" bIns="44715" rtlCol="0" anchor="ctr"/>
          <a:lstStyle/>
          <a:p>
            <a:pPr algn="ctr"/>
            <a:r>
              <a:rPr lang="zh-CN" altLang="en-US" sz="2099">
                <a:latin typeface="微软雅黑" pitchFamily="34" charset="-122"/>
                <a:ea typeface="微软雅黑" pitchFamily="34" charset="-122"/>
              </a:rPr>
              <a:t>点击添加文本</a:t>
            </a:r>
          </a:p>
        </p:txBody>
      </p:sp>
      <p:sp>
        <p:nvSpPr>
          <p:cNvPr id="12" name="矩形 11"/>
          <p:cNvSpPr/>
          <p:nvPr/>
        </p:nvSpPr>
        <p:spPr>
          <a:xfrm>
            <a:off x="3861165" y="1425655"/>
            <a:ext cx="4431311" cy="4237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30" tIns="44715" rIns="89430" bIns="44715" rtlCol="0" anchor="ctr"/>
          <a:lstStyle/>
          <a:p>
            <a:pPr algn="ctr"/>
            <a:r>
              <a:rPr lang="zh-CN" altLang="en-US" sz="2099" dirty="0">
                <a:latin typeface="微软雅黑" pitchFamily="34" charset="-122"/>
                <a:ea typeface="微软雅黑" pitchFamily="34" charset="-122"/>
              </a:rPr>
              <a:t>点击添加文本</a:t>
            </a:r>
          </a:p>
        </p:txBody>
      </p:sp>
      <p:sp>
        <p:nvSpPr>
          <p:cNvPr id="13" name="五边形 2"/>
          <p:cNvSpPr/>
          <p:nvPr/>
        </p:nvSpPr>
        <p:spPr>
          <a:xfrm>
            <a:off x="3245628" y="3703192"/>
            <a:ext cx="5785322" cy="317796"/>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30" tIns="44715" rIns="89430" bIns="44715" rtlCol="0" anchor="ctr"/>
          <a:lstStyle/>
          <a:p>
            <a:pPr algn="ctr"/>
            <a:endParaRPr lang="zh-CN" altLang="en-US" sz="1799"/>
          </a:p>
        </p:txBody>
      </p:sp>
      <p:sp>
        <p:nvSpPr>
          <p:cNvPr id="14" name="五边形 2"/>
          <p:cNvSpPr/>
          <p:nvPr/>
        </p:nvSpPr>
        <p:spPr>
          <a:xfrm flipH="1">
            <a:off x="3245628" y="3279464"/>
            <a:ext cx="5785322" cy="317796"/>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30" tIns="44715" rIns="89430" bIns="44715" rtlCol="0" anchor="ctr"/>
          <a:lstStyle/>
          <a:p>
            <a:pPr algn="ctr"/>
            <a:endParaRPr lang="zh-CN" altLang="en-US" sz="1799"/>
          </a:p>
        </p:txBody>
      </p:sp>
    </p:spTree>
    <p:extLst>
      <p:ext uri="{BB962C8B-B14F-4D97-AF65-F5344CB8AC3E}">
        <p14:creationId xmlns:p14="http://schemas.microsoft.com/office/powerpoint/2010/main" val="2580617970"/>
      </p:ext>
    </p:extLst>
  </p:cSld>
  <p:clrMapOvr>
    <a:masterClrMapping/>
  </p:clrMapOvr>
  <p:transition spd="slow">
    <p:push/>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375533" y="2165452"/>
            <a:ext cx="4318231" cy="143941"/>
            <a:chOff x="1507396" y="1628800"/>
            <a:chExt cx="4320480" cy="144016"/>
          </a:xfrm>
        </p:grpSpPr>
        <p:cxnSp>
          <p:nvCxnSpPr>
            <p:cNvPr id="13" name="直接连接符 12"/>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6248836" y="2165452"/>
            <a:ext cx="4318231" cy="143941"/>
            <a:chOff x="1507396" y="1628800"/>
            <a:chExt cx="4320480" cy="144016"/>
          </a:xfrm>
        </p:grpSpPr>
        <p:cxnSp>
          <p:nvCxnSpPr>
            <p:cNvPr id="34" name="直接连接符 33"/>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45" name="TextBox 44"/>
          <p:cNvSpPr txBox="1"/>
          <p:nvPr/>
        </p:nvSpPr>
        <p:spPr>
          <a:xfrm>
            <a:off x="5504141" y="1867123"/>
            <a:ext cx="424895" cy="338378"/>
          </a:xfrm>
          <a:prstGeom prst="rect">
            <a:avLst/>
          </a:prstGeom>
          <a:noFill/>
        </p:spPr>
        <p:txBody>
          <a:bodyPr wrap="none" rtlCol="0">
            <a:spAutoFit/>
          </a:bodyPr>
          <a:lstStyle/>
          <a:p>
            <a:r>
              <a:rPr lang="en-US" altLang="zh-CN" sz="1599">
                <a:solidFill>
                  <a:schemeClr val="tx1">
                    <a:lumMod val="85000"/>
                    <a:lumOff val="15000"/>
                  </a:schemeClr>
                </a:solidFill>
                <a:latin typeface="微软雅黑" pitchFamily="34" charset="-122"/>
                <a:ea typeface="微软雅黑" pitchFamily="34" charset="-122"/>
              </a:rPr>
              <a:t>10</a:t>
            </a:r>
            <a:endParaRPr lang="zh-CN" altLang="en-US" sz="1599">
              <a:solidFill>
                <a:schemeClr val="tx1">
                  <a:lumMod val="85000"/>
                  <a:lumOff val="15000"/>
                </a:schemeClr>
              </a:solidFill>
              <a:latin typeface="微软雅黑" pitchFamily="34" charset="-122"/>
              <a:ea typeface="微软雅黑" pitchFamily="34" charset="-122"/>
            </a:endParaRPr>
          </a:p>
        </p:txBody>
      </p:sp>
      <p:sp>
        <p:nvSpPr>
          <p:cNvPr id="46" name="TextBox 45"/>
          <p:cNvSpPr txBox="1"/>
          <p:nvPr/>
        </p:nvSpPr>
        <p:spPr>
          <a:xfrm>
            <a:off x="5031951" y="1867123"/>
            <a:ext cx="424895" cy="338378"/>
          </a:xfrm>
          <a:prstGeom prst="rect">
            <a:avLst/>
          </a:prstGeom>
          <a:noFill/>
        </p:spPr>
        <p:txBody>
          <a:bodyPr wrap="none" rtlCol="0">
            <a:spAutoFit/>
          </a:bodyPr>
          <a:lstStyle/>
          <a:p>
            <a:r>
              <a:rPr lang="en-US" altLang="zh-CN" sz="1599">
                <a:solidFill>
                  <a:schemeClr val="tx1">
                    <a:lumMod val="85000"/>
                    <a:lumOff val="15000"/>
                  </a:schemeClr>
                </a:solidFill>
                <a:latin typeface="微软雅黑" pitchFamily="34" charset="-122"/>
                <a:ea typeface="微软雅黑" pitchFamily="34" charset="-122"/>
              </a:rPr>
              <a:t>20</a:t>
            </a:r>
            <a:endParaRPr lang="zh-CN" altLang="en-US" sz="1599">
              <a:solidFill>
                <a:schemeClr val="tx1">
                  <a:lumMod val="85000"/>
                  <a:lumOff val="15000"/>
                </a:schemeClr>
              </a:solidFill>
              <a:latin typeface="微软雅黑" pitchFamily="34" charset="-122"/>
              <a:ea typeface="微软雅黑" pitchFamily="34" charset="-122"/>
            </a:endParaRPr>
          </a:p>
        </p:txBody>
      </p:sp>
      <p:sp>
        <p:nvSpPr>
          <p:cNvPr id="47" name="TextBox 46"/>
          <p:cNvSpPr txBox="1"/>
          <p:nvPr/>
        </p:nvSpPr>
        <p:spPr>
          <a:xfrm>
            <a:off x="4552148" y="1867123"/>
            <a:ext cx="424895" cy="338378"/>
          </a:xfrm>
          <a:prstGeom prst="rect">
            <a:avLst/>
          </a:prstGeom>
          <a:noFill/>
        </p:spPr>
        <p:txBody>
          <a:bodyPr wrap="none" rtlCol="0">
            <a:spAutoFit/>
          </a:bodyPr>
          <a:lstStyle/>
          <a:p>
            <a:r>
              <a:rPr lang="en-US" altLang="zh-CN" sz="1599">
                <a:solidFill>
                  <a:schemeClr val="tx1">
                    <a:lumMod val="85000"/>
                    <a:lumOff val="15000"/>
                  </a:schemeClr>
                </a:solidFill>
                <a:latin typeface="微软雅黑" pitchFamily="34" charset="-122"/>
                <a:ea typeface="微软雅黑" pitchFamily="34" charset="-122"/>
              </a:rPr>
              <a:t>30</a:t>
            </a:r>
            <a:endParaRPr lang="zh-CN" altLang="en-US" sz="1599">
              <a:solidFill>
                <a:schemeClr val="tx1">
                  <a:lumMod val="85000"/>
                  <a:lumOff val="15000"/>
                </a:schemeClr>
              </a:solidFill>
              <a:latin typeface="微软雅黑" pitchFamily="34" charset="-122"/>
              <a:ea typeface="微软雅黑" pitchFamily="34" charset="-122"/>
            </a:endParaRPr>
          </a:p>
        </p:txBody>
      </p:sp>
      <p:sp>
        <p:nvSpPr>
          <p:cNvPr id="48" name="TextBox 47"/>
          <p:cNvSpPr txBox="1"/>
          <p:nvPr/>
        </p:nvSpPr>
        <p:spPr>
          <a:xfrm>
            <a:off x="4072345" y="1867123"/>
            <a:ext cx="424895" cy="338378"/>
          </a:xfrm>
          <a:prstGeom prst="rect">
            <a:avLst/>
          </a:prstGeom>
          <a:noFill/>
        </p:spPr>
        <p:txBody>
          <a:bodyPr wrap="none" rtlCol="0">
            <a:spAutoFit/>
          </a:bodyPr>
          <a:lstStyle/>
          <a:p>
            <a:r>
              <a:rPr lang="en-US" altLang="zh-CN" sz="1599">
                <a:solidFill>
                  <a:schemeClr val="tx1">
                    <a:lumMod val="85000"/>
                    <a:lumOff val="15000"/>
                  </a:schemeClr>
                </a:solidFill>
                <a:latin typeface="微软雅黑" pitchFamily="34" charset="-122"/>
                <a:ea typeface="微软雅黑" pitchFamily="34" charset="-122"/>
              </a:rPr>
              <a:t>40</a:t>
            </a:r>
            <a:endParaRPr lang="zh-CN" altLang="en-US" sz="1599">
              <a:solidFill>
                <a:schemeClr val="tx1">
                  <a:lumMod val="85000"/>
                  <a:lumOff val="15000"/>
                </a:schemeClr>
              </a:solidFill>
              <a:latin typeface="微软雅黑" pitchFamily="34" charset="-122"/>
              <a:ea typeface="微软雅黑" pitchFamily="34" charset="-122"/>
            </a:endParaRPr>
          </a:p>
        </p:txBody>
      </p:sp>
      <p:sp>
        <p:nvSpPr>
          <p:cNvPr id="49" name="TextBox 48"/>
          <p:cNvSpPr txBox="1"/>
          <p:nvPr/>
        </p:nvSpPr>
        <p:spPr>
          <a:xfrm>
            <a:off x="3592542" y="1867123"/>
            <a:ext cx="424895" cy="338378"/>
          </a:xfrm>
          <a:prstGeom prst="rect">
            <a:avLst/>
          </a:prstGeom>
          <a:noFill/>
        </p:spPr>
        <p:txBody>
          <a:bodyPr wrap="none" rtlCol="0">
            <a:spAutoFit/>
          </a:bodyPr>
          <a:lstStyle/>
          <a:p>
            <a:r>
              <a:rPr lang="en-US" altLang="zh-CN" sz="1599">
                <a:solidFill>
                  <a:schemeClr val="tx1">
                    <a:lumMod val="85000"/>
                    <a:lumOff val="15000"/>
                  </a:schemeClr>
                </a:solidFill>
                <a:latin typeface="微软雅黑" pitchFamily="34" charset="-122"/>
                <a:ea typeface="微软雅黑" pitchFamily="34" charset="-122"/>
              </a:rPr>
              <a:t>50</a:t>
            </a:r>
            <a:endParaRPr lang="zh-CN" altLang="en-US" sz="1599">
              <a:solidFill>
                <a:schemeClr val="tx1">
                  <a:lumMod val="85000"/>
                  <a:lumOff val="15000"/>
                </a:schemeClr>
              </a:solidFill>
              <a:latin typeface="微软雅黑" pitchFamily="34" charset="-122"/>
              <a:ea typeface="微软雅黑" pitchFamily="34" charset="-122"/>
            </a:endParaRPr>
          </a:p>
        </p:txBody>
      </p:sp>
      <p:sp>
        <p:nvSpPr>
          <p:cNvPr id="50" name="TextBox 49"/>
          <p:cNvSpPr txBox="1"/>
          <p:nvPr/>
        </p:nvSpPr>
        <p:spPr>
          <a:xfrm>
            <a:off x="3112739" y="1867123"/>
            <a:ext cx="424895" cy="338378"/>
          </a:xfrm>
          <a:prstGeom prst="rect">
            <a:avLst/>
          </a:prstGeom>
          <a:noFill/>
        </p:spPr>
        <p:txBody>
          <a:bodyPr wrap="none" rtlCol="0">
            <a:spAutoFit/>
          </a:bodyPr>
          <a:lstStyle/>
          <a:p>
            <a:r>
              <a:rPr lang="en-US" altLang="zh-CN" sz="1599">
                <a:solidFill>
                  <a:schemeClr val="tx1">
                    <a:lumMod val="85000"/>
                    <a:lumOff val="15000"/>
                  </a:schemeClr>
                </a:solidFill>
                <a:latin typeface="微软雅黑" pitchFamily="34" charset="-122"/>
                <a:ea typeface="微软雅黑" pitchFamily="34" charset="-122"/>
              </a:rPr>
              <a:t>60</a:t>
            </a:r>
            <a:endParaRPr lang="zh-CN" altLang="en-US" sz="1599">
              <a:solidFill>
                <a:schemeClr val="tx1">
                  <a:lumMod val="85000"/>
                  <a:lumOff val="15000"/>
                </a:schemeClr>
              </a:solidFill>
              <a:latin typeface="微软雅黑" pitchFamily="34" charset="-122"/>
              <a:ea typeface="微软雅黑" pitchFamily="34" charset="-122"/>
            </a:endParaRPr>
          </a:p>
        </p:txBody>
      </p:sp>
      <p:sp>
        <p:nvSpPr>
          <p:cNvPr id="51" name="TextBox 50"/>
          <p:cNvSpPr txBox="1"/>
          <p:nvPr/>
        </p:nvSpPr>
        <p:spPr>
          <a:xfrm>
            <a:off x="2632936" y="1867123"/>
            <a:ext cx="424895" cy="338378"/>
          </a:xfrm>
          <a:prstGeom prst="rect">
            <a:avLst/>
          </a:prstGeom>
          <a:noFill/>
        </p:spPr>
        <p:txBody>
          <a:bodyPr wrap="none" rtlCol="0">
            <a:spAutoFit/>
          </a:bodyPr>
          <a:lstStyle/>
          <a:p>
            <a:r>
              <a:rPr lang="en-US" altLang="zh-CN" sz="1599">
                <a:solidFill>
                  <a:schemeClr val="tx1">
                    <a:lumMod val="85000"/>
                    <a:lumOff val="15000"/>
                  </a:schemeClr>
                </a:solidFill>
                <a:latin typeface="微软雅黑" pitchFamily="34" charset="-122"/>
                <a:ea typeface="微软雅黑" pitchFamily="34" charset="-122"/>
              </a:rPr>
              <a:t>70</a:t>
            </a:r>
            <a:endParaRPr lang="zh-CN" altLang="en-US" sz="1599">
              <a:solidFill>
                <a:schemeClr val="tx1">
                  <a:lumMod val="85000"/>
                  <a:lumOff val="15000"/>
                </a:schemeClr>
              </a:solidFill>
              <a:latin typeface="微软雅黑" pitchFamily="34" charset="-122"/>
              <a:ea typeface="微软雅黑" pitchFamily="34" charset="-122"/>
            </a:endParaRPr>
          </a:p>
        </p:txBody>
      </p:sp>
      <p:sp>
        <p:nvSpPr>
          <p:cNvPr id="52" name="TextBox 51"/>
          <p:cNvSpPr txBox="1"/>
          <p:nvPr/>
        </p:nvSpPr>
        <p:spPr>
          <a:xfrm>
            <a:off x="2153132" y="1867123"/>
            <a:ext cx="424895" cy="338378"/>
          </a:xfrm>
          <a:prstGeom prst="rect">
            <a:avLst/>
          </a:prstGeom>
          <a:noFill/>
        </p:spPr>
        <p:txBody>
          <a:bodyPr wrap="none" rtlCol="0">
            <a:spAutoFit/>
          </a:bodyPr>
          <a:lstStyle/>
          <a:p>
            <a:r>
              <a:rPr lang="en-US" altLang="zh-CN" sz="1599">
                <a:solidFill>
                  <a:schemeClr val="tx1">
                    <a:lumMod val="85000"/>
                    <a:lumOff val="15000"/>
                  </a:schemeClr>
                </a:solidFill>
                <a:latin typeface="微软雅黑" pitchFamily="34" charset="-122"/>
                <a:ea typeface="微软雅黑" pitchFamily="34" charset="-122"/>
              </a:rPr>
              <a:t>80</a:t>
            </a:r>
            <a:endParaRPr lang="zh-CN" altLang="en-US" sz="1599">
              <a:solidFill>
                <a:schemeClr val="tx1">
                  <a:lumMod val="85000"/>
                  <a:lumOff val="15000"/>
                </a:schemeClr>
              </a:solidFill>
              <a:latin typeface="微软雅黑" pitchFamily="34" charset="-122"/>
              <a:ea typeface="微软雅黑" pitchFamily="34" charset="-122"/>
            </a:endParaRPr>
          </a:p>
        </p:txBody>
      </p:sp>
      <p:sp>
        <p:nvSpPr>
          <p:cNvPr id="53" name="TextBox 52"/>
          <p:cNvSpPr txBox="1"/>
          <p:nvPr/>
        </p:nvSpPr>
        <p:spPr>
          <a:xfrm>
            <a:off x="1673329" y="1867123"/>
            <a:ext cx="424895" cy="338378"/>
          </a:xfrm>
          <a:prstGeom prst="rect">
            <a:avLst/>
          </a:prstGeom>
          <a:noFill/>
        </p:spPr>
        <p:txBody>
          <a:bodyPr wrap="none" rtlCol="0">
            <a:spAutoFit/>
          </a:bodyPr>
          <a:lstStyle/>
          <a:p>
            <a:r>
              <a:rPr lang="en-US" altLang="zh-CN" sz="1599">
                <a:solidFill>
                  <a:schemeClr val="tx1">
                    <a:lumMod val="85000"/>
                    <a:lumOff val="15000"/>
                  </a:schemeClr>
                </a:solidFill>
                <a:latin typeface="微软雅黑" pitchFamily="34" charset="-122"/>
                <a:ea typeface="微软雅黑" pitchFamily="34" charset="-122"/>
              </a:rPr>
              <a:t>90</a:t>
            </a:r>
            <a:endParaRPr lang="zh-CN" altLang="en-US" sz="1599">
              <a:solidFill>
                <a:schemeClr val="tx1">
                  <a:lumMod val="85000"/>
                  <a:lumOff val="15000"/>
                </a:schemeClr>
              </a:solidFill>
              <a:latin typeface="微软雅黑" pitchFamily="34" charset="-122"/>
              <a:ea typeface="微软雅黑" pitchFamily="34" charset="-122"/>
            </a:endParaRPr>
          </a:p>
        </p:txBody>
      </p:sp>
      <p:sp>
        <p:nvSpPr>
          <p:cNvPr id="54" name="TextBox 53"/>
          <p:cNvSpPr txBox="1"/>
          <p:nvPr/>
        </p:nvSpPr>
        <p:spPr>
          <a:xfrm>
            <a:off x="1148666" y="1867123"/>
            <a:ext cx="545058" cy="338378"/>
          </a:xfrm>
          <a:prstGeom prst="rect">
            <a:avLst/>
          </a:prstGeom>
          <a:noFill/>
        </p:spPr>
        <p:txBody>
          <a:bodyPr wrap="none" rtlCol="0">
            <a:spAutoFit/>
          </a:bodyPr>
          <a:lstStyle/>
          <a:p>
            <a:r>
              <a:rPr lang="en-US" altLang="zh-CN" sz="1599" dirty="0">
                <a:solidFill>
                  <a:schemeClr val="tx1">
                    <a:lumMod val="85000"/>
                    <a:lumOff val="15000"/>
                  </a:schemeClr>
                </a:solidFill>
                <a:latin typeface="微软雅黑" pitchFamily="34" charset="-122"/>
                <a:ea typeface="微软雅黑" pitchFamily="34" charset="-122"/>
              </a:rPr>
              <a:t>100</a:t>
            </a:r>
            <a:endParaRPr lang="zh-CN" altLang="en-US" sz="1599" dirty="0">
              <a:solidFill>
                <a:schemeClr val="tx1">
                  <a:lumMod val="85000"/>
                  <a:lumOff val="15000"/>
                </a:schemeClr>
              </a:solidFill>
              <a:latin typeface="微软雅黑" pitchFamily="34" charset="-122"/>
              <a:ea typeface="微软雅黑" pitchFamily="34" charset="-122"/>
            </a:endParaRPr>
          </a:p>
        </p:txBody>
      </p:sp>
      <p:sp>
        <p:nvSpPr>
          <p:cNvPr id="55" name="TextBox 54"/>
          <p:cNvSpPr txBox="1"/>
          <p:nvPr/>
        </p:nvSpPr>
        <p:spPr>
          <a:xfrm>
            <a:off x="6068957" y="1867123"/>
            <a:ext cx="424895" cy="338378"/>
          </a:xfrm>
          <a:prstGeom prst="rect">
            <a:avLst/>
          </a:prstGeom>
          <a:noFill/>
        </p:spPr>
        <p:txBody>
          <a:bodyPr wrap="none" rtlCol="0">
            <a:spAutoFit/>
          </a:bodyPr>
          <a:lstStyle/>
          <a:p>
            <a:r>
              <a:rPr lang="en-US" altLang="zh-CN" sz="1599">
                <a:solidFill>
                  <a:schemeClr val="tx1">
                    <a:lumMod val="85000"/>
                    <a:lumOff val="15000"/>
                  </a:schemeClr>
                </a:solidFill>
                <a:latin typeface="微软雅黑" pitchFamily="34" charset="-122"/>
                <a:ea typeface="微软雅黑" pitchFamily="34" charset="-122"/>
              </a:rPr>
              <a:t>10</a:t>
            </a:r>
            <a:endParaRPr lang="zh-CN" altLang="en-US" sz="1599">
              <a:solidFill>
                <a:schemeClr val="tx1">
                  <a:lumMod val="85000"/>
                  <a:lumOff val="15000"/>
                </a:schemeClr>
              </a:solidFill>
              <a:latin typeface="微软雅黑" pitchFamily="34" charset="-122"/>
              <a:ea typeface="微软雅黑" pitchFamily="34" charset="-122"/>
            </a:endParaRPr>
          </a:p>
        </p:txBody>
      </p:sp>
      <p:sp>
        <p:nvSpPr>
          <p:cNvPr id="56" name="TextBox 55"/>
          <p:cNvSpPr txBox="1"/>
          <p:nvPr/>
        </p:nvSpPr>
        <p:spPr>
          <a:xfrm>
            <a:off x="6546633" y="1867123"/>
            <a:ext cx="424895" cy="338378"/>
          </a:xfrm>
          <a:prstGeom prst="rect">
            <a:avLst/>
          </a:prstGeom>
          <a:noFill/>
        </p:spPr>
        <p:txBody>
          <a:bodyPr wrap="none" rtlCol="0">
            <a:spAutoFit/>
          </a:bodyPr>
          <a:lstStyle/>
          <a:p>
            <a:r>
              <a:rPr lang="en-US" altLang="zh-CN" sz="1599">
                <a:solidFill>
                  <a:schemeClr val="tx1">
                    <a:lumMod val="85000"/>
                    <a:lumOff val="15000"/>
                  </a:schemeClr>
                </a:solidFill>
                <a:latin typeface="微软雅黑" pitchFamily="34" charset="-122"/>
                <a:ea typeface="微软雅黑" pitchFamily="34" charset="-122"/>
              </a:rPr>
              <a:t>20</a:t>
            </a:r>
            <a:endParaRPr lang="zh-CN" altLang="en-US" sz="1599">
              <a:solidFill>
                <a:schemeClr val="tx1">
                  <a:lumMod val="85000"/>
                  <a:lumOff val="15000"/>
                </a:schemeClr>
              </a:solidFill>
              <a:latin typeface="微软雅黑" pitchFamily="34" charset="-122"/>
              <a:ea typeface="微软雅黑" pitchFamily="34" charset="-122"/>
            </a:endParaRPr>
          </a:p>
        </p:txBody>
      </p:sp>
      <p:sp>
        <p:nvSpPr>
          <p:cNvPr id="57" name="TextBox 56"/>
          <p:cNvSpPr txBox="1"/>
          <p:nvPr/>
        </p:nvSpPr>
        <p:spPr>
          <a:xfrm>
            <a:off x="7026436" y="1867123"/>
            <a:ext cx="424895" cy="338378"/>
          </a:xfrm>
          <a:prstGeom prst="rect">
            <a:avLst/>
          </a:prstGeom>
          <a:noFill/>
        </p:spPr>
        <p:txBody>
          <a:bodyPr wrap="none" rtlCol="0">
            <a:spAutoFit/>
          </a:bodyPr>
          <a:lstStyle/>
          <a:p>
            <a:r>
              <a:rPr lang="en-US" altLang="zh-CN" sz="1599">
                <a:solidFill>
                  <a:schemeClr val="tx1">
                    <a:lumMod val="85000"/>
                    <a:lumOff val="15000"/>
                  </a:schemeClr>
                </a:solidFill>
                <a:latin typeface="微软雅黑" pitchFamily="34" charset="-122"/>
                <a:ea typeface="微软雅黑" pitchFamily="34" charset="-122"/>
              </a:rPr>
              <a:t>30</a:t>
            </a:r>
            <a:endParaRPr lang="zh-CN" altLang="en-US" sz="1599">
              <a:solidFill>
                <a:schemeClr val="tx1">
                  <a:lumMod val="85000"/>
                  <a:lumOff val="15000"/>
                </a:schemeClr>
              </a:solidFill>
              <a:latin typeface="微软雅黑" pitchFamily="34" charset="-122"/>
              <a:ea typeface="微软雅黑" pitchFamily="34" charset="-122"/>
            </a:endParaRPr>
          </a:p>
        </p:txBody>
      </p:sp>
      <p:sp>
        <p:nvSpPr>
          <p:cNvPr id="58" name="TextBox 57"/>
          <p:cNvSpPr txBox="1"/>
          <p:nvPr/>
        </p:nvSpPr>
        <p:spPr>
          <a:xfrm>
            <a:off x="7506239" y="1867123"/>
            <a:ext cx="424895" cy="338378"/>
          </a:xfrm>
          <a:prstGeom prst="rect">
            <a:avLst/>
          </a:prstGeom>
          <a:noFill/>
        </p:spPr>
        <p:txBody>
          <a:bodyPr wrap="none" rtlCol="0">
            <a:spAutoFit/>
          </a:bodyPr>
          <a:lstStyle/>
          <a:p>
            <a:r>
              <a:rPr lang="en-US" altLang="zh-CN" sz="1599">
                <a:solidFill>
                  <a:schemeClr val="tx1">
                    <a:lumMod val="85000"/>
                    <a:lumOff val="15000"/>
                  </a:schemeClr>
                </a:solidFill>
                <a:latin typeface="微软雅黑" pitchFamily="34" charset="-122"/>
                <a:ea typeface="微软雅黑" pitchFamily="34" charset="-122"/>
              </a:rPr>
              <a:t>40</a:t>
            </a:r>
            <a:endParaRPr lang="zh-CN" altLang="en-US" sz="1599">
              <a:solidFill>
                <a:schemeClr val="tx1">
                  <a:lumMod val="85000"/>
                  <a:lumOff val="15000"/>
                </a:schemeClr>
              </a:solidFill>
              <a:latin typeface="微软雅黑" pitchFamily="34" charset="-122"/>
              <a:ea typeface="微软雅黑" pitchFamily="34" charset="-122"/>
            </a:endParaRPr>
          </a:p>
        </p:txBody>
      </p:sp>
      <p:sp>
        <p:nvSpPr>
          <p:cNvPr id="59" name="TextBox 58"/>
          <p:cNvSpPr txBox="1"/>
          <p:nvPr/>
        </p:nvSpPr>
        <p:spPr>
          <a:xfrm>
            <a:off x="7986042" y="1867123"/>
            <a:ext cx="424895" cy="338378"/>
          </a:xfrm>
          <a:prstGeom prst="rect">
            <a:avLst/>
          </a:prstGeom>
          <a:noFill/>
        </p:spPr>
        <p:txBody>
          <a:bodyPr wrap="none" rtlCol="0">
            <a:spAutoFit/>
          </a:bodyPr>
          <a:lstStyle/>
          <a:p>
            <a:r>
              <a:rPr lang="en-US" altLang="zh-CN" sz="1599">
                <a:solidFill>
                  <a:schemeClr val="tx1">
                    <a:lumMod val="85000"/>
                    <a:lumOff val="15000"/>
                  </a:schemeClr>
                </a:solidFill>
                <a:latin typeface="微软雅黑" pitchFamily="34" charset="-122"/>
                <a:ea typeface="微软雅黑" pitchFamily="34" charset="-122"/>
              </a:rPr>
              <a:t>50</a:t>
            </a:r>
            <a:endParaRPr lang="zh-CN" altLang="en-US" sz="1599">
              <a:solidFill>
                <a:schemeClr val="tx1">
                  <a:lumMod val="85000"/>
                  <a:lumOff val="15000"/>
                </a:schemeClr>
              </a:solidFill>
              <a:latin typeface="微软雅黑" pitchFamily="34" charset="-122"/>
              <a:ea typeface="微软雅黑" pitchFamily="34" charset="-122"/>
            </a:endParaRPr>
          </a:p>
        </p:txBody>
      </p:sp>
      <p:sp>
        <p:nvSpPr>
          <p:cNvPr id="60" name="TextBox 59"/>
          <p:cNvSpPr txBox="1"/>
          <p:nvPr/>
        </p:nvSpPr>
        <p:spPr>
          <a:xfrm>
            <a:off x="8465846" y="1867123"/>
            <a:ext cx="424895" cy="338378"/>
          </a:xfrm>
          <a:prstGeom prst="rect">
            <a:avLst/>
          </a:prstGeom>
          <a:noFill/>
        </p:spPr>
        <p:txBody>
          <a:bodyPr wrap="none" rtlCol="0">
            <a:spAutoFit/>
          </a:bodyPr>
          <a:lstStyle/>
          <a:p>
            <a:r>
              <a:rPr lang="en-US" altLang="zh-CN" sz="1599">
                <a:solidFill>
                  <a:schemeClr val="tx1">
                    <a:lumMod val="85000"/>
                    <a:lumOff val="15000"/>
                  </a:schemeClr>
                </a:solidFill>
                <a:latin typeface="微软雅黑" pitchFamily="34" charset="-122"/>
                <a:ea typeface="微软雅黑" pitchFamily="34" charset="-122"/>
              </a:rPr>
              <a:t>60</a:t>
            </a:r>
            <a:endParaRPr lang="zh-CN" altLang="en-US" sz="1599">
              <a:solidFill>
                <a:schemeClr val="tx1">
                  <a:lumMod val="85000"/>
                  <a:lumOff val="15000"/>
                </a:schemeClr>
              </a:solidFill>
              <a:latin typeface="微软雅黑" pitchFamily="34" charset="-122"/>
              <a:ea typeface="微软雅黑" pitchFamily="34" charset="-122"/>
            </a:endParaRPr>
          </a:p>
        </p:txBody>
      </p:sp>
      <p:sp>
        <p:nvSpPr>
          <p:cNvPr id="61" name="TextBox 60"/>
          <p:cNvSpPr txBox="1"/>
          <p:nvPr/>
        </p:nvSpPr>
        <p:spPr>
          <a:xfrm>
            <a:off x="8945649" y="1867123"/>
            <a:ext cx="424895" cy="338378"/>
          </a:xfrm>
          <a:prstGeom prst="rect">
            <a:avLst/>
          </a:prstGeom>
          <a:noFill/>
        </p:spPr>
        <p:txBody>
          <a:bodyPr wrap="none" rtlCol="0">
            <a:spAutoFit/>
          </a:bodyPr>
          <a:lstStyle/>
          <a:p>
            <a:r>
              <a:rPr lang="en-US" altLang="zh-CN" sz="1599">
                <a:solidFill>
                  <a:schemeClr val="tx1">
                    <a:lumMod val="85000"/>
                    <a:lumOff val="15000"/>
                  </a:schemeClr>
                </a:solidFill>
                <a:latin typeface="微软雅黑" pitchFamily="34" charset="-122"/>
                <a:ea typeface="微软雅黑" pitchFamily="34" charset="-122"/>
              </a:rPr>
              <a:t>70</a:t>
            </a:r>
            <a:endParaRPr lang="zh-CN" altLang="en-US" sz="1599">
              <a:solidFill>
                <a:schemeClr val="tx1">
                  <a:lumMod val="85000"/>
                  <a:lumOff val="15000"/>
                </a:schemeClr>
              </a:solidFill>
              <a:latin typeface="微软雅黑" pitchFamily="34" charset="-122"/>
              <a:ea typeface="微软雅黑" pitchFamily="34" charset="-122"/>
            </a:endParaRPr>
          </a:p>
        </p:txBody>
      </p:sp>
      <p:sp>
        <p:nvSpPr>
          <p:cNvPr id="62" name="TextBox 61"/>
          <p:cNvSpPr txBox="1"/>
          <p:nvPr/>
        </p:nvSpPr>
        <p:spPr>
          <a:xfrm>
            <a:off x="9425452" y="1867123"/>
            <a:ext cx="424895" cy="338378"/>
          </a:xfrm>
          <a:prstGeom prst="rect">
            <a:avLst/>
          </a:prstGeom>
          <a:noFill/>
        </p:spPr>
        <p:txBody>
          <a:bodyPr wrap="none" rtlCol="0">
            <a:spAutoFit/>
          </a:bodyPr>
          <a:lstStyle/>
          <a:p>
            <a:r>
              <a:rPr lang="en-US" altLang="zh-CN" sz="1599">
                <a:solidFill>
                  <a:schemeClr val="tx1">
                    <a:lumMod val="85000"/>
                    <a:lumOff val="15000"/>
                  </a:schemeClr>
                </a:solidFill>
                <a:latin typeface="微软雅黑" pitchFamily="34" charset="-122"/>
                <a:ea typeface="微软雅黑" pitchFamily="34" charset="-122"/>
              </a:rPr>
              <a:t>80</a:t>
            </a:r>
            <a:endParaRPr lang="zh-CN" altLang="en-US" sz="1599">
              <a:solidFill>
                <a:schemeClr val="tx1">
                  <a:lumMod val="85000"/>
                  <a:lumOff val="15000"/>
                </a:schemeClr>
              </a:solidFill>
              <a:latin typeface="微软雅黑" pitchFamily="34" charset="-122"/>
              <a:ea typeface="微软雅黑" pitchFamily="34" charset="-122"/>
            </a:endParaRPr>
          </a:p>
        </p:txBody>
      </p:sp>
      <p:sp>
        <p:nvSpPr>
          <p:cNvPr id="63" name="TextBox 62"/>
          <p:cNvSpPr txBox="1"/>
          <p:nvPr/>
        </p:nvSpPr>
        <p:spPr>
          <a:xfrm>
            <a:off x="9905255" y="1867123"/>
            <a:ext cx="424895" cy="338378"/>
          </a:xfrm>
          <a:prstGeom prst="rect">
            <a:avLst/>
          </a:prstGeom>
          <a:noFill/>
        </p:spPr>
        <p:txBody>
          <a:bodyPr wrap="none" rtlCol="0">
            <a:spAutoFit/>
          </a:bodyPr>
          <a:lstStyle/>
          <a:p>
            <a:r>
              <a:rPr lang="en-US" altLang="zh-CN" sz="1599">
                <a:solidFill>
                  <a:schemeClr val="tx1">
                    <a:lumMod val="85000"/>
                    <a:lumOff val="15000"/>
                  </a:schemeClr>
                </a:solidFill>
                <a:latin typeface="微软雅黑" pitchFamily="34" charset="-122"/>
                <a:ea typeface="微软雅黑" pitchFamily="34" charset="-122"/>
              </a:rPr>
              <a:t>90</a:t>
            </a:r>
            <a:endParaRPr lang="zh-CN" altLang="en-US" sz="1599">
              <a:solidFill>
                <a:schemeClr val="tx1">
                  <a:lumMod val="85000"/>
                  <a:lumOff val="15000"/>
                </a:schemeClr>
              </a:solidFill>
              <a:latin typeface="微软雅黑" pitchFamily="34" charset="-122"/>
              <a:ea typeface="微软雅黑" pitchFamily="34" charset="-122"/>
            </a:endParaRPr>
          </a:p>
        </p:txBody>
      </p:sp>
      <p:sp>
        <p:nvSpPr>
          <p:cNvPr id="64" name="TextBox 63"/>
          <p:cNvSpPr txBox="1"/>
          <p:nvPr/>
        </p:nvSpPr>
        <p:spPr>
          <a:xfrm>
            <a:off x="10340201" y="1867123"/>
            <a:ext cx="545058" cy="338378"/>
          </a:xfrm>
          <a:prstGeom prst="rect">
            <a:avLst/>
          </a:prstGeom>
          <a:noFill/>
        </p:spPr>
        <p:txBody>
          <a:bodyPr wrap="none" rtlCol="0">
            <a:spAutoFit/>
          </a:bodyPr>
          <a:lstStyle/>
          <a:p>
            <a:r>
              <a:rPr lang="en-US" altLang="zh-CN" sz="1599">
                <a:solidFill>
                  <a:schemeClr val="tx1">
                    <a:lumMod val="85000"/>
                    <a:lumOff val="15000"/>
                  </a:schemeClr>
                </a:solidFill>
                <a:latin typeface="微软雅黑" pitchFamily="34" charset="-122"/>
                <a:ea typeface="微软雅黑" pitchFamily="34" charset="-122"/>
              </a:rPr>
              <a:t>100</a:t>
            </a:r>
            <a:endParaRPr lang="zh-CN" altLang="en-US" sz="1599">
              <a:solidFill>
                <a:schemeClr val="tx1">
                  <a:lumMod val="85000"/>
                  <a:lumOff val="15000"/>
                </a:schemeClr>
              </a:solidFill>
              <a:latin typeface="微软雅黑" pitchFamily="34" charset="-122"/>
              <a:ea typeface="微软雅黑" pitchFamily="34" charset="-122"/>
            </a:endParaRPr>
          </a:p>
        </p:txBody>
      </p:sp>
      <p:sp>
        <p:nvSpPr>
          <p:cNvPr id="65" name="五边形 64"/>
          <p:cNvSpPr/>
          <p:nvPr/>
        </p:nvSpPr>
        <p:spPr>
          <a:xfrm flipH="1">
            <a:off x="2517144" y="2707281"/>
            <a:ext cx="3176619" cy="323831"/>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微软雅黑" pitchFamily="34" charset="-122"/>
              <a:ea typeface="微软雅黑" pitchFamily="34" charset="-122"/>
            </a:endParaRPr>
          </a:p>
        </p:txBody>
      </p:sp>
      <p:sp>
        <p:nvSpPr>
          <p:cNvPr id="66" name="五边形 65"/>
          <p:cNvSpPr/>
          <p:nvPr/>
        </p:nvSpPr>
        <p:spPr>
          <a:xfrm flipH="1">
            <a:off x="3740148" y="3259055"/>
            <a:ext cx="1953615" cy="323831"/>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微软雅黑" pitchFamily="34" charset="-122"/>
              <a:ea typeface="微软雅黑" pitchFamily="34" charset="-122"/>
            </a:endParaRPr>
          </a:p>
        </p:txBody>
      </p:sp>
      <p:sp>
        <p:nvSpPr>
          <p:cNvPr id="67" name="五边形 66"/>
          <p:cNvSpPr/>
          <p:nvPr/>
        </p:nvSpPr>
        <p:spPr>
          <a:xfrm flipH="1">
            <a:off x="2996948" y="3810828"/>
            <a:ext cx="2696815" cy="323831"/>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微软雅黑" pitchFamily="34" charset="-122"/>
              <a:ea typeface="微软雅黑" pitchFamily="34" charset="-122"/>
            </a:endParaRPr>
          </a:p>
        </p:txBody>
      </p:sp>
      <p:sp>
        <p:nvSpPr>
          <p:cNvPr id="68" name="五边形 67"/>
          <p:cNvSpPr/>
          <p:nvPr/>
        </p:nvSpPr>
        <p:spPr>
          <a:xfrm flipH="1">
            <a:off x="1406570" y="4362602"/>
            <a:ext cx="4287194" cy="323831"/>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微软雅黑" pitchFamily="34" charset="-122"/>
              <a:ea typeface="微软雅黑" pitchFamily="34" charset="-122"/>
            </a:endParaRPr>
          </a:p>
        </p:txBody>
      </p:sp>
      <p:sp>
        <p:nvSpPr>
          <p:cNvPr id="69" name="五边形 68"/>
          <p:cNvSpPr/>
          <p:nvPr/>
        </p:nvSpPr>
        <p:spPr>
          <a:xfrm flipH="1">
            <a:off x="2153133" y="4914376"/>
            <a:ext cx="3540631" cy="323831"/>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微软雅黑" pitchFamily="34" charset="-122"/>
              <a:ea typeface="微软雅黑" pitchFamily="34" charset="-122"/>
            </a:endParaRPr>
          </a:p>
        </p:txBody>
      </p:sp>
      <p:sp>
        <p:nvSpPr>
          <p:cNvPr id="70" name="五边形 69"/>
          <p:cNvSpPr/>
          <p:nvPr/>
        </p:nvSpPr>
        <p:spPr>
          <a:xfrm flipH="1">
            <a:off x="3294745" y="5466149"/>
            <a:ext cx="2399019" cy="323831"/>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微软雅黑" pitchFamily="34" charset="-122"/>
              <a:ea typeface="微软雅黑" pitchFamily="34" charset="-122"/>
            </a:endParaRPr>
          </a:p>
        </p:txBody>
      </p:sp>
      <p:sp>
        <p:nvSpPr>
          <p:cNvPr id="71" name="五边形 70"/>
          <p:cNvSpPr/>
          <p:nvPr/>
        </p:nvSpPr>
        <p:spPr>
          <a:xfrm flipH="1">
            <a:off x="4254351" y="6018396"/>
            <a:ext cx="1439412" cy="323831"/>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微软雅黑" pitchFamily="34" charset="-122"/>
              <a:ea typeface="微软雅黑" pitchFamily="34" charset="-122"/>
            </a:endParaRPr>
          </a:p>
        </p:txBody>
      </p:sp>
      <p:sp>
        <p:nvSpPr>
          <p:cNvPr id="72" name="TextBox 71"/>
          <p:cNvSpPr txBox="1"/>
          <p:nvPr/>
        </p:nvSpPr>
        <p:spPr>
          <a:xfrm>
            <a:off x="1531628" y="2704104"/>
            <a:ext cx="1004880" cy="338378"/>
          </a:xfrm>
          <a:prstGeom prst="rect">
            <a:avLst/>
          </a:prstGeom>
          <a:noFill/>
        </p:spPr>
        <p:txBody>
          <a:bodyPr wrap="none" rtlCol="0">
            <a:spAutoFit/>
          </a:bodyPr>
          <a:lstStyle/>
          <a:p>
            <a:r>
              <a:rPr lang="zh-CN" altLang="en-US" sz="1599" dirty="0">
                <a:solidFill>
                  <a:schemeClr val="tx1">
                    <a:lumMod val="85000"/>
                    <a:lumOff val="15000"/>
                  </a:schemeClr>
                </a:solidFill>
                <a:latin typeface="微软雅黑" pitchFamily="34" charset="-122"/>
                <a:ea typeface="微软雅黑" pitchFamily="34" charset="-122"/>
              </a:rPr>
              <a:t>输入文字</a:t>
            </a:r>
          </a:p>
        </p:txBody>
      </p:sp>
      <p:sp>
        <p:nvSpPr>
          <p:cNvPr id="73" name="TextBox 72"/>
          <p:cNvSpPr txBox="1"/>
          <p:nvPr/>
        </p:nvSpPr>
        <p:spPr>
          <a:xfrm>
            <a:off x="2730744" y="3256503"/>
            <a:ext cx="1004880" cy="338378"/>
          </a:xfrm>
          <a:prstGeom prst="rect">
            <a:avLst/>
          </a:prstGeom>
          <a:noFill/>
        </p:spPr>
        <p:txBody>
          <a:bodyPr wrap="none" rtlCol="0">
            <a:spAutoFit/>
          </a:bodyPr>
          <a:lstStyle/>
          <a:p>
            <a:r>
              <a:rPr lang="zh-CN" altLang="en-US" sz="1599" dirty="0">
                <a:solidFill>
                  <a:schemeClr val="tx1">
                    <a:lumMod val="85000"/>
                    <a:lumOff val="15000"/>
                  </a:schemeClr>
                </a:solidFill>
                <a:latin typeface="微软雅黑" pitchFamily="34" charset="-122"/>
                <a:ea typeface="微软雅黑" pitchFamily="34" charset="-122"/>
              </a:rPr>
              <a:t>输入文字</a:t>
            </a:r>
          </a:p>
        </p:txBody>
      </p:sp>
      <p:sp>
        <p:nvSpPr>
          <p:cNvPr id="74" name="TextBox 73"/>
          <p:cNvSpPr txBox="1"/>
          <p:nvPr/>
        </p:nvSpPr>
        <p:spPr>
          <a:xfrm>
            <a:off x="2015465" y="3807888"/>
            <a:ext cx="1004880" cy="338378"/>
          </a:xfrm>
          <a:prstGeom prst="rect">
            <a:avLst/>
          </a:prstGeom>
          <a:noFill/>
        </p:spPr>
        <p:txBody>
          <a:bodyPr wrap="none" rtlCol="0">
            <a:spAutoFit/>
          </a:bodyPr>
          <a:lstStyle/>
          <a:p>
            <a:r>
              <a:rPr lang="zh-CN" altLang="en-US" sz="1599" dirty="0">
                <a:solidFill>
                  <a:schemeClr val="tx1">
                    <a:lumMod val="85000"/>
                    <a:lumOff val="15000"/>
                  </a:schemeClr>
                </a:solidFill>
                <a:latin typeface="微软雅黑" pitchFamily="34" charset="-122"/>
                <a:ea typeface="微软雅黑" pitchFamily="34" charset="-122"/>
              </a:rPr>
              <a:t>输入文字</a:t>
            </a:r>
          </a:p>
        </p:txBody>
      </p:sp>
      <p:sp>
        <p:nvSpPr>
          <p:cNvPr id="75" name="TextBox 74"/>
          <p:cNvSpPr txBox="1"/>
          <p:nvPr/>
        </p:nvSpPr>
        <p:spPr>
          <a:xfrm>
            <a:off x="482300" y="4351319"/>
            <a:ext cx="1004880" cy="338378"/>
          </a:xfrm>
          <a:prstGeom prst="rect">
            <a:avLst/>
          </a:prstGeom>
          <a:noFill/>
        </p:spPr>
        <p:txBody>
          <a:bodyPr wrap="none" rtlCol="0">
            <a:spAutoFit/>
          </a:bodyPr>
          <a:lstStyle/>
          <a:p>
            <a:r>
              <a:rPr lang="zh-CN" altLang="en-US" sz="1599" dirty="0">
                <a:solidFill>
                  <a:schemeClr val="tx1">
                    <a:lumMod val="85000"/>
                    <a:lumOff val="15000"/>
                  </a:schemeClr>
                </a:solidFill>
                <a:latin typeface="微软雅黑" pitchFamily="34" charset="-122"/>
                <a:ea typeface="微软雅黑" pitchFamily="34" charset="-122"/>
              </a:rPr>
              <a:t>输入文字</a:t>
            </a:r>
          </a:p>
        </p:txBody>
      </p:sp>
      <p:sp>
        <p:nvSpPr>
          <p:cNvPr id="76" name="TextBox 75"/>
          <p:cNvSpPr txBox="1"/>
          <p:nvPr/>
        </p:nvSpPr>
        <p:spPr>
          <a:xfrm>
            <a:off x="1233603" y="4911199"/>
            <a:ext cx="1004880" cy="338378"/>
          </a:xfrm>
          <a:prstGeom prst="rect">
            <a:avLst/>
          </a:prstGeom>
          <a:noFill/>
        </p:spPr>
        <p:txBody>
          <a:bodyPr wrap="none" rtlCol="0">
            <a:spAutoFit/>
          </a:bodyPr>
          <a:lstStyle/>
          <a:p>
            <a:r>
              <a:rPr lang="zh-CN" altLang="en-US" sz="1599" dirty="0">
                <a:solidFill>
                  <a:schemeClr val="tx1">
                    <a:lumMod val="85000"/>
                    <a:lumOff val="15000"/>
                  </a:schemeClr>
                </a:solidFill>
                <a:latin typeface="微软雅黑" pitchFamily="34" charset="-122"/>
                <a:ea typeface="微软雅黑" pitchFamily="34" charset="-122"/>
              </a:rPr>
              <a:t>输入文字</a:t>
            </a:r>
          </a:p>
        </p:txBody>
      </p:sp>
      <p:sp>
        <p:nvSpPr>
          <p:cNvPr id="77" name="TextBox 76"/>
          <p:cNvSpPr txBox="1"/>
          <p:nvPr/>
        </p:nvSpPr>
        <p:spPr>
          <a:xfrm>
            <a:off x="2283159" y="5463597"/>
            <a:ext cx="1004880" cy="338378"/>
          </a:xfrm>
          <a:prstGeom prst="rect">
            <a:avLst/>
          </a:prstGeom>
          <a:noFill/>
        </p:spPr>
        <p:txBody>
          <a:bodyPr wrap="none" rtlCol="0">
            <a:spAutoFit/>
          </a:bodyPr>
          <a:lstStyle/>
          <a:p>
            <a:r>
              <a:rPr lang="zh-CN" altLang="en-US" sz="1599" dirty="0">
                <a:solidFill>
                  <a:schemeClr val="tx1">
                    <a:lumMod val="85000"/>
                    <a:lumOff val="15000"/>
                  </a:schemeClr>
                </a:solidFill>
                <a:latin typeface="微软雅黑" pitchFamily="34" charset="-122"/>
                <a:ea typeface="微软雅黑" pitchFamily="34" charset="-122"/>
              </a:rPr>
              <a:t>输入文字</a:t>
            </a:r>
          </a:p>
        </p:txBody>
      </p:sp>
      <p:sp>
        <p:nvSpPr>
          <p:cNvPr id="78" name="TextBox 77"/>
          <p:cNvSpPr txBox="1"/>
          <p:nvPr/>
        </p:nvSpPr>
        <p:spPr>
          <a:xfrm>
            <a:off x="3234707" y="6014982"/>
            <a:ext cx="1004880" cy="338378"/>
          </a:xfrm>
          <a:prstGeom prst="rect">
            <a:avLst/>
          </a:prstGeom>
          <a:noFill/>
        </p:spPr>
        <p:txBody>
          <a:bodyPr wrap="none" rtlCol="0">
            <a:spAutoFit/>
          </a:bodyPr>
          <a:lstStyle/>
          <a:p>
            <a:r>
              <a:rPr lang="zh-CN" altLang="en-US" sz="1599" dirty="0">
                <a:solidFill>
                  <a:schemeClr val="tx1">
                    <a:lumMod val="85000"/>
                    <a:lumOff val="15000"/>
                  </a:schemeClr>
                </a:solidFill>
                <a:latin typeface="微软雅黑" pitchFamily="34" charset="-122"/>
                <a:ea typeface="微软雅黑" pitchFamily="34" charset="-122"/>
              </a:rPr>
              <a:t>输入文字</a:t>
            </a:r>
          </a:p>
        </p:txBody>
      </p:sp>
      <p:sp>
        <p:nvSpPr>
          <p:cNvPr id="79" name="五边形 78"/>
          <p:cNvSpPr/>
          <p:nvPr/>
        </p:nvSpPr>
        <p:spPr>
          <a:xfrm>
            <a:off x="6248836" y="2707281"/>
            <a:ext cx="1621416" cy="323831"/>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微软雅黑" pitchFamily="34" charset="-122"/>
              <a:ea typeface="微软雅黑" pitchFamily="34" charset="-122"/>
            </a:endParaRPr>
          </a:p>
        </p:txBody>
      </p:sp>
      <p:sp>
        <p:nvSpPr>
          <p:cNvPr id="80" name="五边形 79"/>
          <p:cNvSpPr/>
          <p:nvPr/>
        </p:nvSpPr>
        <p:spPr>
          <a:xfrm>
            <a:off x="6248837" y="3259055"/>
            <a:ext cx="3060825" cy="323831"/>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微软雅黑" pitchFamily="34" charset="-122"/>
              <a:ea typeface="微软雅黑" pitchFamily="34" charset="-122"/>
            </a:endParaRPr>
          </a:p>
        </p:txBody>
      </p:sp>
      <p:sp>
        <p:nvSpPr>
          <p:cNvPr id="81" name="五边形 80"/>
          <p:cNvSpPr/>
          <p:nvPr/>
        </p:nvSpPr>
        <p:spPr>
          <a:xfrm>
            <a:off x="6248837" y="3810828"/>
            <a:ext cx="1919212" cy="323831"/>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微软雅黑" pitchFamily="34" charset="-122"/>
              <a:ea typeface="微软雅黑" pitchFamily="34" charset="-122"/>
            </a:endParaRPr>
          </a:p>
        </p:txBody>
      </p:sp>
      <p:sp>
        <p:nvSpPr>
          <p:cNvPr id="82" name="五边形 81"/>
          <p:cNvSpPr/>
          <p:nvPr/>
        </p:nvSpPr>
        <p:spPr>
          <a:xfrm>
            <a:off x="6248836" y="4362602"/>
            <a:ext cx="4091364" cy="323831"/>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微软雅黑" pitchFamily="34" charset="-122"/>
              <a:ea typeface="微软雅黑" pitchFamily="34" charset="-122"/>
            </a:endParaRPr>
          </a:p>
        </p:txBody>
      </p:sp>
      <p:sp>
        <p:nvSpPr>
          <p:cNvPr id="83" name="五边形 82"/>
          <p:cNvSpPr/>
          <p:nvPr/>
        </p:nvSpPr>
        <p:spPr>
          <a:xfrm>
            <a:off x="6248837" y="4914376"/>
            <a:ext cx="3358622" cy="323831"/>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微软雅黑" pitchFamily="34" charset="-122"/>
              <a:ea typeface="微软雅黑" pitchFamily="34" charset="-122"/>
            </a:endParaRPr>
          </a:p>
        </p:txBody>
      </p:sp>
      <p:sp>
        <p:nvSpPr>
          <p:cNvPr id="84" name="五边形 83"/>
          <p:cNvSpPr/>
          <p:nvPr/>
        </p:nvSpPr>
        <p:spPr>
          <a:xfrm>
            <a:off x="6248837" y="5466149"/>
            <a:ext cx="3656419" cy="323831"/>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微软雅黑" pitchFamily="34" charset="-122"/>
              <a:ea typeface="微软雅黑" pitchFamily="34" charset="-122"/>
            </a:endParaRPr>
          </a:p>
        </p:txBody>
      </p:sp>
      <p:sp>
        <p:nvSpPr>
          <p:cNvPr id="85" name="五边形 84"/>
          <p:cNvSpPr/>
          <p:nvPr/>
        </p:nvSpPr>
        <p:spPr>
          <a:xfrm>
            <a:off x="6248836" y="6018396"/>
            <a:ext cx="2878819" cy="323831"/>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微软雅黑" pitchFamily="34" charset="-122"/>
              <a:ea typeface="微软雅黑" pitchFamily="34" charset="-122"/>
            </a:endParaRPr>
          </a:p>
        </p:txBody>
      </p:sp>
      <p:sp>
        <p:nvSpPr>
          <p:cNvPr id="86" name="TextBox 85"/>
          <p:cNvSpPr txBox="1"/>
          <p:nvPr/>
        </p:nvSpPr>
        <p:spPr>
          <a:xfrm>
            <a:off x="7932041" y="2704104"/>
            <a:ext cx="1004880" cy="338378"/>
          </a:xfrm>
          <a:prstGeom prst="rect">
            <a:avLst/>
          </a:prstGeom>
          <a:noFill/>
        </p:spPr>
        <p:txBody>
          <a:bodyPr wrap="none" rtlCol="0">
            <a:spAutoFit/>
          </a:bodyPr>
          <a:lstStyle/>
          <a:p>
            <a:r>
              <a:rPr lang="zh-CN" altLang="en-US" sz="1599" dirty="0">
                <a:solidFill>
                  <a:schemeClr val="tx1">
                    <a:lumMod val="85000"/>
                    <a:lumOff val="15000"/>
                  </a:schemeClr>
                </a:solidFill>
                <a:latin typeface="微软雅黑" pitchFamily="34" charset="-122"/>
                <a:ea typeface="微软雅黑" pitchFamily="34" charset="-122"/>
              </a:rPr>
              <a:t>输入文字</a:t>
            </a:r>
          </a:p>
        </p:txBody>
      </p:sp>
      <p:sp>
        <p:nvSpPr>
          <p:cNvPr id="87" name="TextBox 86"/>
          <p:cNvSpPr txBox="1"/>
          <p:nvPr/>
        </p:nvSpPr>
        <p:spPr>
          <a:xfrm>
            <a:off x="9386223" y="3267786"/>
            <a:ext cx="543456" cy="307617"/>
          </a:xfrm>
          <a:prstGeom prst="rect">
            <a:avLst/>
          </a:prstGeom>
          <a:noFill/>
        </p:spPr>
        <p:txBody>
          <a:bodyPr wrap="none" rtlCol="0">
            <a:spAutoFit/>
          </a:bodyPr>
          <a:lstStyle/>
          <a:p>
            <a:r>
              <a:rPr lang="zh-CN" altLang="en-US" sz="1399">
                <a:solidFill>
                  <a:schemeClr val="tx1">
                    <a:lumMod val="85000"/>
                    <a:lumOff val="15000"/>
                  </a:schemeClr>
                </a:solidFill>
                <a:latin typeface="微软雅黑" pitchFamily="34" charset="-122"/>
                <a:ea typeface="微软雅黑" pitchFamily="34" charset="-122"/>
              </a:rPr>
              <a:t>文字</a:t>
            </a:r>
          </a:p>
        </p:txBody>
      </p:sp>
      <p:sp>
        <p:nvSpPr>
          <p:cNvPr id="88" name="TextBox 87"/>
          <p:cNvSpPr txBox="1"/>
          <p:nvPr/>
        </p:nvSpPr>
        <p:spPr>
          <a:xfrm>
            <a:off x="8212128" y="3807888"/>
            <a:ext cx="1004880" cy="338378"/>
          </a:xfrm>
          <a:prstGeom prst="rect">
            <a:avLst/>
          </a:prstGeom>
          <a:noFill/>
        </p:spPr>
        <p:txBody>
          <a:bodyPr wrap="none" rtlCol="0">
            <a:spAutoFit/>
          </a:bodyPr>
          <a:lstStyle/>
          <a:p>
            <a:r>
              <a:rPr lang="zh-CN" altLang="en-US" sz="1599" dirty="0">
                <a:solidFill>
                  <a:schemeClr val="tx1">
                    <a:lumMod val="85000"/>
                    <a:lumOff val="15000"/>
                  </a:schemeClr>
                </a:solidFill>
                <a:latin typeface="微软雅黑" pitchFamily="34" charset="-122"/>
                <a:ea typeface="微软雅黑" pitchFamily="34" charset="-122"/>
              </a:rPr>
              <a:t>输入文字</a:t>
            </a:r>
          </a:p>
        </p:txBody>
      </p:sp>
      <p:sp>
        <p:nvSpPr>
          <p:cNvPr id="89" name="TextBox 88"/>
          <p:cNvSpPr txBox="1"/>
          <p:nvPr/>
        </p:nvSpPr>
        <p:spPr>
          <a:xfrm>
            <a:off x="10317635" y="4351319"/>
            <a:ext cx="1004880" cy="338378"/>
          </a:xfrm>
          <a:prstGeom prst="rect">
            <a:avLst/>
          </a:prstGeom>
          <a:noFill/>
        </p:spPr>
        <p:txBody>
          <a:bodyPr wrap="none" rtlCol="0">
            <a:spAutoFit/>
          </a:bodyPr>
          <a:lstStyle/>
          <a:p>
            <a:r>
              <a:rPr lang="zh-CN" altLang="en-US" sz="1599" dirty="0">
                <a:solidFill>
                  <a:schemeClr val="tx1">
                    <a:lumMod val="85000"/>
                    <a:lumOff val="15000"/>
                  </a:schemeClr>
                </a:solidFill>
                <a:latin typeface="微软雅黑" pitchFamily="34" charset="-122"/>
                <a:ea typeface="微软雅黑" pitchFamily="34" charset="-122"/>
              </a:rPr>
              <a:t>输入文字</a:t>
            </a:r>
          </a:p>
        </p:txBody>
      </p:sp>
      <p:sp>
        <p:nvSpPr>
          <p:cNvPr id="90" name="TextBox 89"/>
          <p:cNvSpPr txBox="1"/>
          <p:nvPr/>
        </p:nvSpPr>
        <p:spPr>
          <a:xfrm>
            <a:off x="9658356" y="4911199"/>
            <a:ext cx="1004880" cy="338378"/>
          </a:xfrm>
          <a:prstGeom prst="rect">
            <a:avLst/>
          </a:prstGeom>
          <a:noFill/>
        </p:spPr>
        <p:txBody>
          <a:bodyPr wrap="none" rtlCol="0">
            <a:spAutoFit/>
          </a:bodyPr>
          <a:lstStyle/>
          <a:p>
            <a:r>
              <a:rPr lang="zh-CN" altLang="en-US" sz="1599" dirty="0">
                <a:solidFill>
                  <a:schemeClr val="tx1">
                    <a:lumMod val="85000"/>
                    <a:lumOff val="15000"/>
                  </a:schemeClr>
                </a:solidFill>
                <a:latin typeface="微软雅黑" pitchFamily="34" charset="-122"/>
                <a:ea typeface="微软雅黑" pitchFamily="34" charset="-122"/>
              </a:rPr>
              <a:t>输入文字</a:t>
            </a:r>
          </a:p>
        </p:txBody>
      </p:sp>
      <p:sp>
        <p:nvSpPr>
          <p:cNvPr id="91" name="TextBox 90"/>
          <p:cNvSpPr txBox="1"/>
          <p:nvPr/>
        </p:nvSpPr>
        <p:spPr>
          <a:xfrm>
            <a:off x="9923389" y="5463597"/>
            <a:ext cx="1004880" cy="338378"/>
          </a:xfrm>
          <a:prstGeom prst="rect">
            <a:avLst/>
          </a:prstGeom>
          <a:noFill/>
        </p:spPr>
        <p:txBody>
          <a:bodyPr wrap="none" rtlCol="0">
            <a:spAutoFit/>
          </a:bodyPr>
          <a:lstStyle/>
          <a:p>
            <a:r>
              <a:rPr lang="zh-CN" altLang="en-US" sz="1599" dirty="0">
                <a:solidFill>
                  <a:schemeClr val="tx1">
                    <a:lumMod val="85000"/>
                    <a:lumOff val="15000"/>
                  </a:schemeClr>
                </a:solidFill>
                <a:latin typeface="微软雅黑" pitchFamily="34" charset="-122"/>
                <a:ea typeface="微软雅黑" pitchFamily="34" charset="-122"/>
              </a:rPr>
              <a:t>输入文字</a:t>
            </a:r>
          </a:p>
        </p:txBody>
      </p:sp>
      <p:sp>
        <p:nvSpPr>
          <p:cNvPr id="92" name="TextBox 91"/>
          <p:cNvSpPr txBox="1"/>
          <p:nvPr/>
        </p:nvSpPr>
        <p:spPr>
          <a:xfrm>
            <a:off x="9223442" y="6014982"/>
            <a:ext cx="1004880" cy="338378"/>
          </a:xfrm>
          <a:prstGeom prst="rect">
            <a:avLst/>
          </a:prstGeom>
          <a:noFill/>
        </p:spPr>
        <p:txBody>
          <a:bodyPr wrap="none" rtlCol="0">
            <a:spAutoFit/>
          </a:bodyPr>
          <a:lstStyle/>
          <a:p>
            <a:r>
              <a:rPr lang="zh-CN" altLang="en-US" sz="1599" dirty="0">
                <a:solidFill>
                  <a:schemeClr val="tx1">
                    <a:lumMod val="85000"/>
                    <a:lumOff val="15000"/>
                  </a:schemeClr>
                </a:solidFill>
                <a:latin typeface="微软雅黑" pitchFamily="34" charset="-122"/>
                <a:ea typeface="微软雅黑" pitchFamily="34" charset="-122"/>
              </a:rPr>
              <a:t>输入文字</a:t>
            </a:r>
          </a:p>
        </p:txBody>
      </p:sp>
      <p:sp>
        <p:nvSpPr>
          <p:cNvPr id="93" name="TextBox 92"/>
          <p:cNvSpPr txBox="1"/>
          <p:nvPr/>
        </p:nvSpPr>
        <p:spPr>
          <a:xfrm>
            <a:off x="5788492" y="2669246"/>
            <a:ext cx="365616" cy="399902"/>
          </a:xfrm>
          <a:prstGeom prst="rect">
            <a:avLst/>
          </a:prstGeom>
          <a:noFill/>
        </p:spPr>
        <p:txBody>
          <a:bodyPr wrap="none" rtlCol="0">
            <a:spAutoFit/>
          </a:bodyPr>
          <a:lstStyle/>
          <a:p>
            <a:r>
              <a:rPr lang="en-US" altLang="zh-CN" sz="1999">
                <a:solidFill>
                  <a:schemeClr val="tx1">
                    <a:lumMod val="85000"/>
                    <a:lumOff val="15000"/>
                  </a:schemeClr>
                </a:solidFill>
                <a:latin typeface="微软雅黑" pitchFamily="34" charset="-122"/>
                <a:ea typeface="微软雅黑" pitchFamily="34" charset="-122"/>
              </a:rPr>
              <a:t>A</a:t>
            </a:r>
            <a:endParaRPr lang="zh-CN" altLang="en-US" sz="1999">
              <a:solidFill>
                <a:schemeClr val="tx1">
                  <a:lumMod val="85000"/>
                  <a:lumOff val="15000"/>
                </a:schemeClr>
              </a:solidFill>
              <a:latin typeface="微软雅黑" pitchFamily="34" charset="-122"/>
              <a:ea typeface="微软雅黑" pitchFamily="34" charset="-122"/>
            </a:endParaRPr>
          </a:p>
        </p:txBody>
      </p:sp>
      <p:sp>
        <p:nvSpPr>
          <p:cNvPr id="94" name="TextBox 93"/>
          <p:cNvSpPr txBox="1"/>
          <p:nvPr/>
        </p:nvSpPr>
        <p:spPr>
          <a:xfrm>
            <a:off x="5788492" y="3221019"/>
            <a:ext cx="344786" cy="399902"/>
          </a:xfrm>
          <a:prstGeom prst="rect">
            <a:avLst/>
          </a:prstGeom>
          <a:noFill/>
        </p:spPr>
        <p:txBody>
          <a:bodyPr wrap="none" rtlCol="0">
            <a:spAutoFit/>
          </a:bodyPr>
          <a:lstStyle/>
          <a:p>
            <a:r>
              <a:rPr lang="en-US" altLang="zh-CN" sz="1999">
                <a:solidFill>
                  <a:schemeClr val="tx1">
                    <a:lumMod val="85000"/>
                    <a:lumOff val="15000"/>
                  </a:schemeClr>
                </a:solidFill>
                <a:latin typeface="微软雅黑" pitchFamily="34" charset="-122"/>
                <a:ea typeface="微软雅黑" pitchFamily="34" charset="-122"/>
              </a:rPr>
              <a:t>B</a:t>
            </a:r>
            <a:endParaRPr lang="zh-CN" altLang="en-US" sz="1999">
              <a:solidFill>
                <a:schemeClr val="tx1">
                  <a:lumMod val="85000"/>
                  <a:lumOff val="15000"/>
                </a:schemeClr>
              </a:solidFill>
              <a:latin typeface="微软雅黑" pitchFamily="34" charset="-122"/>
              <a:ea typeface="微软雅黑" pitchFamily="34" charset="-122"/>
            </a:endParaRPr>
          </a:p>
        </p:txBody>
      </p:sp>
      <p:sp>
        <p:nvSpPr>
          <p:cNvPr id="95" name="TextBox 94"/>
          <p:cNvSpPr txBox="1"/>
          <p:nvPr/>
        </p:nvSpPr>
        <p:spPr>
          <a:xfrm>
            <a:off x="5788492" y="3772793"/>
            <a:ext cx="356003" cy="399902"/>
          </a:xfrm>
          <a:prstGeom prst="rect">
            <a:avLst/>
          </a:prstGeom>
          <a:noFill/>
        </p:spPr>
        <p:txBody>
          <a:bodyPr wrap="none" rtlCol="0">
            <a:spAutoFit/>
          </a:bodyPr>
          <a:lstStyle/>
          <a:p>
            <a:r>
              <a:rPr lang="en-US" altLang="zh-CN" sz="1999">
                <a:solidFill>
                  <a:schemeClr val="tx1">
                    <a:lumMod val="85000"/>
                    <a:lumOff val="15000"/>
                  </a:schemeClr>
                </a:solidFill>
                <a:latin typeface="微软雅黑" pitchFamily="34" charset="-122"/>
                <a:ea typeface="微软雅黑" pitchFamily="34" charset="-122"/>
              </a:rPr>
              <a:t>C</a:t>
            </a:r>
            <a:endParaRPr lang="zh-CN" altLang="en-US" sz="1999">
              <a:solidFill>
                <a:schemeClr val="tx1">
                  <a:lumMod val="85000"/>
                  <a:lumOff val="15000"/>
                </a:schemeClr>
              </a:solidFill>
              <a:latin typeface="微软雅黑" pitchFamily="34" charset="-122"/>
              <a:ea typeface="微软雅黑" pitchFamily="34" charset="-122"/>
            </a:endParaRPr>
          </a:p>
        </p:txBody>
      </p:sp>
      <p:sp>
        <p:nvSpPr>
          <p:cNvPr id="96" name="TextBox 95"/>
          <p:cNvSpPr txBox="1"/>
          <p:nvPr/>
        </p:nvSpPr>
        <p:spPr>
          <a:xfrm>
            <a:off x="5788492" y="4324566"/>
            <a:ext cx="380034" cy="399902"/>
          </a:xfrm>
          <a:prstGeom prst="rect">
            <a:avLst/>
          </a:prstGeom>
          <a:noFill/>
        </p:spPr>
        <p:txBody>
          <a:bodyPr wrap="none" rtlCol="0">
            <a:spAutoFit/>
          </a:bodyPr>
          <a:lstStyle/>
          <a:p>
            <a:r>
              <a:rPr lang="en-US" altLang="zh-CN" sz="1999">
                <a:solidFill>
                  <a:schemeClr val="tx1">
                    <a:lumMod val="85000"/>
                    <a:lumOff val="15000"/>
                  </a:schemeClr>
                </a:solidFill>
                <a:latin typeface="微软雅黑" pitchFamily="34" charset="-122"/>
                <a:ea typeface="微软雅黑" pitchFamily="34" charset="-122"/>
              </a:rPr>
              <a:t>D</a:t>
            </a:r>
            <a:endParaRPr lang="zh-CN" altLang="en-US" sz="1999">
              <a:solidFill>
                <a:schemeClr val="tx1">
                  <a:lumMod val="85000"/>
                  <a:lumOff val="15000"/>
                </a:schemeClr>
              </a:solidFill>
              <a:latin typeface="微软雅黑" pitchFamily="34" charset="-122"/>
              <a:ea typeface="微软雅黑" pitchFamily="34" charset="-122"/>
            </a:endParaRPr>
          </a:p>
        </p:txBody>
      </p:sp>
      <p:sp>
        <p:nvSpPr>
          <p:cNvPr id="97" name="TextBox 96"/>
          <p:cNvSpPr txBox="1"/>
          <p:nvPr/>
        </p:nvSpPr>
        <p:spPr>
          <a:xfrm>
            <a:off x="5788492" y="4876340"/>
            <a:ext cx="325560" cy="399902"/>
          </a:xfrm>
          <a:prstGeom prst="rect">
            <a:avLst/>
          </a:prstGeom>
          <a:noFill/>
        </p:spPr>
        <p:txBody>
          <a:bodyPr wrap="none" rtlCol="0">
            <a:spAutoFit/>
          </a:bodyPr>
          <a:lstStyle/>
          <a:p>
            <a:r>
              <a:rPr lang="en-US" altLang="zh-CN" sz="1999">
                <a:solidFill>
                  <a:schemeClr val="tx1">
                    <a:lumMod val="85000"/>
                    <a:lumOff val="15000"/>
                  </a:schemeClr>
                </a:solidFill>
                <a:latin typeface="微软雅黑" pitchFamily="34" charset="-122"/>
                <a:ea typeface="微软雅黑" pitchFamily="34" charset="-122"/>
              </a:rPr>
              <a:t>E</a:t>
            </a:r>
            <a:endParaRPr lang="zh-CN" altLang="en-US" sz="1999">
              <a:solidFill>
                <a:schemeClr val="tx1">
                  <a:lumMod val="85000"/>
                  <a:lumOff val="15000"/>
                </a:schemeClr>
              </a:solidFill>
              <a:latin typeface="微软雅黑" pitchFamily="34" charset="-122"/>
              <a:ea typeface="微软雅黑" pitchFamily="34" charset="-122"/>
            </a:endParaRPr>
          </a:p>
        </p:txBody>
      </p:sp>
      <p:sp>
        <p:nvSpPr>
          <p:cNvPr id="98" name="TextBox 97"/>
          <p:cNvSpPr txBox="1"/>
          <p:nvPr/>
        </p:nvSpPr>
        <p:spPr>
          <a:xfrm>
            <a:off x="5788492" y="5428114"/>
            <a:ext cx="320755" cy="399902"/>
          </a:xfrm>
          <a:prstGeom prst="rect">
            <a:avLst/>
          </a:prstGeom>
          <a:noFill/>
        </p:spPr>
        <p:txBody>
          <a:bodyPr wrap="none" rtlCol="0">
            <a:spAutoFit/>
          </a:bodyPr>
          <a:lstStyle/>
          <a:p>
            <a:r>
              <a:rPr lang="en-US" altLang="zh-CN" sz="1999">
                <a:solidFill>
                  <a:schemeClr val="tx1">
                    <a:lumMod val="85000"/>
                    <a:lumOff val="15000"/>
                  </a:schemeClr>
                </a:solidFill>
                <a:latin typeface="微软雅黑" pitchFamily="34" charset="-122"/>
                <a:ea typeface="微软雅黑" pitchFamily="34" charset="-122"/>
              </a:rPr>
              <a:t>F</a:t>
            </a:r>
            <a:endParaRPr lang="zh-CN" altLang="en-US" sz="1999">
              <a:solidFill>
                <a:schemeClr val="tx1">
                  <a:lumMod val="85000"/>
                  <a:lumOff val="15000"/>
                </a:schemeClr>
              </a:solidFill>
              <a:latin typeface="微软雅黑" pitchFamily="34" charset="-122"/>
              <a:ea typeface="微软雅黑" pitchFamily="34" charset="-122"/>
            </a:endParaRPr>
          </a:p>
        </p:txBody>
      </p:sp>
      <p:sp>
        <p:nvSpPr>
          <p:cNvPr id="99" name="TextBox 98"/>
          <p:cNvSpPr txBox="1"/>
          <p:nvPr/>
        </p:nvSpPr>
        <p:spPr>
          <a:xfrm>
            <a:off x="5788492" y="5979889"/>
            <a:ext cx="375229" cy="399902"/>
          </a:xfrm>
          <a:prstGeom prst="rect">
            <a:avLst/>
          </a:prstGeom>
          <a:noFill/>
        </p:spPr>
        <p:txBody>
          <a:bodyPr wrap="none" rtlCol="0">
            <a:spAutoFit/>
          </a:bodyPr>
          <a:lstStyle/>
          <a:p>
            <a:r>
              <a:rPr lang="en-US" altLang="zh-CN" sz="1999">
                <a:solidFill>
                  <a:schemeClr val="tx1">
                    <a:lumMod val="85000"/>
                    <a:lumOff val="15000"/>
                  </a:schemeClr>
                </a:solidFill>
                <a:latin typeface="微软雅黑" pitchFamily="34" charset="-122"/>
                <a:ea typeface="微软雅黑" pitchFamily="34" charset="-122"/>
              </a:rPr>
              <a:t>G</a:t>
            </a:r>
            <a:endParaRPr lang="zh-CN" altLang="en-US" sz="1999">
              <a:solidFill>
                <a:schemeClr val="tx1">
                  <a:lumMod val="85000"/>
                  <a:lumOff val="15000"/>
                </a:schemeClr>
              </a:solidFill>
              <a:latin typeface="微软雅黑" pitchFamily="34" charset="-122"/>
              <a:ea typeface="微软雅黑" pitchFamily="34" charset="-122"/>
            </a:endParaRPr>
          </a:p>
        </p:txBody>
      </p:sp>
      <p:sp>
        <p:nvSpPr>
          <p:cNvPr id="100" name="矩形 99"/>
          <p:cNvSpPr/>
          <p:nvPr/>
        </p:nvSpPr>
        <p:spPr>
          <a:xfrm>
            <a:off x="4152796" y="1053973"/>
            <a:ext cx="3840401" cy="4634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r>
              <a:rPr lang="zh-CN" altLang="en-US" sz="1799" dirty="0">
                <a:latin typeface="微软雅黑" pitchFamily="34" charset="-122"/>
                <a:ea typeface="微软雅黑" pitchFamily="34" charset="-122"/>
              </a:rPr>
              <a:t>点击添加小标题</a:t>
            </a:r>
          </a:p>
        </p:txBody>
      </p:sp>
    </p:spTree>
    <p:extLst>
      <p:ext uri="{BB962C8B-B14F-4D97-AF65-F5344CB8AC3E}">
        <p14:creationId xmlns:p14="http://schemas.microsoft.com/office/powerpoint/2010/main" val="3669451829"/>
      </p:ext>
    </p:extLst>
  </p:cSld>
  <p:clrMapOvr>
    <a:masterClrMapping/>
  </p:clrMapOvr>
  <p:transition spd="slow">
    <p:push/>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 xmlns:a16="http://schemas.microsoft.com/office/drawing/2014/main" id="{9CAC92DD-346D-4FC7-A10B-2DF145BE619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直角三角形 8">
            <a:extLst>
              <a:ext uri="{FF2B5EF4-FFF2-40B4-BE49-F238E27FC236}">
                <a16:creationId xmlns="" xmlns:a16="http://schemas.microsoft.com/office/drawing/2014/main" id="{CC5D2F92-AD0C-460B-B850-7ABFECDCF6D7}"/>
              </a:ext>
            </a:extLst>
          </p:cNvPr>
          <p:cNvSpPr/>
          <p:nvPr/>
        </p:nvSpPr>
        <p:spPr>
          <a:xfrm rot="5400000">
            <a:off x="95250" y="-95250"/>
            <a:ext cx="6858001" cy="7048501"/>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a:extLst>
              <a:ext uri="{FF2B5EF4-FFF2-40B4-BE49-F238E27FC236}">
                <a16:creationId xmlns="" xmlns:a16="http://schemas.microsoft.com/office/drawing/2014/main" id="{6FCD212C-6954-454F-91D7-ADCC1850F4BA}"/>
              </a:ext>
            </a:extLst>
          </p:cNvPr>
          <p:cNvSpPr/>
          <p:nvPr/>
        </p:nvSpPr>
        <p:spPr>
          <a:xfrm rot="5400000">
            <a:off x="0" y="0"/>
            <a:ext cx="5562600" cy="5562600"/>
          </a:xfrm>
          <a:prstGeom prst="rtTriangle">
            <a:avLst/>
          </a:prstGeom>
          <a:solidFill>
            <a:srgbClr val="47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a:extLst>
              <a:ext uri="{FF2B5EF4-FFF2-40B4-BE49-F238E27FC236}">
                <a16:creationId xmlns="" xmlns:a16="http://schemas.microsoft.com/office/drawing/2014/main" id="{2288D88B-3515-46EF-B8B6-868A6AD4D034}"/>
              </a:ext>
            </a:extLst>
          </p:cNvPr>
          <p:cNvSpPr/>
          <p:nvPr/>
        </p:nvSpPr>
        <p:spPr>
          <a:xfrm>
            <a:off x="4610101" y="1400734"/>
            <a:ext cx="1962150" cy="923365"/>
          </a:xfrm>
          <a:prstGeom prst="triangle">
            <a:avLst/>
          </a:prstGeom>
          <a:solidFill>
            <a:srgbClr val="0062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a:extLst>
              <a:ext uri="{FF2B5EF4-FFF2-40B4-BE49-F238E27FC236}">
                <a16:creationId xmlns="" xmlns:a16="http://schemas.microsoft.com/office/drawing/2014/main" id="{B53C218F-EC84-4B4D-AAD9-F2C1C84D1DB6}"/>
              </a:ext>
            </a:extLst>
          </p:cNvPr>
          <p:cNvSpPr/>
          <p:nvPr/>
        </p:nvSpPr>
        <p:spPr>
          <a:xfrm rot="5400000">
            <a:off x="2181225" y="142875"/>
            <a:ext cx="2209800" cy="6572250"/>
          </a:xfrm>
          <a:custGeom>
            <a:avLst/>
            <a:gdLst>
              <a:gd name="connsiteX0" fmla="*/ 0 w 2209800"/>
              <a:gd name="connsiteY0" fmla="*/ 6572250 h 6572250"/>
              <a:gd name="connsiteX1" fmla="*/ 0 w 2209800"/>
              <a:gd name="connsiteY1" fmla="*/ 2209800 h 6572250"/>
              <a:gd name="connsiteX2" fmla="*/ 0 w 2209800"/>
              <a:gd name="connsiteY2" fmla="*/ 0 h 6572250"/>
              <a:gd name="connsiteX3" fmla="*/ 2209800 w 2209800"/>
              <a:gd name="connsiteY3" fmla="*/ 2209800 h 6572250"/>
              <a:gd name="connsiteX4" fmla="*/ 2209800 w 2209800"/>
              <a:gd name="connsiteY4" fmla="*/ 6572250 h 6572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9800" h="6572250">
                <a:moveTo>
                  <a:pt x="0" y="6572250"/>
                </a:moveTo>
                <a:lnTo>
                  <a:pt x="0" y="2209800"/>
                </a:lnTo>
                <a:lnTo>
                  <a:pt x="0" y="0"/>
                </a:lnTo>
                <a:lnTo>
                  <a:pt x="2209800" y="2209800"/>
                </a:lnTo>
                <a:lnTo>
                  <a:pt x="2209800" y="657225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 xmlns:a16="http://schemas.microsoft.com/office/drawing/2014/main" id="{C8536AC7-C47E-4730-AE52-CF031AB91304}"/>
              </a:ext>
            </a:extLst>
          </p:cNvPr>
          <p:cNvSpPr txBox="1"/>
          <p:nvPr/>
        </p:nvSpPr>
        <p:spPr>
          <a:xfrm>
            <a:off x="412955" y="2465556"/>
            <a:ext cx="4197146" cy="1107996"/>
          </a:xfrm>
          <a:prstGeom prst="rect">
            <a:avLst/>
          </a:prstGeom>
          <a:noFill/>
        </p:spPr>
        <p:txBody>
          <a:bodyPr wrap="square" rtlCol="0">
            <a:spAutoFit/>
          </a:bodyPr>
          <a:lstStyle/>
          <a:p>
            <a:r>
              <a:rPr lang="en-US" altLang="zh-CN" sz="6600" dirty="0">
                <a:solidFill>
                  <a:schemeClr val="bg1"/>
                </a:solidFill>
                <a:latin typeface="Arial Black" panose="020B0A04020102020204" pitchFamily="34" charset="0"/>
                <a:ea typeface="华康俪金黑W8(P)" panose="020B0800000000000000" pitchFamily="34" charset="-122"/>
              </a:rPr>
              <a:t>PART 04</a:t>
            </a:r>
            <a:endParaRPr lang="zh-CN" altLang="en-US" sz="6600" dirty="0">
              <a:solidFill>
                <a:schemeClr val="bg1"/>
              </a:solidFill>
              <a:latin typeface="Arial Black" panose="020B0A04020102020204" pitchFamily="34" charset="0"/>
              <a:ea typeface="华康俪金黑W8(P)" panose="020B0800000000000000" pitchFamily="34" charset="-122"/>
            </a:endParaRPr>
          </a:p>
        </p:txBody>
      </p:sp>
      <p:sp>
        <p:nvSpPr>
          <p:cNvPr id="21" name="文本框 20">
            <a:extLst>
              <a:ext uri="{FF2B5EF4-FFF2-40B4-BE49-F238E27FC236}">
                <a16:creationId xmlns="" xmlns:a16="http://schemas.microsoft.com/office/drawing/2014/main" id="{809CBD9A-01F4-4838-9DC3-9678CF8608B0}"/>
              </a:ext>
            </a:extLst>
          </p:cNvPr>
          <p:cNvSpPr txBox="1"/>
          <p:nvPr/>
        </p:nvSpPr>
        <p:spPr>
          <a:xfrm>
            <a:off x="400958" y="3441570"/>
            <a:ext cx="4209143" cy="646331"/>
          </a:xfrm>
          <a:prstGeom prst="rect">
            <a:avLst/>
          </a:prstGeom>
          <a:noFill/>
        </p:spPr>
        <p:txBody>
          <a:bodyPr wrap="square" rtlCol="0">
            <a:spAutoFit/>
          </a:bodyPr>
          <a:lstStyle/>
          <a:p>
            <a:r>
              <a:rPr lang="zh-CN" altLang="en-US" sz="3600" dirty="0">
                <a:solidFill>
                  <a:schemeClr val="bg1"/>
                </a:solidFill>
                <a:latin typeface="微软雅黑" panose="020B0503020204020204" pitchFamily="34" charset="-122"/>
                <a:ea typeface="微软雅黑" panose="020B0503020204020204" pitchFamily="34" charset="-122"/>
              </a:rPr>
              <a:t>请在此处输入标题</a:t>
            </a:r>
          </a:p>
        </p:txBody>
      </p:sp>
    </p:spTree>
    <p:extLst>
      <p:ext uri="{BB962C8B-B14F-4D97-AF65-F5344CB8AC3E}">
        <p14:creationId xmlns:p14="http://schemas.microsoft.com/office/powerpoint/2010/main" val="1620901187"/>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4"/>
          <p:cNvSpPr>
            <a:spLocks noChangeArrowheads="1"/>
          </p:cNvSpPr>
          <p:nvPr/>
        </p:nvSpPr>
        <p:spPr bwMode="auto">
          <a:xfrm>
            <a:off x="5657560" y="1125943"/>
            <a:ext cx="1275706" cy="1294230"/>
          </a:xfrm>
          <a:prstGeom prst="ellipse">
            <a:avLst/>
          </a:prstGeom>
          <a:solidFill>
            <a:schemeClr val="bg1">
              <a:lumMod val="65000"/>
            </a:schemeClr>
          </a:solidFill>
          <a:ln w="12700">
            <a:noFill/>
            <a:round/>
            <a:headEnd/>
            <a:tailEnd/>
          </a:ln>
          <a:effectLst/>
        </p:spPr>
        <p:txBody>
          <a:bodyPr wrap="none" lIns="96198" tIns="48100" rIns="96198" bIns="48100" anchor="ctr"/>
          <a:lstStyle/>
          <a:p>
            <a:endParaRPr lang="ko-KR" altLang="en-US" sz="1799">
              <a:solidFill>
                <a:srgbClr val="000000"/>
              </a:solidFill>
              <a:latin typeface="굴림" pitchFamily="34" charset="-127"/>
              <a:ea typeface="굴림" pitchFamily="34" charset="-127"/>
            </a:endParaRPr>
          </a:p>
        </p:txBody>
      </p:sp>
      <p:sp>
        <p:nvSpPr>
          <p:cNvPr id="5" name="Oval 4"/>
          <p:cNvSpPr>
            <a:spLocks noChangeArrowheads="1"/>
          </p:cNvSpPr>
          <p:nvPr/>
        </p:nvSpPr>
        <p:spPr bwMode="auto">
          <a:xfrm>
            <a:off x="5648699" y="1142968"/>
            <a:ext cx="1275706" cy="1294230"/>
          </a:xfrm>
          <a:prstGeom prst="ellipse">
            <a:avLst/>
          </a:prstGeom>
          <a:solidFill>
            <a:schemeClr val="accent1"/>
          </a:solidFill>
          <a:ln w="12700">
            <a:noFill/>
            <a:round/>
            <a:headEnd/>
            <a:tailEnd/>
          </a:ln>
        </p:spPr>
        <p:txBody>
          <a:bodyPr wrap="none" lIns="96198" tIns="48100" rIns="96198" bIns="48100" anchor="ctr"/>
          <a:lstStyle/>
          <a:p>
            <a:endParaRPr lang="ko-KR" altLang="en-US" sz="1799">
              <a:solidFill>
                <a:srgbClr val="000000"/>
              </a:solidFill>
              <a:latin typeface="굴림" pitchFamily="34" charset="-127"/>
              <a:ea typeface="굴림" pitchFamily="34" charset="-127"/>
            </a:endParaRPr>
          </a:p>
        </p:txBody>
      </p:sp>
      <p:sp>
        <p:nvSpPr>
          <p:cNvPr id="6" name="Oval 4"/>
          <p:cNvSpPr>
            <a:spLocks noChangeArrowheads="1"/>
          </p:cNvSpPr>
          <p:nvPr/>
        </p:nvSpPr>
        <p:spPr bwMode="auto">
          <a:xfrm>
            <a:off x="4238850" y="1711047"/>
            <a:ext cx="1745321" cy="1770667"/>
          </a:xfrm>
          <a:prstGeom prst="ellipse">
            <a:avLst/>
          </a:prstGeom>
          <a:solidFill>
            <a:schemeClr val="bg1">
              <a:lumMod val="65000"/>
            </a:schemeClr>
          </a:solidFill>
          <a:ln w="12700">
            <a:noFill/>
            <a:round/>
            <a:headEnd/>
            <a:tailEnd/>
          </a:ln>
          <a:effectLst/>
        </p:spPr>
        <p:txBody>
          <a:bodyPr wrap="none" lIns="96198" tIns="48100" rIns="96198" bIns="48100" anchor="ctr"/>
          <a:lstStyle/>
          <a:p>
            <a:endParaRPr lang="ko-KR" altLang="en-US" sz="1799">
              <a:solidFill>
                <a:srgbClr val="000000"/>
              </a:solidFill>
              <a:latin typeface="굴림" pitchFamily="34" charset="-127"/>
              <a:ea typeface="굴림" pitchFamily="34" charset="-127"/>
            </a:endParaRPr>
          </a:p>
        </p:txBody>
      </p:sp>
      <p:sp>
        <p:nvSpPr>
          <p:cNvPr id="7" name="Oval 4"/>
          <p:cNvSpPr>
            <a:spLocks noChangeArrowheads="1"/>
          </p:cNvSpPr>
          <p:nvPr/>
        </p:nvSpPr>
        <p:spPr bwMode="auto">
          <a:xfrm>
            <a:off x="4238850" y="2239772"/>
            <a:ext cx="1745321" cy="1241943"/>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chemeClr val="accent1"/>
          </a:solidFill>
          <a:ln w="12700">
            <a:noFill/>
            <a:round/>
            <a:headEnd/>
            <a:tailEnd/>
          </a:ln>
        </p:spPr>
        <p:txBody>
          <a:bodyPr wrap="none" lIns="96198" tIns="48100" rIns="96198" bIns="48100" anchor="ctr"/>
          <a:lstStyle/>
          <a:p>
            <a:endParaRPr lang="ko-KR" altLang="en-US" sz="1799">
              <a:solidFill>
                <a:srgbClr val="000000"/>
              </a:solidFill>
              <a:latin typeface="굴림" pitchFamily="34" charset="-127"/>
              <a:ea typeface="굴림" pitchFamily="34" charset="-127"/>
            </a:endParaRPr>
          </a:p>
        </p:txBody>
      </p:sp>
      <p:sp>
        <p:nvSpPr>
          <p:cNvPr id="8" name="Oval 4"/>
          <p:cNvSpPr>
            <a:spLocks noChangeArrowheads="1"/>
          </p:cNvSpPr>
          <p:nvPr/>
        </p:nvSpPr>
        <p:spPr bwMode="auto">
          <a:xfrm>
            <a:off x="2592502" y="2524300"/>
            <a:ext cx="2151079" cy="2182601"/>
          </a:xfrm>
          <a:prstGeom prst="ellipse">
            <a:avLst/>
          </a:prstGeom>
          <a:solidFill>
            <a:schemeClr val="bg1">
              <a:lumMod val="65000"/>
            </a:schemeClr>
          </a:solidFill>
          <a:ln w="12700">
            <a:noFill/>
            <a:round/>
            <a:headEnd/>
            <a:tailEnd/>
          </a:ln>
          <a:effectLst/>
        </p:spPr>
        <p:txBody>
          <a:bodyPr wrap="none" lIns="96198" tIns="48100" rIns="96198" bIns="48100" anchor="ctr"/>
          <a:lstStyle/>
          <a:p>
            <a:endParaRPr lang="ko-KR" altLang="en-US" sz="1799">
              <a:solidFill>
                <a:srgbClr val="000000"/>
              </a:solidFill>
              <a:latin typeface="굴림" pitchFamily="34" charset="-127"/>
              <a:ea typeface="굴림" pitchFamily="34" charset="-127"/>
            </a:endParaRPr>
          </a:p>
        </p:txBody>
      </p:sp>
      <p:sp>
        <p:nvSpPr>
          <p:cNvPr id="9" name="Oval 4"/>
          <p:cNvSpPr>
            <a:spLocks noChangeArrowheads="1"/>
          </p:cNvSpPr>
          <p:nvPr/>
        </p:nvSpPr>
        <p:spPr bwMode="auto">
          <a:xfrm>
            <a:off x="2592502" y="3597280"/>
            <a:ext cx="2151079" cy="1109623"/>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chemeClr val="accent1"/>
          </a:solidFill>
          <a:ln w="12700">
            <a:noFill/>
            <a:round/>
            <a:headEnd/>
            <a:tailEnd/>
          </a:ln>
        </p:spPr>
        <p:txBody>
          <a:bodyPr wrap="none" lIns="96198" tIns="48100" rIns="96198" bIns="48100" anchor="ctr"/>
          <a:lstStyle/>
          <a:p>
            <a:endParaRPr lang="ko-KR" altLang="en-US" sz="1799">
              <a:solidFill>
                <a:srgbClr val="000000"/>
              </a:solidFill>
              <a:latin typeface="굴림" pitchFamily="34" charset="-127"/>
              <a:ea typeface="굴림" pitchFamily="34" charset="-127"/>
            </a:endParaRPr>
          </a:p>
        </p:txBody>
      </p:sp>
      <p:sp>
        <p:nvSpPr>
          <p:cNvPr id="10" name="Oval 4"/>
          <p:cNvSpPr>
            <a:spLocks noChangeArrowheads="1"/>
          </p:cNvSpPr>
          <p:nvPr/>
        </p:nvSpPr>
        <p:spPr bwMode="auto">
          <a:xfrm>
            <a:off x="648510" y="3568915"/>
            <a:ext cx="2640215" cy="2678907"/>
          </a:xfrm>
          <a:prstGeom prst="ellipse">
            <a:avLst/>
          </a:prstGeom>
          <a:solidFill>
            <a:schemeClr val="bg1">
              <a:lumMod val="65000"/>
            </a:schemeClr>
          </a:solidFill>
          <a:ln w="12700">
            <a:noFill/>
            <a:round/>
            <a:headEnd/>
            <a:tailEnd/>
          </a:ln>
          <a:effectLst/>
        </p:spPr>
        <p:txBody>
          <a:bodyPr wrap="none" lIns="96198" tIns="48100" rIns="96198" bIns="48100" anchor="ctr"/>
          <a:lstStyle/>
          <a:p>
            <a:endParaRPr lang="ko-KR" altLang="en-US" sz="1799">
              <a:solidFill>
                <a:srgbClr val="000000"/>
              </a:solidFill>
              <a:latin typeface="굴림" pitchFamily="34" charset="-127"/>
              <a:ea typeface="굴림" pitchFamily="34" charset="-127"/>
            </a:endParaRPr>
          </a:p>
        </p:txBody>
      </p:sp>
      <p:sp>
        <p:nvSpPr>
          <p:cNvPr id="11" name="Oval 4"/>
          <p:cNvSpPr>
            <a:spLocks noChangeArrowheads="1"/>
          </p:cNvSpPr>
          <p:nvPr/>
        </p:nvSpPr>
        <p:spPr bwMode="auto">
          <a:xfrm>
            <a:off x="875981" y="5660003"/>
            <a:ext cx="2185276" cy="587817"/>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chemeClr val="accent1"/>
          </a:solidFill>
          <a:ln w="12700">
            <a:noFill/>
            <a:round/>
            <a:headEnd/>
            <a:tailEnd/>
          </a:ln>
        </p:spPr>
        <p:txBody>
          <a:bodyPr wrap="none" lIns="96198" tIns="48100" rIns="96198" bIns="48100" anchor="ctr"/>
          <a:lstStyle/>
          <a:p>
            <a:endParaRPr lang="ko-KR" altLang="en-US" sz="1799">
              <a:solidFill>
                <a:srgbClr val="000000"/>
              </a:solidFill>
              <a:latin typeface="굴림" pitchFamily="34" charset="-127"/>
              <a:ea typeface="굴림" pitchFamily="34" charset="-127"/>
            </a:endParaRPr>
          </a:p>
        </p:txBody>
      </p:sp>
      <p:sp>
        <p:nvSpPr>
          <p:cNvPr id="12" name="TextBox 11"/>
          <p:cNvSpPr txBox="1"/>
          <p:nvPr/>
        </p:nvSpPr>
        <p:spPr>
          <a:xfrm>
            <a:off x="1120333" y="4636776"/>
            <a:ext cx="1681087" cy="543183"/>
          </a:xfrm>
          <a:prstGeom prst="rect">
            <a:avLst/>
          </a:prstGeom>
          <a:noFill/>
        </p:spPr>
        <p:txBody>
          <a:bodyPr wrap="none" lIns="96198" tIns="48100" rIns="96198" bIns="48100" rtlCol="0" anchor="ctr">
            <a:spAutoFit/>
          </a:bodyPr>
          <a:lstStyle/>
          <a:p>
            <a:r>
              <a:rPr lang="zh-CN" altLang="en-US" sz="2899" dirty="0">
                <a:solidFill>
                  <a:schemeClr val="bg1"/>
                </a:solidFill>
                <a:latin typeface="微软雅黑" pitchFamily="34" charset="-122"/>
                <a:ea typeface="微软雅黑" pitchFamily="34" charset="-122"/>
              </a:rPr>
              <a:t>添加文字</a:t>
            </a:r>
          </a:p>
        </p:txBody>
      </p:sp>
      <p:sp>
        <p:nvSpPr>
          <p:cNvPr id="13" name="TextBox 12"/>
          <p:cNvSpPr txBox="1"/>
          <p:nvPr/>
        </p:nvSpPr>
        <p:spPr>
          <a:xfrm>
            <a:off x="2935789" y="2963057"/>
            <a:ext cx="1476009" cy="481660"/>
          </a:xfrm>
          <a:prstGeom prst="rect">
            <a:avLst/>
          </a:prstGeom>
          <a:noFill/>
        </p:spPr>
        <p:txBody>
          <a:bodyPr wrap="none" lIns="96198" tIns="48100" rIns="96198" bIns="48100" rtlCol="0" anchor="ctr">
            <a:spAutoFit/>
          </a:bodyPr>
          <a:lstStyle/>
          <a:p>
            <a:r>
              <a:rPr lang="zh-CN" altLang="en-US" sz="2499" dirty="0">
                <a:solidFill>
                  <a:schemeClr val="bg1"/>
                </a:solidFill>
                <a:latin typeface="微软雅黑" pitchFamily="34" charset="-122"/>
                <a:ea typeface="微软雅黑" pitchFamily="34" charset="-122"/>
              </a:rPr>
              <a:t>添加文字</a:t>
            </a:r>
          </a:p>
        </p:txBody>
      </p:sp>
      <p:sp>
        <p:nvSpPr>
          <p:cNvPr id="14" name="TextBox 13"/>
          <p:cNvSpPr txBox="1"/>
          <p:nvPr/>
        </p:nvSpPr>
        <p:spPr>
          <a:xfrm>
            <a:off x="4477980" y="2428667"/>
            <a:ext cx="1117124" cy="373866"/>
          </a:xfrm>
          <a:prstGeom prst="rect">
            <a:avLst/>
          </a:prstGeom>
          <a:noFill/>
        </p:spPr>
        <p:txBody>
          <a:bodyPr wrap="none" lIns="96198" tIns="48100" rIns="96198" bIns="48100" rtlCol="0" anchor="ctr">
            <a:spAutoFit/>
          </a:bodyPr>
          <a:lstStyle/>
          <a:p>
            <a:r>
              <a:rPr lang="zh-CN" altLang="en-US" sz="1799" dirty="0">
                <a:solidFill>
                  <a:schemeClr val="bg1"/>
                </a:solidFill>
                <a:latin typeface="微软雅黑" pitchFamily="34" charset="-122"/>
                <a:ea typeface="微软雅黑" pitchFamily="34" charset="-122"/>
              </a:rPr>
              <a:t>添加文字</a:t>
            </a:r>
          </a:p>
        </p:txBody>
      </p:sp>
      <p:cxnSp>
        <p:nvCxnSpPr>
          <p:cNvPr id="15" name="直接连接符 14"/>
          <p:cNvCxnSpPr/>
          <p:nvPr/>
        </p:nvCxnSpPr>
        <p:spPr>
          <a:xfrm>
            <a:off x="6297179" y="1952828"/>
            <a:ext cx="1121772"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6" name="直接连接符 15"/>
          <p:cNvCxnSpPr/>
          <p:nvPr/>
        </p:nvCxnSpPr>
        <p:spPr>
          <a:xfrm>
            <a:off x="5099826" y="2928460"/>
            <a:ext cx="2319125"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7" name="直接连接符 16"/>
          <p:cNvCxnSpPr/>
          <p:nvPr/>
        </p:nvCxnSpPr>
        <p:spPr>
          <a:xfrm>
            <a:off x="3618661" y="4040029"/>
            <a:ext cx="3800290"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8" name="直接连接符 17"/>
          <p:cNvCxnSpPr/>
          <p:nvPr/>
        </p:nvCxnSpPr>
        <p:spPr>
          <a:xfrm>
            <a:off x="1968618" y="5198055"/>
            <a:ext cx="5450333"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9" name="TextBox 18"/>
          <p:cNvSpPr txBox="1"/>
          <p:nvPr/>
        </p:nvSpPr>
        <p:spPr>
          <a:xfrm>
            <a:off x="7506923" y="4908369"/>
            <a:ext cx="4039969" cy="764056"/>
          </a:xfrm>
          <a:prstGeom prst="rect">
            <a:avLst/>
          </a:prstGeom>
          <a:noFill/>
        </p:spPr>
        <p:txBody>
          <a:bodyPr wrap="square" lIns="96198" tIns="48100" rIns="96198" bIns="48100" rtlCol="0">
            <a:spAutoFit/>
          </a:bodyPr>
          <a:lstStyle/>
          <a:p>
            <a:pPr>
              <a:lnSpc>
                <a:spcPct val="130000"/>
              </a:lnSpc>
            </a:pPr>
            <a:r>
              <a:rPr lang="zh-CN" altLang="en-US" sz="1599"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0" name="TextBox 19"/>
          <p:cNvSpPr txBox="1"/>
          <p:nvPr/>
        </p:nvSpPr>
        <p:spPr>
          <a:xfrm>
            <a:off x="7506923" y="3768138"/>
            <a:ext cx="4039969" cy="764056"/>
          </a:xfrm>
          <a:prstGeom prst="rect">
            <a:avLst/>
          </a:prstGeom>
          <a:noFill/>
        </p:spPr>
        <p:txBody>
          <a:bodyPr wrap="square" lIns="96198" tIns="48100" rIns="96198" bIns="48100" rtlCol="0">
            <a:spAutoFit/>
          </a:bodyPr>
          <a:lstStyle/>
          <a:p>
            <a:pPr>
              <a:lnSpc>
                <a:spcPct val="130000"/>
              </a:lnSpc>
            </a:pPr>
            <a:r>
              <a:rPr lang="zh-CN" altLang="en-US" sz="1599"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1" name="TextBox 20"/>
          <p:cNvSpPr txBox="1"/>
          <p:nvPr/>
        </p:nvSpPr>
        <p:spPr>
          <a:xfrm>
            <a:off x="7506923" y="2627909"/>
            <a:ext cx="4039969" cy="764056"/>
          </a:xfrm>
          <a:prstGeom prst="rect">
            <a:avLst/>
          </a:prstGeom>
          <a:noFill/>
        </p:spPr>
        <p:txBody>
          <a:bodyPr wrap="square" lIns="96198" tIns="48100" rIns="96198" bIns="48100" rtlCol="0">
            <a:spAutoFit/>
          </a:bodyPr>
          <a:lstStyle/>
          <a:p>
            <a:pPr>
              <a:lnSpc>
                <a:spcPct val="130000"/>
              </a:lnSpc>
            </a:pPr>
            <a:r>
              <a:rPr lang="zh-CN" altLang="en-US" sz="1599"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2" name="TextBox 21"/>
          <p:cNvSpPr txBox="1"/>
          <p:nvPr/>
        </p:nvSpPr>
        <p:spPr>
          <a:xfrm>
            <a:off x="7506923" y="1706871"/>
            <a:ext cx="4039969" cy="764056"/>
          </a:xfrm>
          <a:prstGeom prst="rect">
            <a:avLst/>
          </a:prstGeom>
          <a:noFill/>
        </p:spPr>
        <p:txBody>
          <a:bodyPr wrap="square" lIns="96198" tIns="48100" rIns="96198" bIns="48100" rtlCol="0">
            <a:spAutoFit/>
          </a:bodyPr>
          <a:lstStyle/>
          <a:p>
            <a:pPr>
              <a:lnSpc>
                <a:spcPct val="130000"/>
              </a:lnSpc>
            </a:pPr>
            <a:r>
              <a:rPr lang="zh-CN" altLang="en-US" sz="1599"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3" name="TextBox 22"/>
          <p:cNvSpPr txBox="1"/>
          <p:nvPr/>
        </p:nvSpPr>
        <p:spPr>
          <a:xfrm>
            <a:off x="5771030" y="1601442"/>
            <a:ext cx="1014585" cy="343232"/>
          </a:xfrm>
          <a:prstGeom prst="rect">
            <a:avLst/>
          </a:prstGeom>
          <a:noFill/>
        </p:spPr>
        <p:txBody>
          <a:bodyPr wrap="none" lIns="96198" tIns="48100" rIns="96198" bIns="48100" rtlCol="0" anchor="ctr">
            <a:spAutoFit/>
          </a:bodyPr>
          <a:lstStyle/>
          <a:p>
            <a:r>
              <a:rPr lang="zh-CN" altLang="en-US" sz="1599" dirty="0">
                <a:solidFill>
                  <a:schemeClr val="bg1"/>
                </a:solidFill>
                <a:latin typeface="微软雅黑" pitchFamily="34" charset="-122"/>
                <a:ea typeface="微软雅黑" pitchFamily="34" charset="-122"/>
              </a:rPr>
              <a:t>添加文字</a:t>
            </a:r>
          </a:p>
        </p:txBody>
      </p:sp>
    </p:spTree>
    <p:extLst>
      <p:ext uri="{BB962C8B-B14F-4D97-AF65-F5344CB8AC3E}">
        <p14:creationId xmlns:p14="http://schemas.microsoft.com/office/powerpoint/2010/main" val="222980139"/>
      </p:ext>
    </p:extLst>
  </p:cSld>
  <p:clrMapOvr>
    <a:masterClrMapping/>
  </p:clrMapOvr>
  <p:transition spd="slow">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 xmlns:a16="http://schemas.microsoft.com/office/drawing/2014/main" id="{9CAC92DD-346D-4FC7-A10B-2DF145BE619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直角三角形 8">
            <a:extLst>
              <a:ext uri="{FF2B5EF4-FFF2-40B4-BE49-F238E27FC236}">
                <a16:creationId xmlns="" xmlns:a16="http://schemas.microsoft.com/office/drawing/2014/main" id="{CC5D2F92-AD0C-460B-B850-7ABFECDCF6D7}"/>
              </a:ext>
            </a:extLst>
          </p:cNvPr>
          <p:cNvSpPr/>
          <p:nvPr/>
        </p:nvSpPr>
        <p:spPr>
          <a:xfrm rot="5400000">
            <a:off x="95250" y="-95250"/>
            <a:ext cx="6858001" cy="7048501"/>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a:extLst>
              <a:ext uri="{FF2B5EF4-FFF2-40B4-BE49-F238E27FC236}">
                <a16:creationId xmlns="" xmlns:a16="http://schemas.microsoft.com/office/drawing/2014/main" id="{6FCD212C-6954-454F-91D7-ADCC1850F4BA}"/>
              </a:ext>
            </a:extLst>
          </p:cNvPr>
          <p:cNvSpPr/>
          <p:nvPr/>
        </p:nvSpPr>
        <p:spPr>
          <a:xfrm rot="5400000">
            <a:off x="0" y="0"/>
            <a:ext cx="5562600" cy="5562600"/>
          </a:xfrm>
          <a:prstGeom prst="rtTriangle">
            <a:avLst/>
          </a:prstGeom>
          <a:solidFill>
            <a:srgbClr val="47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a:extLst>
              <a:ext uri="{FF2B5EF4-FFF2-40B4-BE49-F238E27FC236}">
                <a16:creationId xmlns="" xmlns:a16="http://schemas.microsoft.com/office/drawing/2014/main" id="{2288D88B-3515-46EF-B8B6-868A6AD4D034}"/>
              </a:ext>
            </a:extLst>
          </p:cNvPr>
          <p:cNvSpPr/>
          <p:nvPr/>
        </p:nvSpPr>
        <p:spPr>
          <a:xfrm>
            <a:off x="4610101" y="1400734"/>
            <a:ext cx="1962150" cy="923365"/>
          </a:xfrm>
          <a:prstGeom prst="triangle">
            <a:avLst/>
          </a:prstGeom>
          <a:solidFill>
            <a:srgbClr val="0062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a:extLst>
              <a:ext uri="{FF2B5EF4-FFF2-40B4-BE49-F238E27FC236}">
                <a16:creationId xmlns="" xmlns:a16="http://schemas.microsoft.com/office/drawing/2014/main" id="{B53C218F-EC84-4B4D-AAD9-F2C1C84D1DB6}"/>
              </a:ext>
            </a:extLst>
          </p:cNvPr>
          <p:cNvSpPr/>
          <p:nvPr/>
        </p:nvSpPr>
        <p:spPr>
          <a:xfrm rot="5400000">
            <a:off x="2181225" y="142875"/>
            <a:ext cx="2209800" cy="6572250"/>
          </a:xfrm>
          <a:custGeom>
            <a:avLst/>
            <a:gdLst>
              <a:gd name="connsiteX0" fmla="*/ 0 w 2209800"/>
              <a:gd name="connsiteY0" fmla="*/ 6572250 h 6572250"/>
              <a:gd name="connsiteX1" fmla="*/ 0 w 2209800"/>
              <a:gd name="connsiteY1" fmla="*/ 2209800 h 6572250"/>
              <a:gd name="connsiteX2" fmla="*/ 0 w 2209800"/>
              <a:gd name="connsiteY2" fmla="*/ 0 h 6572250"/>
              <a:gd name="connsiteX3" fmla="*/ 2209800 w 2209800"/>
              <a:gd name="connsiteY3" fmla="*/ 2209800 h 6572250"/>
              <a:gd name="connsiteX4" fmla="*/ 2209800 w 2209800"/>
              <a:gd name="connsiteY4" fmla="*/ 6572250 h 6572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9800" h="6572250">
                <a:moveTo>
                  <a:pt x="0" y="6572250"/>
                </a:moveTo>
                <a:lnTo>
                  <a:pt x="0" y="2209800"/>
                </a:lnTo>
                <a:lnTo>
                  <a:pt x="0" y="0"/>
                </a:lnTo>
                <a:lnTo>
                  <a:pt x="2209800" y="2209800"/>
                </a:lnTo>
                <a:lnTo>
                  <a:pt x="2209800" y="657225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 xmlns:a16="http://schemas.microsoft.com/office/drawing/2014/main" id="{C8536AC7-C47E-4730-AE52-CF031AB91304}"/>
              </a:ext>
            </a:extLst>
          </p:cNvPr>
          <p:cNvSpPr txBox="1"/>
          <p:nvPr/>
        </p:nvSpPr>
        <p:spPr>
          <a:xfrm>
            <a:off x="412955" y="2465556"/>
            <a:ext cx="4197146" cy="1107996"/>
          </a:xfrm>
          <a:prstGeom prst="rect">
            <a:avLst/>
          </a:prstGeom>
          <a:noFill/>
        </p:spPr>
        <p:txBody>
          <a:bodyPr wrap="square" rtlCol="0">
            <a:spAutoFit/>
          </a:bodyPr>
          <a:lstStyle/>
          <a:p>
            <a:r>
              <a:rPr lang="en-US" altLang="zh-CN" sz="6600" dirty="0">
                <a:solidFill>
                  <a:schemeClr val="bg1"/>
                </a:solidFill>
                <a:latin typeface="Arial Black" panose="020B0A04020102020204" pitchFamily="34" charset="0"/>
                <a:ea typeface="华康俪金黑W8(P)" panose="020B0800000000000000" pitchFamily="34" charset="-122"/>
              </a:rPr>
              <a:t>PART 01</a:t>
            </a:r>
            <a:endParaRPr lang="zh-CN" altLang="en-US" sz="6600" dirty="0">
              <a:solidFill>
                <a:schemeClr val="bg1"/>
              </a:solidFill>
              <a:latin typeface="Arial Black" panose="020B0A04020102020204" pitchFamily="34" charset="0"/>
              <a:ea typeface="华康俪金黑W8(P)" panose="020B0800000000000000" pitchFamily="34" charset="-122"/>
            </a:endParaRPr>
          </a:p>
        </p:txBody>
      </p:sp>
      <p:sp>
        <p:nvSpPr>
          <p:cNvPr id="21" name="文本框 20">
            <a:extLst>
              <a:ext uri="{FF2B5EF4-FFF2-40B4-BE49-F238E27FC236}">
                <a16:creationId xmlns="" xmlns:a16="http://schemas.microsoft.com/office/drawing/2014/main" id="{809CBD9A-01F4-4838-9DC3-9678CF8608B0}"/>
              </a:ext>
            </a:extLst>
          </p:cNvPr>
          <p:cNvSpPr txBox="1"/>
          <p:nvPr/>
        </p:nvSpPr>
        <p:spPr>
          <a:xfrm>
            <a:off x="400958" y="3441570"/>
            <a:ext cx="4209143" cy="646331"/>
          </a:xfrm>
          <a:prstGeom prst="rect">
            <a:avLst/>
          </a:prstGeom>
          <a:noFill/>
        </p:spPr>
        <p:txBody>
          <a:bodyPr wrap="square" rtlCol="0">
            <a:spAutoFit/>
          </a:bodyPr>
          <a:lstStyle/>
          <a:p>
            <a:r>
              <a:rPr lang="zh-CN" altLang="en-US" sz="3600" dirty="0">
                <a:solidFill>
                  <a:schemeClr val="bg1"/>
                </a:solidFill>
                <a:latin typeface="微软雅黑" panose="020B0503020204020204" pitchFamily="34" charset="-122"/>
                <a:ea typeface="微软雅黑" panose="020B0503020204020204" pitchFamily="34" charset="-122"/>
              </a:rPr>
              <a:t>请在此处输入标题</a:t>
            </a:r>
          </a:p>
        </p:txBody>
      </p:sp>
    </p:spTree>
    <p:extLst>
      <p:ext uri="{BB962C8B-B14F-4D97-AF65-F5344CB8AC3E}">
        <p14:creationId xmlns:p14="http://schemas.microsoft.com/office/powerpoint/2010/main" val="2025807977"/>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A_图片 32">
            <a:extLst>
              <a:ext uri="{FF2B5EF4-FFF2-40B4-BE49-F238E27FC236}">
                <a16:creationId xmlns="" xmlns:a16="http://schemas.microsoft.com/office/drawing/2014/main" id="{23410D25-AE4E-4BB3-B127-2C5EE215291C}"/>
              </a:ext>
            </a:extLst>
          </p:cNvPr>
          <p:cNvPicPr>
            <a:picLocks noChangeAspect="1"/>
          </p:cNvPicPr>
          <p:nvPr>
            <p:custDataLst>
              <p:tags r:id="rId1"/>
            </p:custDataLst>
          </p:nvPr>
        </p:nvPicPr>
        <p:blipFill>
          <a:blip r:embed="rId4" cstate="screen">
            <a:extLst>
              <a:ext uri="{28A0092B-C50C-407E-A947-70E740481C1C}">
                <a14:useLocalDpi xmlns:a14="http://schemas.microsoft.com/office/drawing/2010/main"/>
              </a:ext>
            </a:extLst>
          </a:blip>
          <a:stretch>
            <a:fillRect/>
          </a:stretch>
        </p:blipFill>
        <p:spPr>
          <a:xfrm>
            <a:off x="8862" y="1906059"/>
            <a:ext cx="4452675" cy="3839633"/>
          </a:xfrm>
          <a:prstGeom prst="rect">
            <a:avLst/>
          </a:prstGeom>
        </p:spPr>
      </p:pic>
      <p:sp>
        <p:nvSpPr>
          <p:cNvPr id="11273" name="Rectangle 7"/>
          <p:cNvSpPr>
            <a:spLocks noChangeArrowheads="1"/>
          </p:cNvSpPr>
          <p:nvPr/>
        </p:nvSpPr>
        <p:spPr bwMode="auto">
          <a:xfrm>
            <a:off x="6322484" y="3559176"/>
            <a:ext cx="4917016" cy="9313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a:p>
        </p:txBody>
      </p:sp>
      <p:sp>
        <p:nvSpPr>
          <p:cNvPr id="11274" name="Rectangle 8"/>
          <p:cNvSpPr>
            <a:spLocks noChangeArrowheads="1"/>
          </p:cNvSpPr>
          <p:nvPr/>
        </p:nvSpPr>
        <p:spPr bwMode="auto">
          <a:xfrm>
            <a:off x="6322484" y="3559176"/>
            <a:ext cx="2455333" cy="93133"/>
          </a:xfrm>
          <a:prstGeom prst="rect">
            <a:avLst/>
          </a:prstGeom>
          <a:solidFill>
            <a:schemeClr val="accent1"/>
          </a:solidFill>
          <a:ln>
            <a:noFill/>
          </a:ln>
          <a:extLst/>
        </p:spPr>
        <p:txBody>
          <a:bodyPr/>
          <a:lstStyle/>
          <a:p>
            <a:endParaRPr lang="zh-CN" altLang="en-US" sz="2400"/>
          </a:p>
        </p:txBody>
      </p:sp>
      <p:sp>
        <p:nvSpPr>
          <p:cNvPr id="11275" name="Oval 9"/>
          <p:cNvSpPr>
            <a:spLocks noChangeArrowheads="1"/>
          </p:cNvSpPr>
          <p:nvPr/>
        </p:nvSpPr>
        <p:spPr bwMode="auto">
          <a:xfrm>
            <a:off x="8686800" y="3516844"/>
            <a:ext cx="186267" cy="182033"/>
          </a:xfrm>
          <a:prstGeom prst="ellipse">
            <a:avLst/>
          </a:prstGeom>
          <a:solidFill>
            <a:schemeClr val="accent1"/>
          </a:solidFill>
          <a:ln>
            <a:noFill/>
          </a:ln>
          <a:extLst/>
        </p:spPr>
        <p:txBody>
          <a:bodyPr/>
          <a:lstStyle/>
          <a:p>
            <a:endParaRPr lang="zh-CN" altLang="en-US" sz="2400"/>
          </a:p>
        </p:txBody>
      </p:sp>
      <p:sp>
        <p:nvSpPr>
          <p:cNvPr id="11276" name="Rectangle 10"/>
          <p:cNvSpPr>
            <a:spLocks noChangeArrowheads="1"/>
          </p:cNvSpPr>
          <p:nvPr/>
        </p:nvSpPr>
        <p:spPr bwMode="auto">
          <a:xfrm>
            <a:off x="11406718" y="3521076"/>
            <a:ext cx="282129" cy="16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1067">
                <a:latin typeface="微软雅黑" pitchFamily="34" charset="-122"/>
                <a:ea typeface="微软雅黑" pitchFamily="34" charset="-122"/>
              </a:rPr>
              <a:t>50%</a:t>
            </a:r>
            <a:endParaRPr lang="zh-CN" altLang="zh-CN" sz="1067"/>
          </a:p>
        </p:txBody>
      </p:sp>
      <p:sp>
        <p:nvSpPr>
          <p:cNvPr id="11277" name="Rectangle 11"/>
          <p:cNvSpPr>
            <a:spLocks noChangeArrowheads="1"/>
          </p:cNvSpPr>
          <p:nvPr/>
        </p:nvSpPr>
        <p:spPr bwMode="auto">
          <a:xfrm>
            <a:off x="5082117" y="3521076"/>
            <a:ext cx="1090042" cy="16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067" dirty="0">
                <a:latin typeface="微软雅黑" pitchFamily="34" charset="-122"/>
                <a:ea typeface="微软雅黑" pitchFamily="34" charset="-122"/>
              </a:rPr>
              <a:t>请在此处输入文字</a:t>
            </a:r>
            <a:endParaRPr lang="zh-CN" altLang="zh-CN" sz="1067" dirty="0"/>
          </a:p>
        </p:txBody>
      </p:sp>
      <p:sp>
        <p:nvSpPr>
          <p:cNvPr id="11278" name="Rectangle 12"/>
          <p:cNvSpPr>
            <a:spLocks noChangeArrowheads="1"/>
          </p:cNvSpPr>
          <p:nvPr/>
        </p:nvSpPr>
        <p:spPr bwMode="auto">
          <a:xfrm>
            <a:off x="6322484" y="4173009"/>
            <a:ext cx="4917016" cy="9101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a:p>
        </p:txBody>
      </p:sp>
      <p:sp>
        <p:nvSpPr>
          <p:cNvPr id="11279" name="Rectangle 13"/>
          <p:cNvSpPr>
            <a:spLocks noChangeArrowheads="1"/>
          </p:cNvSpPr>
          <p:nvPr/>
        </p:nvSpPr>
        <p:spPr bwMode="auto">
          <a:xfrm>
            <a:off x="6322485" y="4173009"/>
            <a:ext cx="3685116" cy="91016"/>
          </a:xfrm>
          <a:prstGeom prst="rect">
            <a:avLst/>
          </a:prstGeom>
          <a:solidFill>
            <a:schemeClr val="accent1"/>
          </a:solidFill>
          <a:ln>
            <a:noFill/>
          </a:ln>
          <a:extLst/>
        </p:spPr>
        <p:txBody>
          <a:bodyPr/>
          <a:lstStyle/>
          <a:p>
            <a:endParaRPr lang="zh-CN" altLang="en-US" sz="2400"/>
          </a:p>
        </p:txBody>
      </p:sp>
      <p:sp>
        <p:nvSpPr>
          <p:cNvPr id="11280" name="Oval 14"/>
          <p:cNvSpPr>
            <a:spLocks noChangeArrowheads="1"/>
          </p:cNvSpPr>
          <p:nvPr/>
        </p:nvSpPr>
        <p:spPr bwMode="auto">
          <a:xfrm>
            <a:off x="9914467" y="4124325"/>
            <a:ext cx="184151" cy="188384"/>
          </a:xfrm>
          <a:prstGeom prst="ellipse">
            <a:avLst/>
          </a:prstGeom>
          <a:solidFill>
            <a:schemeClr val="accent1"/>
          </a:solidFill>
          <a:ln>
            <a:noFill/>
          </a:ln>
          <a:extLst/>
        </p:spPr>
        <p:txBody>
          <a:bodyPr/>
          <a:lstStyle/>
          <a:p>
            <a:endParaRPr lang="zh-CN" altLang="en-US" sz="2400"/>
          </a:p>
        </p:txBody>
      </p:sp>
      <p:sp>
        <p:nvSpPr>
          <p:cNvPr id="11281" name="Rectangle 15"/>
          <p:cNvSpPr>
            <a:spLocks noChangeArrowheads="1"/>
          </p:cNvSpPr>
          <p:nvPr/>
        </p:nvSpPr>
        <p:spPr bwMode="auto">
          <a:xfrm>
            <a:off x="11406718" y="4130676"/>
            <a:ext cx="282129" cy="16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1067">
                <a:latin typeface="微软雅黑" pitchFamily="34" charset="-122"/>
                <a:ea typeface="微软雅黑" pitchFamily="34" charset="-122"/>
              </a:rPr>
              <a:t>75%</a:t>
            </a:r>
            <a:endParaRPr lang="zh-CN" altLang="zh-CN" sz="1067"/>
          </a:p>
        </p:txBody>
      </p:sp>
      <p:sp>
        <p:nvSpPr>
          <p:cNvPr id="11282" name="Rectangle 16"/>
          <p:cNvSpPr>
            <a:spLocks noChangeArrowheads="1"/>
          </p:cNvSpPr>
          <p:nvPr/>
        </p:nvSpPr>
        <p:spPr bwMode="auto">
          <a:xfrm>
            <a:off x="5082117" y="4130676"/>
            <a:ext cx="1090042" cy="164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r>
              <a:rPr lang="zh-CN" altLang="en-US" sz="1067" dirty="0">
                <a:latin typeface="微软雅黑" pitchFamily="34" charset="-122"/>
                <a:ea typeface="微软雅黑" pitchFamily="34" charset="-122"/>
              </a:rPr>
              <a:t>请在此处输入文字</a:t>
            </a:r>
          </a:p>
        </p:txBody>
      </p:sp>
      <p:sp>
        <p:nvSpPr>
          <p:cNvPr id="11283" name="Rectangle 17"/>
          <p:cNvSpPr>
            <a:spLocks noChangeArrowheads="1"/>
          </p:cNvSpPr>
          <p:nvPr/>
        </p:nvSpPr>
        <p:spPr bwMode="auto">
          <a:xfrm>
            <a:off x="6322484" y="4780493"/>
            <a:ext cx="4917016" cy="9101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a:p>
        </p:txBody>
      </p:sp>
      <p:sp>
        <p:nvSpPr>
          <p:cNvPr id="11284" name="Rectangle 18"/>
          <p:cNvSpPr>
            <a:spLocks noChangeArrowheads="1"/>
          </p:cNvSpPr>
          <p:nvPr/>
        </p:nvSpPr>
        <p:spPr bwMode="auto">
          <a:xfrm>
            <a:off x="6322485" y="4780493"/>
            <a:ext cx="2889249" cy="91017"/>
          </a:xfrm>
          <a:prstGeom prst="rect">
            <a:avLst/>
          </a:prstGeom>
          <a:solidFill>
            <a:schemeClr val="accent1"/>
          </a:solidFill>
          <a:ln>
            <a:noFill/>
          </a:ln>
          <a:extLst/>
        </p:spPr>
        <p:txBody>
          <a:bodyPr/>
          <a:lstStyle/>
          <a:p>
            <a:endParaRPr lang="zh-CN" altLang="en-US" sz="2400"/>
          </a:p>
        </p:txBody>
      </p:sp>
      <p:sp>
        <p:nvSpPr>
          <p:cNvPr id="11285" name="Oval 19"/>
          <p:cNvSpPr>
            <a:spLocks noChangeArrowheads="1"/>
          </p:cNvSpPr>
          <p:nvPr/>
        </p:nvSpPr>
        <p:spPr bwMode="auto">
          <a:xfrm>
            <a:off x="9120718" y="4733925"/>
            <a:ext cx="182033" cy="186267"/>
          </a:xfrm>
          <a:prstGeom prst="ellipse">
            <a:avLst/>
          </a:prstGeom>
          <a:solidFill>
            <a:schemeClr val="accent1"/>
          </a:solidFill>
          <a:ln>
            <a:noFill/>
          </a:ln>
          <a:extLst/>
        </p:spPr>
        <p:txBody>
          <a:bodyPr/>
          <a:lstStyle/>
          <a:p>
            <a:endParaRPr lang="zh-CN" altLang="en-US" sz="2400"/>
          </a:p>
        </p:txBody>
      </p:sp>
      <p:sp>
        <p:nvSpPr>
          <p:cNvPr id="11286" name="Rectangle 20"/>
          <p:cNvSpPr>
            <a:spLocks noChangeArrowheads="1"/>
          </p:cNvSpPr>
          <p:nvPr/>
        </p:nvSpPr>
        <p:spPr bwMode="auto">
          <a:xfrm>
            <a:off x="11406718" y="4740276"/>
            <a:ext cx="282129" cy="16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1067">
                <a:latin typeface="微软雅黑" pitchFamily="34" charset="-122"/>
                <a:ea typeface="微软雅黑" pitchFamily="34" charset="-122"/>
              </a:rPr>
              <a:t>60%</a:t>
            </a:r>
            <a:endParaRPr lang="zh-CN" altLang="zh-CN" sz="1067"/>
          </a:p>
        </p:txBody>
      </p:sp>
      <p:sp>
        <p:nvSpPr>
          <p:cNvPr id="11287" name="Rectangle 21"/>
          <p:cNvSpPr>
            <a:spLocks noChangeArrowheads="1"/>
          </p:cNvSpPr>
          <p:nvPr/>
        </p:nvSpPr>
        <p:spPr bwMode="auto">
          <a:xfrm>
            <a:off x="5082117" y="4740276"/>
            <a:ext cx="1090042" cy="164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r>
              <a:rPr lang="zh-CN" altLang="en-US" sz="1067" dirty="0">
                <a:latin typeface="微软雅黑" pitchFamily="34" charset="-122"/>
                <a:ea typeface="微软雅黑" pitchFamily="34" charset="-122"/>
              </a:rPr>
              <a:t>请在此处输入文字</a:t>
            </a:r>
          </a:p>
        </p:txBody>
      </p:sp>
      <p:sp>
        <p:nvSpPr>
          <p:cNvPr id="11288" name="Rectangle 22"/>
          <p:cNvSpPr>
            <a:spLocks noChangeArrowheads="1"/>
          </p:cNvSpPr>
          <p:nvPr/>
        </p:nvSpPr>
        <p:spPr bwMode="auto">
          <a:xfrm>
            <a:off x="6322484" y="5390093"/>
            <a:ext cx="4917016" cy="9101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a:p>
        </p:txBody>
      </p:sp>
      <p:sp>
        <p:nvSpPr>
          <p:cNvPr id="11289" name="Rectangle 23"/>
          <p:cNvSpPr>
            <a:spLocks noChangeArrowheads="1"/>
          </p:cNvSpPr>
          <p:nvPr/>
        </p:nvSpPr>
        <p:spPr bwMode="auto">
          <a:xfrm>
            <a:off x="6322484" y="5390093"/>
            <a:ext cx="4011083" cy="91017"/>
          </a:xfrm>
          <a:prstGeom prst="rect">
            <a:avLst/>
          </a:prstGeom>
          <a:solidFill>
            <a:schemeClr val="accent1"/>
          </a:solidFill>
          <a:ln>
            <a:noFill/>
          </a:ln>
          <a:extLst/>
        </p:spPr>
        <p:txBody>
          <a:bodyPr/>
          <a:lstStyle/>
          <a:p>
            <a:endParaRPr lang="zh-CN" altLang="en-US" sz="2400"/>
          </a:p>
        </p:txBody>
      </p:sp>
      <p:sp>
        <p:nvSpPr>
          <p:cNvPr id="11290" name="Oval 24"/>
          <p:cNvSpPr>
            <a:spLocks noChangeArrowheads="1"/>
          </p:cNvSpPr>
          <p:nvPr/>
        </p:nvSpPr>
        <p:spPr bwMode="auto">
          <a:xfrm>
            <a:off x="10240434" y="5345643"/>
            <a:ext cx="184151" cy="184149"/>
          </a:xfrm>
          <a:prstGeom prst="ellipse">
            <a:avLst/>
          </a:prstGeom>
          <a:solidFill>
            <a:schemeClr val="accent1"/>
          </a:solidFill>
          <a:ln>
            <a:noFill/>
          </a:ln>
          <a:extLst/>
        </p:spPr>
        <p:txBody>
          <a:bodyPr/>
          <a:lstStyle/>
          <a:p>
            <a:endParaRPr lang="zh-CN" altLang="en-US" sz="2400"/>
          </a:p>
        </p:txBody>
      </p:sp>
      <p:sp>
        <p:nvSpPr>
          <p:cNvPr id="11291" name="Rectangle 25"/>
          <p:cNvSpPr>
            <a:spLocks noChangeArrowheads="1"/>
          </p:cNvSpPr>
          <p:nvPr/>
        </p:nvSpPr>
        <p:spPr bwMode="auto">
          <a:xfrm>
            <a:off x="11406718" y="5349876"/>
            <a:ext cx="282129" cy="16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1067">
                <a:latin typeface="微软雅黑" pitchFamily="34" charset="-122"/>
                <a:ea typeface="微软雅黑" pitchFamily="34" charset="-122"/>
              </a:rPr>
              <a:t>83%</a:t>
            </a:r>
            <a:endParaRPr lang="zh-CN" altLang="zh-CN" sz="1067"/>
          </a:p>
        </p:txBody>
      </p:sp>
      <p:sp>
        <p:nvSpPr>
          <p:cNvPr id="11292" name="Rectangle 26"/>
          <p:cNvSpPr>
            <a:spLocks noChangeArrowheads="1"/>
          </p:cNvSpPr>
          <p:nvPr/>
        </p:nvSpPr>
        <p:spPr bwMode="auto">
          <a:xfrm>
            <a:off x="5082117" y="5349876"/>
            <a:ext cx="1090042" cy="164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r>
              <a:rPr lang="zh-CN" altLang="en-US" sz="1067" dirty="0">
                <a:latin typeface="微软雅黑" pitchFamily="34" charset="-122"/>
                <a:ea typeface="微软雅黑" pitchFamily="34" charset="-122"/>
              </a:rPr>
              <a:t>请在此处输入文字</a:t>
            </a:r>
          </a:p>
        </p:txBody>
      </p:sp>
      <p:sp>
        <p:nvSpPr>
          <p:cNvPr id="11293" name="Text Box 27"/>
          <p:cNvSpPr txBox="1">
            <a:spLocks noChangeArrowheads="1"/>
          </p:cNvSpPr>
          <p:nvPr/>
        </p:nvSpPr>
        <p:spPr bwMode="auto">
          <a:xfrm>
            <a:off x="4978401" y="2100793"/>
            <a:ext cx="6720417" cy="9461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lnSpc>
                <a:spcPct val="130000"/>
              </a:lnSpc>
            </a:pPr>
            <a:r>
              <a:rPr lang="zh-CN" altLang="en-US" sz="1067" dirty="0">
                <a:solidFill>
                  <a:srgbClr val="808080"/>
                </a:solidFill>
                <a:latin typeface="微软雅黑" pitchFamily="34" charset="-122"/>
                <a:ea typeface="微软雅黑" pitchFamily="34" charset="-122"/>
              </a:rPr>
              <a:t>您的内容打在这里，或者通过复制您的文本后，在此框中选择粘贴，并选择只保留文字。</a:t>
            </a:r>
            <a:endParaRPr lang="en-US" altLang="zh-CN" sz="1067" dirty="0">
              <a:solidFill>
                <a:srgbClr val="808080"/>
              </a:solidFill>
              <a:latin typeface="微软雅黑" pitchFamily="34" charset="-122"/>
              <a:ea typeface="微软雅黑" pitchFamily="34" charset="-122"/>
            </a:endParaRPr>
          </a:p>
          <a:p>
            <a:pPr eaLnBrk="1" hangingPunct="1">
              <a:lnSpc>
                <a:spcPct val="130000"/>
              </a:lnSpc>
            </a:pPr>
            <a:r>
              <a:rPr lang="zh-CN" altLang="en-US" sz="1067" dirty="0">
                <a:solidFill>
                  <a:srgbClr val="808080"/>
                </a:solidFill>
                <a:latin typeface="微软雅黑" pitchFamily="34" charset="-122"/>
                <a:ea typeface="微软雅黑" pitchFamily="34" charset="-122"/>
              </a:rPr>
              <a:t>您的内容打在这里，或者通过复制您的文本后，在此框中选择粘贴，并选择只保留文字。</a:t>
            </a:r>
            <a:endParaRPr lang="en-US" altLang="zh-CN" sz="1067" dirty="0">
              <a:solidFill>
                <a:srgbClr val="808080"/>
              </a:solidFill>
              <a:latin typeface="微软雅黑" pitchFamily="34" charset="-122"/>
              <a:ea typeface="微软雅黑" pitchFamily="34" charset="-122"/>
            </a:endParaRPr>
          </a:p>
          <a:p>
            <a:pPr eaLnBrk="1" hangingPunct="1">
              <a:lnSpc>
                <a:spcPct val="130000"/>
              </a:lnSpc>
            </a:pPr>
            <a:r>
              <a:rPr lang="zh-CN" altLang="en-US" sz="1067" dirty="0">
                <a:solidFill>
                  <a:srgbClr val="808080"/>
                </a:solidFill>
                <a:latin typeface="微软雅黑" pitchFamily="34" charset="-122"/>
                <a:ea typeface="微软雅黑" pitchFamily="34" charset="-122"/>
              </a:rPr>
              <a:t>您的内容打在这里，或者通过复制您的文本后，在此框中选择粘贴，并选择只保留文字。</a:t>
            </a:r>
            <a:endParaRPr lang="en-US" altLang="zh-CN" sz="1067" dirty="0">
              <a:solidFill>
                <a:srgbClr val="808080"/>
              </a:solidFill>
              <a:latin typeface="微软雅黑" pitchFamily="34" charset="-122"/>
              <a:ea typeface="微软雅黑" pitchFamily="34" charset="-122"/>
            </a:endParaRPr>
          </a:p>
          <a:p>
            <a:pPr eaLnBrk="1" hangingPunct="1">
              <a:lnSpc>
                <a:spcPct val="130000"/>
              </a:lnSpc>
            </a:pPr>
            <a:r>
              <a:rPr lang="zh-CN" altLang="en-US" sz="1067" dirty="0">
                <a:solidFill>
                  <a:srgbClr val="808080"/>
                </a:solidFill>
                <a:latin typeface="微软雅黑" pitchFamily="34" charset="-122"/>
                <a:ea typeface="微软雅黑" pitchFamily="34" charset="-122"/>
              </a:rPr>
              <a:t>您的内容打在这里，或者通过复制您的文本后，在此框中选择粘贴，并选择只保留文字。</a:t>
            </a:r>
            <a:endParaRPr lang="en-US" altLang="zh-CN" sz="1067" dirty="0">
              <a:solidFill>
                <a:srgbClr val="808080"/>
              </a:solidFill>
              <a:latin typeface="微软雅黑" pitchFamily="34" charset="-122"/>
              <a:ea typeface="微软雅黑" pitchFamily="34" charset="-122"/>
            </a:endParaRPr>
          </a:p>
        </p:txBody>
      </p:sp>
      <p:sp>
        <p:nvSpPr>
          <p:cNvPr id="11294" name="Rectangle 28"/>
          <p:cNvSpPr>
            <a:spLocks noChangeArrowheads="1"/>
          </p:cNvSpPr>
          <p:nvPr/>
        </p:nvSpPr>
        <p:spPr bwMode="auto">
          <a:xfrm>
            <a:off x="0" y="1906060"/>
            <a:ext cx="406400" cy="3839633"/>
          </a:xfrm>
          <a:prstGeom prst="rect">
            <a:avLst/>
          </a:prstGeom>
          <a:solidFill>
            <a:schemeClr val="accent1">
              <a:alpha val="89803"/>
            </a:schemeClr>
          </a:solidFill>
          <a:ln>
            <a:noFill/>
          </a:ln>
          <a:effectLst/>
          <a:extLst/>
        </p:spPr>
        <p:txBody>
          <a:bodyPr wrap="none" anchor="ctr"/>
          <a:lstStyle/>
          <a:p>
            <a:endParaRPr lang="zh-CN" altLang="en-US" sz="2400"/>
          </a:p>
        </p:txBody>
      </p:sp>
    </p:spTree>
    <p:extLst>
      <p:ext uri="{BB962C8B-B14F-4D97-AF65-F5344CB8AC3E}">
        <p14:creationId xmlns:p14="http://schemas.microsoft.com/office/powerpoint/2010/main" val="3696520739"/>
      </p:ext>
    </p:extLst>
  </p:cSld>
  <p:clrMapOvr>
    <a:masterClrMapping/>
  </p:clrMapOvr>
  <p:transition spd="slow">
    <p:cove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30"/>
          <p:cNvSpPr>
            <a:spLocks noChangeArrowheads="1"/>
          </p:cNvSpPr>
          <p:nvPr/>
        </p:nvSpPr>
        <p:spPr bwMode="auto">
          <a:xfrm>
            <a:off x="3893498" y="3769491"/>
            <a:ext cx="3352642" cy="461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399" b="1" dirty="0">
                <a:solidFill>
                  <a:srgbClr val="000000"/>
                </a:solidFill>
                <a:latin typeface="微软雅黑" pitchFamily="34" charset="-122"/>
                <a:ea typeface="微软雅黑" pitchFamily="34" charset="-122"/>
                <a:sym typeface="微软雅黑" pitchFamily="34" charset="-122"/>
              </a:rPr>
              <a:t>10 </a:t>
            </a:r>
            <a:r>
              <a:rPr lang="zh-CN" altLang="en-US" sz="1599" dirty="0" smtClean="0">
                <a:solidFill>
                  <a:srgbClr val="000000"/>
                </a:solidFill>
                <a:latin typeface="微软雅黑" pitchFamily="34" charset="-122"/>
                <a:ea typeface="微软雅黑" pitchFamily="34" charset="-122"/>
                <a:sym typeface="微软雅黑" pitchFamily="34" charset="-122"/>
              </a:rPr>
              <a:t>点</a:t>
            </a:r>
            <a:r>
              <a:rPr lang="zh-CN" altLang="en-US" sz="1599" dirty="0">
                <a:solidFill>
                  <a:srgbClr val="000000"/>
                </a:solidFill>
                <a:latin typeface="微软雅黑" pitchFamily="34" charset="-122"/>
                <a:ea typeface="微软雅黑" pitchFamily="34" charset="-122"/>
                <a:sym typeface="微软雅黑" pitchFamily="34" charset="-122"/>
              </a:rPr>
              <a:t>击添加文本</a:t>
            </a:r>
            <a:endParaRPr lang="zh-CN" altLang="en-US" sz="1799" dirty="0"/>
          </a:p>
        </p:txBody>
      </p:sp>
      <p:sp>
        <p:nvSpPr>
          <p:cNvPr id="15" name="Freeform 7"/>
          <p:cNvSpPr>
            <a:spLocks noChangeArrowheads="1"/>
          </p:cNvSpPr>
          <p:nvPr/>
        </p:nvSpPr>
        <p:spPr bwMode="auto">
          <a:xfrm>
            <a:off x="938659" y="1269885"/>
            <a:ext cx="6481394" cy="4516045"/>
          </a:xfrm>
          <a:custGeom>
            <a:avLst/>
            <a:gdLst>
              <a:gd name="T0" fmla="*/ 0 w 625"/>
              <a:gd name="T1" fmla="*/ 2147483647 h 495"/>
              <a:gd name="T2" fmla="*/ 2147483647 w 625"/>
              <a:gd name="T3" fmla="*/ 2147483647 h 495"/>
              <a:gd name="T4" fmla="*/ 2147483647 w 625"/>
              <a:gd name="T5" fmla="*/ 2147483647 h 495"/>
              <a:gd name="T6" fmla="*/ 2147483647 w 625"/>
              <a:gd name="T7" fmla="*/ 2147483647 h 495"/>
              <a:gd name="T8" fmla="*/ 2147483647 w 625"/>
              <a:gd name="T9" fmla="*/ 2147483647 h 495"/>
              <a:gd name="T10" fmla="*/ 2147483647 w 625"/>
              <a:gd name="T11" fmla="*/ 2147483647 h 495"/>
              <a:gd name="T12" fmla="*/ 2147483647 w 625"/>
              <a:gd name="T13" fmla="*/ 2147483647 h 495"/>
              <a:gd name="T14" fmla="*/ 2147483647 w 625"/>
              <a:gd name="T15" fmla="*/ 2147483647 h 495"/>
              <a:gd name="T16" fmla="*/ 2147483647 w 625"/>
              <a:gd name="T17" fmla="*/ 2147483647 h 495"/>
              <a:gd name="T18" fmla="*/ 2147483647 w 625"/>
              <a:gd name="T19" fmla="*/ 2147483647 h 495"/>
              <a:gd name="T20" fmla="*/ 2147483647 w 625"/>
              <a:gd name="T21" fmla="*/ 2147483647 h 495"/>
              <a:gd name="T22" fmla="*/ 2147483647 w 625"/>
              <a:gd name="T23" fmla="*/ 2147483647 h 495"/>
              <a:gd name="T24" fmla="*/ 2147483647 w 625"/>
              <a:gd name="T25" fmla="*/ 2147483647 h 495"/>
              <a:gd name="T26" fmla="*/ 2147483647 w 625"/>
              <a:gd name="T27" fmla="*/ 2147483647 h 495"/>
              <a:gd name="T28" fmla="*/ 2147483647 w 625"/>
              <a:gd name="T29" fmla="*/ 1772890328 h 495"/>
              <a:gd name="T30" fmla="*/ 2147483647 w 625"/>
              <a:gd name="T31" fmla="*/ 1283821987 h 495"/>
              <a:gd name="T32" fmla="*/ 2147483647 w 625"/>
              <a:gd name="T33" fmla="*/ 611339336 h 495"/>
              <a:gd name="T34" fmla="*/ 2147483647 w 625"/>
              <a:gd name="T35" fmla="*/ 0 h 495"/>
              <a:gd name="T36" fmla="*/ 2147483647 w 625"/>
              <a:gd name="T37" fmla="*/ 1956296820 h 495"/>
              <a:gd name="T38" fmla="*/ 2147483647 w 625"/>
              <a:gd name="T39" fmla="*/ 2147483647 h 495"/>
              <a:gd name="T40" fmla="*/ 2147483647 w 625"/>
              <a:gd name="T41" fmla="*/ 2147483647 h 495"/>
              <a:gd name="T42" fmla="*/ 2147483647 w 625"/>
              <a:gd name="T43" fmla="*/ 2147483647 h 495"/>
              <a:gd name="T44" fmla="*/ 2147483647 w 625"/>
              <a:gd name="T45" fmla="*/ 2147483647 h 495"/>
              <a:gd name="T46" fmla="*/ 2147483647 w 625"/>
              <a:gd name="T47" fmla="*/ 2147483647 h 495"/>
              <a:gd name="T48" fmla="*/ 2147483647 w 625"/>
              <a:gd name="T49" fmla="*/ 2147483647 h 495"/>
              <a:gd name="T50" fmla="*/ 2147483647 w 625"/>
              <a:gd name="T51" fmla="*/ 2147483647 h 495"/>
              <a:gd name="T52" fmla="*/ 2147483647 w 625"/>
              <a:gd name="T53" fmla="*/ 2147483647 h 495"/>
              <a:gd name="T54" fmla="*/ 2147483647 w 625"/>
              <a:gd name="T55" fmla="*/ 2147483647 h 495"/>
              <a:gd name="T56" fmla="*/ 2147483647 w 625"/>
              <a:gd name="T57" fmla="*/ 2147483647 h 495"/>
              <a:gd name="T58" fmla="*/ 2147483647 w 625"/>
              <a:gd name="T59" fmla="*/ 2147483647 h 495"/>
              <a:gd name="T60" fmla="*/ 2147483647 w 625"/>
              <a:gd name="T61" fmla="*/ 2147483647 h 495"/>
              <a:gd name="T62" fmla="*/ 2147483647 w 625"/>
              <a:gd name="T63" fmla="*/ 2147483647 h 495"/>
              <a:gd name="T64" fmla="*/ 2147483647 w 625"/>
              <a:gd name="T65" fmla="*/ 2147483647 h 495"/>
              <a:gd name="T66" fmla="*/ 2147483647 w 625"/>
              <a:gd name="T67" fmla="*/ 2147483647 h 495"/>
              <a:gd name="T68" fmla="*/ 2147483647 w 625"/>
              <a:gd name="T69" fmla="*/ 2147483647 h 495"/>
              <a:gd name="T70" fmla="*/ 0 w 625"/>
              <a:gd name="T71" fmla="*/ 2147483647 h 495"/>
              <a:gd name="T72" fmla="*/ 0 w 625"/>
              <a:gd name="T73" fmla="*/ 2147483647 h 4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5"/>
              <a:gd name="T112" fmla="*/ 0 h 495"/>
              <a:gd name="T113" fmla="*/ 625 w 625"/>
              <a:gd name="T114" fmla="*/ 495 h 4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solidFill>
            <a:schemeClr val="accent1"/>
          </a:solidFill>
          <a:ln>
            <a:noFill/>
          </a:ln>
          <a:extLst/>
        </p:spPr>
        <p:txBody>
          <a:bodyPr anchor="ctr"/>
          <a:lstStyle/>
          <a:p>
            <a:endParaRPr lang="zh-CN" altLang="en-US" sz="1799"/>
          </a:p>
        </p:txBody>
      </p:sp>
      <p:sp>
        <p:nvSpPr>
          <p:cNvPr id="17" name="矩形 8"/>
          <p:cNvSpPr>
            <a:spLocks noChangeArrowheads="1"/>
          </p:cNvSpPr>
          <p:nvPr/>
        </p:nvSpPr>
        <p:spPr bwMode="auto">
          <a:xfrm>
            <a:off x="1021919" y="4910779"/>
            <a:ext cx="986167" cy="369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799" b="1" dirty="0" smtClean="0">
                <a:solidFill>
                  <a:schemeClr val="tx1">
                    <a:lumMod val="85000"/>
                    <a:lumOff val="15000"/>
                  </a:schemeClr>
                </a:solidFill>
                <a:latin typeface="微软雅黑" pitchFamily="34" charset="-122"/>
                <a:ea typeface="微软雅黑" pitchFamily="34" charset="-122"/>
                <a:sym typeface="微软雅黑" pitchFamily="34" charset="-122"/>
              </a:rPr>
              <a:t>2017</a:t>
            </a:r>
            <a:r>
              <a:rPr lang="zh-CN" altLang="en-US" sz="1799" b="1" dirty="0" smtClean="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sz="1799" b="1" dirty="0">
              <a:solidFill>
                <a:schemeClr val="tx1">
                  <a:lumMod val="85000"/>
                  <a:lumOff val="15000"/>
                </a:schemeClr>
              </a:solidFill>
              <a:ea typeface="微软雅黑" pitchFamily="34" charset="-122"/>
            </a:endParaRPr>
          </a:p>
        </p:txBody>
      </p:sp>
      <p:sp>
        <p:nvSpPr>
          <p:cNvPr id="20" name="矩形 9"/>
          <p:cNvSpPr>
            <a:spLocks noChangeArrowheads="1"/>
          </p:cNvSpPr>
          <p:nvPr/>
        </p:nvSpPr>
        <p:spPr bwMode="auto">
          <a:xfrm>
            <a:off x="2153387" y="3860823"/>
            <a:ext cx="986167" cy="369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sz="1799" b="1" dirty="0" smtClean="0">
                <a:solidFill>
                  <a:schemeClr val="tx1">
                    <a:lumMod val="85000"/>
                    <a:lumOff val="15000"/>
                  </a:schemeClr>
                </a:solidFill>
                <a:latin typeface="微软雅黑" pitchFamily="34" charset="-122"/>
                <a:ea typeface="微软雅黑" pitchFamily="34" charset="-122"/>
                <a:sym typeface="微软雅黑" pitchFamily="34" charset="-122"/>
              </a:rPr>
              <a:t>2018</a:t>
            </a:r>
            <a:r>
              <a:rPr lang="zh-CN" altLang="en-US" sz="1799" b="1" dirty="0" smtClean="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sz="1799" b="1" dirty="0">
              <a:solidFill>
                <a:schemeClr val="tx1">
                  <a:lumMod val="85000"/>
                  <a:lumOff val="15000"/>
                </a:schemeClr>
              </a:solidFill>
              <a:latin typeface="微软雅黑" pitchFamily="34" charset="-122"/>
              <a:ea typeface="微软雅黑" pitchFamily="34" charset="-122"/>
              <a:sym typeface="微软雅黑" pitchFamily="34" charset="-122"/>
            </a:endParaRPr>
          </a:p>
        </p:txBody>
      </p:sp>
      <p:sp>
        <p:nvSpPr>
          <p:cNvPr id="23" name="矩形 10"/>
          <p:cNvSpPr>
            <a:spLocks noChangeArrowheads="1"/>
          </p:cNvSpPr>
          <p:nvPr/>
        </p:nvSpPr>
        <p:spPr bwMode="auto">
          <a:xfrm>
            <a:off x="3423945" y="2781265"/>
            <a:ext cx="986167" cy="369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sz="1799" b="1" dirty="0" smtClean="0">
                <a:solidFill>
                  <a:schemeClr val="tx1">
                    <a:lumMod val="85000"/>
                    <a:lumOff val="15000"/>
                  </a:schemeClr>
                </a:solidFill>
                <a:latin typeface="微软雅黑" pitchFamily="34" charset="-122"/>
                <a:ea typeface="微软雅黑" pitchFamily="34" charset="-122"/>
                <a:sym typeface="微软雅黑" pitchFamily="34" charset="-122"/>
              </a:rPr>
              <a:t>2019</a:t>
            </a:r>
            <a:r>
              <a:rPr lang="zh-CN" altLang="en-US" sz="1799" b="1" dirty="0" smtClean="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sz="1799" b="1" dirty="0">
              <a:solidFill>
                <a:schemeClr val="tx1">
                  <a:lumMod val="85000"/>
                  <a:lumOff val="15000"/>
                </a:schemeClr>
              </a:solidFill>
            </a:endParaRPr>
          </a:p>
        </p:txBody>
      </p:sp>
      <p:sp>
        <p:nvSpPr>
          <p:cNvPr id="26" name="矩形 11"/>
          <p:cNvSpPr>
            <a:spLocks noChangeArrowheads="1"/>
          </p:cNvSpPr>
          <p:nvPr/>
        </p:nvSpPr>
        <p:spPr bwMode="auto">
          <a:xfrm>
            <a:off x="4719414" y="1672106"/>
            <a:ext cx="986167" cy="369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buFont typeface="Wingdings" pitchFamily="2" charset="2"/>
              <a:buNone/>
            </a:pPr>
            <a:r>
              <a:rPr lang="en-US" altLang="zh-CN" sz="1799" b="1" dirty="0" smtClean="0">
                <a:solidFill>
                  <a:schemeClr val="tx1">
                    <a:lumMod val="85000"/>
                    <a:lumOff val="15000"/>
                  </a:schemeClr>
                </a:solidFill>
                <a:latin typeface="微软雅黑" pitchFamily="34" charset="-122"/>
                <a:ea typeface="微软雅黑" pitchFamily="34" charset="-122"/>
                <a:sym typeface="微软雅黑" pitchFamily="34" charset="-122"/>
              </a:rPr>
              <a:t>2020</a:t>
            </a:r>
            <a:r>
              <a:rPr lang="zh-CN" altLang="en-US" sz="1799" b="1" dirty="0" smtClean="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sz="1799" b="1" dirty="0">
              <a:solidFill>
                <a:schemeClr val="tx1">
                  <a:lumMod val="85000"/>
                  <a:lumOff val="15000"/>
                </a:schemeClr>
              </a:solidFill>
              <a:latin typeface="微软雅黑" pitchFamily="34" charset="-122"/>
              <a:ea typeface="微软雅黑" pitchFamily="34" charset="-122"/>
              <a:sym typeface="微软雅黑" pitchFamily="34" charset="-122"/>
            </a:endParaRPr>
          </a:p>
        </p:txBody>
      </p:sp>
      <p:sp>
        <p:nvSpPr>
          <p:cNvPr id="28" name="Text Box 30"/>
          <p:cNvSpPr>
            <a:spLocks noChangeArrowheads="1"/>
          </p:cNvSpPr>
          <p:nvPr/>
        </p:nvSpPr>
        <p:spPr bwMode="auto">
          <a:xfrm>
            <a:off x="5116997" y="2689932"/>
            <a:ext cx="2778266" cy="461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399" b="1" dirty="0">
                <a:solidFill>
                  <a:srgbClr val="000000"/>
                </a:solidFill>
                <a:latin typeface="微软雅黑" pitchFamily="34" charset="-122"/>
                <a:ea typeface="微软雅黑" pitchFamily="34" charset="-122"/>
                <a:sym typeface="微软雅黑" pitchFamily="34" charset="-122"/>
              </a:rPr>
              <a:t>10 </a:t>
            </a:r>
            <a:r>
              <a:rPr lang="zh-CN" altLang="en-US" sz="1599" dirty="0" smtClean="0">
                <a:solidFill>
                  <a:srgbClr val="000000"/>
                </a:solidFill>
                <a:latin typeface="微软雅黑" pitchFamily="34" charset="-122"/>
                <a:ea typeface="微软雅黑" pitchFamily="34" charset="-122"/>
                <a:sym typeface="微软雅黑" pitchFamily="34" charset="-122"/>
              </a:rPr>
              <a:t>点</a:t>
            </a:r>
            <a:r>
              <a:rPr lang="zh-CN" altLang="en-US" sz="1599" dirty="0">
                <a:solidFill>
                  <a:srgbClr val="000000"/>
                </a:solidFill>
                <a:latin typeface="微软雅黑" pitchFamily="34" charset="-122"/>
                <a:ea typeface="微软雅黑" pitchFamily="34" charset="-122"/>
                <a:sym typeface="微软雅黑" pitchFamily="34" charset="-122"/>
              </a:rPr>
              <a:t>击添加文本</a:t>
            </a:r>
            <a:endParaRPr lang="zh-CN" altLang="en-US" sz="1799" dirty="0"/>
          </a:p>
        </p:txBody>
      </p:sp>
      <p:sp>
        <p:nvSpPr>
          <p:cNvPr id="29" name="Text Box 30"/>
          <p:cNvSpPr>
            <a:spLocks noChangeArrowheads="1"/>
          </p:cNvSpPr>
          <p:nvPr/>
        </p:nvSpPr>
        <p:spPr bwMode="auto">
          <a:xfrm>
            <a:off x="2669999" y="4843049"/>
            <a:ext cx="3351055" cy="461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399" b="1" dirty="0">
                <a:solidFill>
                  <a:srgbClr val="000000"/>
                </a:solidFill>
                <a:latin typeface="微软雅黑" pitchFamily="34" charset="-122"/>
                <a:ea typeface="微软雅黑" pitchFamily="34" charset="-122"/>
                <a:sym typeface="微软雅黑" pitchFamily="34" charset="-122"/>
              </a:rPr>
              <a:t>10 </a:t>
            </a:r>
            <a:r>
              <a:rPr lang="zh-CN" altLang="en-US" sz="1599" dirty="0" smtClean="0">
                <a:solidFill>
                  <a:srgbClr val="000000"/>
                </a:solidFill>
                <a:latin typeface="微软雅黑" pitchFamily="34" charset="-122"/>
                <a:ea typeface="微软雅黑" pitchFamily="34" charset="-122"/>
                <a:sym typeface="微软雅黑" pitchFamily="34" charset="-122"/>
              </a:rPr>
              <a:t>点</a:t>
            </a:r>
            <a:r>
              <a:rPr lang="zh-CN" altLang="en-US" sz="1599" dirty="0">
                <a:solidFill>
                  <a:srgbClr val="000000"/>
                </a:solidFill>
                <a:latin typeface="微软雅黑" pitchFamily="34" charset="-122"/>
                <a:ea typeface="微软雅黑" pitchFamily="34" charset="-122"/>
                <a:sym typeface="微软雅黑" pitchFamily="34" charset="-122"/>
              </a:rPr>
              <a:t>击添加文本</a:t>
            </a:r>
            <a:endParaRPr lang="zh-CN" altLang="en-US" sz="1799" dirty="0"/>
          </a:p>
        </p:txBody>
      </p:sp>
      <p:sp>
        <p:nvSpPr>
          <p:cNvPr id="30" name="Text Box 30"/>
          <p:cNvSpPr>
            <a:spLocks noChangeArrowheads="1"/>
          </p:cNvSpPr>
          <p:nvPr/>
        </p:nvSpPr>
        <p:spPr bwMode="auto">
          <a:xfrm>
            <a:off x="870736" y="5856636"/>
            <a:ext cx="3351055" cy="461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399" b="1" dirty="0">
                <a:solidFill>
                  <a:srgbClr val="000000"/>
                </a:solidFill>
                <a:latin typeface="微软雅黑" pitchFamily="34" charset="-122"/>
                <a:ea typeface="微软雅黑" pitchFamily="34" charset="-122"/>
                <a:sym typeface="微软雅黑" pitchFamily="34" charset="-122"/>
              </a:rPr>
              <a:t>10 </a:t>
            </a:r>
            <a:r>
              <a:rPr lang="zh-CN" altLang="en-US" sz="1599" dirty="0" smtClean="0">
                <a:solidFill>
                  <a:srgbClr val="000000"/>
                </a:solidFill>
                <a:latin typeface="微软雅黑" pitchFamily="34" charset="-122"/>
                <a:ea typeface="微软雅黑" pitchFamily="34" charset="-122"/>
                <a:sym typeface="微软雅黑" pitchFamily="34" charset="-122"/>
              </a:rPr>
              <a:t>点</a:t>
            </a:r>
            <a:r>
              <a:rPr lang="zh-CN" altLang="en-US" sz="1599" dirty="0">
                <a:solidFill>
                  <a:srgbClr val="000000"/>
                </a:solidFill>
                <a:latin typeface="微软雅黑" pitchFamily="34" charset="-122"/>
                <a:ea typeface="微软雅黑" pitchFamily="34" charset="-122"/>
                <a:sym typeface="微软雅黑" pitchFamily="34" charset="-122"/>
              </a:rPr>
              <a:t>击添加文本</a:t>
            </a:r>
            <a:endParaRPr lang="zh-CN" altLang="en-US" sz="1799" dirty="0"/>
          </a:p>
        </p:txBody>
      </p:sp>
      <p:sp>
        <p:nvSpPr>
          <p:cNvPr id="31" name="矩形 30"/>
          <p:cNvSpPr/>
          <p:nvPr/>
        </p:nvSpPr>
        <p:spPr>
          <a:xfrm>
            <a:off x="8327086" y="2277404"/>
            <a:ext cx="3022762" cy="3783681"/>
          </a:xfrm>
          <a:prstGeom prst="rect">
            <a:avLst/>
          </a:prstGeom>
        </p:spPr>
        <p:txBody>
          <a:bodyPr wrap="square">
            <a:spAutoFit/>
          </a:bodyPr>
          <a:lstStyle/>
          <a:p>
            <a:pPr>
              <a:lnSpc>
                <a:spcPct val="150000"/>
              </a:lnSpc>
            </a:pPr>
            <a:r>
              <a:rPr lang="zh-CN" altLang="en-US" sz="1599"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599"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599"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599"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599"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599" dirty="0">
              <a:solidFill>
                <a:schemeClr val="tx1">
                  <a:lumMod val="85000"/>
                  <a:lumOff val="15000"/>
                </a:schemeClr>
              </a:solidFill>
              <a:latin typeface="微软雅黑" pitchFamily="34" charset="-122"/>
              <a:ea typeface="微软雅黑" pitchFamily="34" charset="-122"/>
              <a:cs typeface="华文黑体" pitchFamily="2" charset="-122"/>
            </a:endParaRPr>
          </a:p>
          <a:p>
            <a:pPr>
              <a:lnSpc>
                <a:spcPct val="150000"/>
              </a:lnSpc>
            </a:pPr>
            <a:endParaRPr lang="en-US" altLang="zh-CN" sz="1599" dirty="0">
              <a:solidFill>
                <a:schemeClr val="tx1">
                  <a:lumMod val="85000"/>
                  <a:lumOff val="1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277529678"/>
      </p:ext>
    </p:extLst>
  </p:cSld>
  <p:clrMapOvr>
    <a:masterClrMapping/>
  </p:clrMapOvr>
  <p:transition spd="slow">
    <p:cove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6"/>
          <p:cNvSpPr/>
          <p:nvPr/>
        </p:nvSpPr>
        <p:spPr>
          <a:xfrm>
            <a:off x="2704956" y="4728262"/>
            <a:ext cx="7793741" cy="856804"/>
          </a:xfrm>
          <a:prstGeom prst="roundRect">
            <a:avLst/>
          </a:prstGeom>
          <a:noFill/>
          <a:ln w="603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p>
        </p:txBody>
      </p:sp>
      <p:sp>
        <p:nvSpPr>
          <p:cNvPr id="18" name="圆角矩形 17"/>
          <p:cNvSpPr/>
          <p:nvPr/>
        </p:nvSpPr>
        <p:spPr>
          <a:xfrm>
            <a:off x="1857673" y="3422429"/>
            <a:ext cx="7681086" cy="856804"/>
          </a:xfrm>
          <a:prstGeom prst="roundRect">
            <a:avLst/>
          </a:prstGeom>
          <a:noFill/>
          <a:ln w="603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p>
        </p:txBody>
      </p:sp>
      <p:sp>
        <p:nvSpPr>
          <p:cNvPr id="19" name="圆角矩形 18"/>
          <p:cNvSpPr/>
          <p:nvPr/>
        </p:nvSpPr>
        <p:spPr>
          <a:xfrm>
            <a:off x="2704956" y="2089623"/>
            <a:ext cx="7793741" cy="856804"/>
          </a:xfrm>
          <a:prstGeom prst="roundRect">
            <a:avLst/>
          </a:prstGeom>
          <a:noFill/>
          <a:ln w="603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p>
        </p:txBody>
      </p:sp>
      <p:grpSp>
        <p:nvGrpSpPr>
          <p:cNvPr id="20" name="Group 5"/>
          <p:cNvGrpSpPr>
            <a:grpSpLocks/>
          </p:cNvGrpSpPr>
          <p:nvPr/>
        </p:nvGrpSpPr>
        <p:grpSpPr bwMode="auto">
          <a:xfrm>
            <a:off x="1857673" y="1837343"/>
            <a:ext cx="1237605" cy="1236018"/>
            <a:chOff x="802" y="845"/>
            <a:chExt cx="827" cy="826"/>
          </a:xfrm>
        </p:grpSpPr>
        <p:sp>
          <p:nvSpPr>
            <p:cNvPr id="21" name="Oval 6"/>
            <p:cNvSpPr>
              <a:spLocks noChangeArrowheads="1"/>
            </p:cNvSpPr>
            <p:nvPr/>
          </p:nvSpPr>
          <p:spPr bwMode="ltGray">
            <a:xfrm>
              <a:off x="802" y="845"/>
              <a:ext cx="827" cy="826"/>
            </a:xfrm>
            <a:prstGeom prst="ellipse">
              <a:avLst/>
            </a:prstGeom>
            <a:solidFill>
              <a:srgbClr val="F8F8F8"/>
            </a:solidFill>
            <a:ln w="38100">
              <a:solidFill>
                <a:schemeClr val="accent1"/>
              </a:solidFill>
              <a:round/>
              <a:headEnd/>
              <a:tailEnd/>
            </a:ln>
          </p:spPr>
          <p:txBody>
            <a:bodyPr wrap="none" anchor="ctr"/>
            <a:lstStyle/>
            <a:p>
              <a:endParaRPr lang="zh-CN" altLang="en-US" sz="1799">
                <a:latin typeface="Calibri" pitchFamily="34" charset="0"/>
                <a:cs typeface="Arial" charset="0"/>
              </a:endParaRPr>
            </a:p>
          </p:txBody>
        </p:sp>
        <p:sp>
          <p:nvSpPr>
            <p:cNvPr id="22" name="Oval 7"/>
            <p:cNvSpPr>
              <a:spLocks noChangeArrowheads="1"/>
            </p:cNvSpPr>
            <p:nvPr/>
          </p:nvSpPr>
          <p:spPr bwMode="ltGray">
            <a:xfrm>
              <a:off x="836" y="879"/>
              <a:ext cx="758" cy="758"/>
            </a:xfrm>
            <a:prstGeom prst="ellipse">
              <a:avLst/>
            </a:prstGeom>
            <a:solidFill>
              <a:srgbClr val="FFFFFF"/>
            </a:solidFill>
            <a:ln w="38100">
              <a:solidFill>
                <a:schemeClr val="accent1"/>
              </a:solidFill>
              <a:round/>
              <a:headEnd/>
              <a:tailEnd/>
            </a:ln>
            <a:extLst/>
          </p:spPr>
          <p:txBody>
            <a:bodyPr wrap="none" anchor="ctr"/>
            <a:lstStyle/>
            <a:p>
              <a:endParaRPr lang="zh-CN" altLang="en-US" sz="1799">
                <a:latin typeface="Calibri" pitchFamily="34" charset="0"/>
                <a:cs typeface="Arial" charset="0"/>
              </a:endParaRPr>
            </a:p>
          </p:txBody>
        </p:sp>
        <p:sp>
          <p:nvSpPr>
            <p:cNvPr id="23" name="Oval 8"/>
            <p:cNvSpPr>
              <a:spLocks noChangeArrowheads="1"/>
            </p:cNvSpPr>
            <p:nvPr/>
          </p:nvSpPr>
          <p:spPr bwMode="ltGray">
            <a:xfrm>
              <a:off x="870" y="915"/>
              <a:ext cx="690" cy="690"/>
            </a:xfrm>
            <a:prstGeom prst="ellipse">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sz="1799">
                <a:latin typeface="Calibri" pitchFamily="34" charset="0"/>
                <a:cs typeface="Arial" charset="0"/>
              </a:endParaRPr>
            </a:p>
          </p:txBody>
        </p:sp>
      </p:grpSp>
      <p:grpSp>
        <p:nvGrpSpPr>
          <p:cNvPr id="24" name="Group 12"/>
          <p:cNvGrpSpPr>
            <a:grpSpLocks/>
          </p:cNvGrpSpPr>
          <p:nvPr/>
        </p:nvGrpSpPr>
        <p:grpSpPr bwMode="auto">
          <a:xfrm>
            <a:off x="9200798" y="3190776"/>
            <a:ext cx="1237605" cy="1236019"/>
            <a:chOff x="802" y="845"/>
            <a:chExt cx="827" cy="826"/>
          </a:xfrm>
        </p:grpSpPr>
        <p:sp>
          <p:nvSpPr>
            <p:cNvPr id="25" name="Oval 13"/>
            <p:cNvSpPr>
              <a:spLocks noChangeArrowheads="1"/>
            </p:cNvSpPr>
            <p:nvPr/>
          </p:nvSpPr>
          <p:spPr bwMode="gray">
            <a:xfrm>
              <a:off x="802" y="845"/>
              <a:ext cx="827" cy="826"/>
            </a:xfrm>
            <a:prstGeom prst="ellipse">
              <a:avLst/>
            </a:prstGeom>
            <a:solidFill>
              <a:srgbClr val="F8F8F8"/>
            </a:solidFill>
            <a:ln w="38100">
              <a:solidFill>
                <a:schemeClr val="accent1"/>
              </a:solidFill>
              <a:round/>
              <a:headEnd/>
              <a:tailEnd/>
            </a:ln>
          </p:spPr>
          <p:txBody>
            <a:bodyPr wrap="none" anchor="ctr"/>
            <a:lstStyle/>
            <a:p>
              <a:endParaRPr lang="zh-CN" altLang="en-US" sz="1799">
                <a:latin typeface="Calibri" pitchFamily="34" charset="0"/>
                <a:cs typeface="Arial" charset="0"/>
              </a:endParaRPr>
            </a:p>
          </p:txBody>
        </p:sp>
        <p:sp>
          <p:nvSpPr>
            <p:cNvPr id="26" name="Oval 14"/>
            <p:cNvSpPr>
              <a:spLocks noChangeArrowheads="1"/>
            </p:cNvSpPr>
            <p:nvPr/>
          </p:nvSpPr>
          <p:spPr bwMode="gray">
            <a:xfrm>
              <a:off x="836" y="879"/>
              <a:ext cx="758" cy="758"/>
            </a:xfrm>
            <a:prstGeom prst="ellipse">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sz="1799">
                <a:latin typeface="Calibri" pitchFamily="34" charset="0"/>
                <a:cs typeface="Arial" charset="0"/>
              </a:endParaRPr>
            </a:p>
          </p:txBody>
        </p:sp>
        <p:sp>
          <p:nvSpPr>
            <p:cNvPr id="27" name="Oval 15"/>
            <p:cNvSpPr>
              <a:spLocks noChangeArrowheads="1"/>
            </p:cNvSpPr>
            <p:nvPr/>
          </p:nvSpPr>
          <p:spPr bwMode="gray">
            <a:xfrm>
              <a:off x="870" y="915"/>
              <a:ext cx="690" cy="690"/>
            </a:xfrm>
            <a:prstGeom prst="ellipse">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sz="1799">
                <a:latin typeface="Calibri" pitchFamily="34" charset="0"/>
                <a:cs typeface="Arial" charset="0"/>
              </a:endParaRPr>
            </a:p>
          </p:txBody>
        </p:sp>
      </p:grpSp>
      <p:grpSp>
        <p:nvGrpSpPr>
          <p:cNvPr id="28" name="Group 19"/>
          <p:cNvGrpSpPr>
            <a:grpSpLocks/>
          </p:cNvGrpSpPr>
          <p:nvPr/>
        </p:nvGrpSpPr>
        <p:grpSpPr bwMode="auto">
          <a:xfrm>
            <a:off x="1848153" y="4568008"/>
            <a:ext cx="1237605" cy="1236019"/>
            <a:chOff x="802" y="845"/>
            <a:chExt cx="827" cy="826"/>
          </a:xfrm>
        </p:grpSpPr>
        <p:sp>
          <p:nvSpPr>
            <p:cNvPr id="29" name="Oval 20"/>
            <p:cNvSpPr>
              <a:spLocks noChangeArrowheads="1"/>
            </p:cNvSpPr>
            <p:nvPr/>
          </p:nvSpPr>
          <p:spPr bwMode="ltGray">
            <a:xfrm>
              <a:off x="802" y="845"/>
              <a:ext cx="827" cy="826"/>
            </a:xfrm>
            <a:prstGeom prst="ellipse">
              <a:avLst/>
            </a:prstGeom>
            <a:solidFill>
              <a:srgbClr val="F8F8F8"/>
            </a:solidFill>
            <a:ln w="38100">
              <a:solidFill>
                <a:schemeClr val="accent1"/>
              </a:solidFill>
              <a:round/>
              <a:headEnd/>
              <a:tailEnd/>
            </a:ln>
          </p:spPr>
          <p:txBody>
            <a:bodyPr wrap="none" anchor="ctr"/>
            <a:lstStyle/>
            <a:p>
              <a:endParaRPr lang="zh-CN" altLang="en-US" sz="1799">
                <a:latin typeface="Calibri" pitchFamily="34" charset="0"/>
                <a:cs typeface="Arial" charset="0"/>
              </a:endParaRPr>
            </a:p>
          </p:txBody>
        </p:sp>
        <p:sp>
          <p:nvSpPr>
            <p:cNvPr id="30" name="Oval 21"/>
            <p:cNvSpPr>
              <a:spLocks noChangeArrowheads="1"/>
            </p:cNvSpPr>
            <p:nvPr/>
          </p:nvSpPr>
          <p:spPr bwMode="ltGray">
            <a:xfrm>
              <a:off x="836" y="879"/>
              <a:ext cx="758" cy="758"/>
            </a:xfrm>
            <a:prstGeom prst="ellipse">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sz="1799">
                <a:latin typeface="Calibri" pitchFamily="34" charset="0"/>
                <a:cs typeface="Arial" charset="0"/>
              </a:endParaRPr>
            </a:p>
          </p:txBody>
        </p:sp>
        <p:sp>
          <p:nvSpPr>
            <p:cNvPr id="31" name="Oval 22"/>
            <p:cNvSpPr>
              <a:spLocks noChangeArrowheads="1"/>
            </p:cNvSpPr>
            <p:nvPr/>
          </p:nvSpPr>
          <p:spPr bwMode="ltGray">
            <a:xfrm>
              <a:off x="870" y="915"/>
              <a:ext cx="690" cy="690"/>
            </a:xfrm>
            <a:prstGeom prst="ellipse">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sz="1799">
                <a:latin typeface="Calibri" pitchFamily="34" charset="0"/>
                <a:cs typeface="Arial" charset="0"/>
              </a:endParaRPr>
            </a:p>
          </p:txBody>
        </p:sp>
      </p:grpSp>
      <p:sp>
        <p:nvSpPr>
          <p:cNvPr id="32" name="TextBox 69"/>
          <p:cNvSpPr txBox="1"/>
          <p:nvPr/>
        </p:nvSpPr>
        <p:spPr>
          <a:xfrm>
            <a:off x="1870220" y="2256743"/>
            <a:ext cx="1213805" cy="399902"/>
          </a:xfrm>
          <a:prstGeom prst="rect">
            <a:avLst/>
          </a:prstGeom>
          <a:noFill/>
        </p:spPr>
        <p:txBody>
          <a:bodyPr>
            <a:spAutoFit/>
          </a:bodyPr>
          <a:lstStyle/>
          <a:p>
            <a:pPr algn="ctr">
              <a:defRPr/>
            </a:pPr>
            <a:r>
              <a:rPr lang="zh-CN" altLang="en-US" sz="1999" b="1" dirty="0">
                <a:solidFill>
                  <a:schemeClr val="tx1">
                    <a:lumMod val="85000"/>
                    <a:lumOff val="15000"/>
                  </a:schemeClr>
                </a:solidFill>
                <a:latin typeface="微软雅黑" pitchFamily="34" charset="-122"/>
                <a:ea typeface="微软雅黑" pitchFamily="34" charset="-122"/>
              </a:rPr>
              <a:t>标题</a:t>
            </a:r>
          </a:p>
        </p:txBody>
      </p:sp>
      <p:sp>
        <p:nvSpPr>
          <p:cNvPr id="33" name="TextBox 70"/>
          <p:cNvSpPr txBox="1"/>
          <p:nvPr/>
        </p:nvSpPr>
        <p:spPr>
          <a:xfrm>
            <a:off x="9486598" y="3596557"/>
            <a:ext cx="999604" cy="399902"/>
          </a:xfrm>
          <a:prstGeom prst="rect">
            <a:avLst/>
          </a:prstGeom>
          <a:noFill/>
        </p:spPr>
        <p:txBody>
          <a:bodyPr>
            <a:spAutoFit/>
          </a:bodyPr>
          <a:lstStyle/>
          <a:p>
            <a:pPr>
              <a:defRPr/>
            </a:pPr>
            <a:r>
              <a:rPr lang="zh-CN" altLang="en-US" sz="1999" b="1" dirty="0">
                <a:solidFill>
                  <a:schemeClr val="tx1">
                    <a:lumMod val="85000"/>
                    <a:lumOff val="15000"/>
                  </a:schemeClr>
                </a:solidFill>
                <a:latin typeface="微软雅黑" pitchFamily="34" charset="-122"/>
                <a:ea typeface="微软雅黑" pitchFamily="34" charset="-122"/>
              </a:rPr>
              <a:t>标题</a:t>
            </a:r>
          </a:p>
        </p:txBody>
      </p:sp>
      <p:sp>
        <p:nvSpPr>
          <p:cNvPr id="34" name="TextBox 71"/>
          <p:cNvSpPr txBox="1"/>
          <p:nvPr/>
        </p:nvSpPr>
        <p:spPr>
          <a:xfrm>
            <a:off x="2102839" y="5013863"/>
            <a:ext cx="1142405" cy="399902"/>
          </a:xfrm>
          <a:prstGeom prst="rect">
            <a:avLst/>
          </a:prstGeom>
          <a:noFill/>
        </p:spPr>
        <p:txBody>
          <a:bodyPr>
            <a:spAutoFit/>
          </a:bodyPr>
          <a:lstStyle/>
          <a:p>
            <a:pPr>
              <a:defRPr/>
            </a:pPr>
            <a:r>
              <a:rPr lang="zh-CN" altLang="en-US" sz="1999" b="1" dirty="0">
                <a:solidFill>
                  <a:schemeClr val="tx1">
                    <a:lumMod val="85000"/>
                    <a:lumOff val="15000"/>
                  </a:schemeClr>
                </a:solidFill>
                <a:latin typeface="微软雅黑" pitchFamily="34" charset="-122"/>
                <a:ea typeface="微软雅黑" pitchFamily="34" charset="-122"/>
              </a:rPr>
              <a:t>标题</a:t>
            </a:r>
          </a:p>
        </p:txBody>
      </p:sp>
      <p:sp>
        <p:nvSpPr>
          <p:cNvPr id="35" name="TextBox 73"/>
          <p:cNvSpPr txBox="1"/>
          <p:nvPr/>
        </p:nvSpPr>
        <p:spPr>
          <a:xfrm>
            <a:off x="3214278" y="2197195"/>
            <a:ext cx="7144792" cy="651763"/>
          </a:xfrm>
          <a:prstGeom prst="rect">
            <a:avLst/>
          </a:prstGeom>
          <a:noFill/>
        </p:spPr>
        <p:txBody>
          <a:bodyPr>
            <a:spAutoFit/>
          </a:bodyPr>
          <a:lstStyle/>
          <a:p>
            <a:pPr>
              <a:lnSpc>
                <a:spcPct val="130000"/>
              </a:lnSpc>
            </a:pPr>
            <a:r>
              <a:rPr lang="zh-CN" altLang="en-US" sz="1399"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6" name="TextBox 74"/>
          <p:cNvSpPr txBox="1"/>
          <p:nvPr/>
        </p:nvSpPr>
        <p:spPr>
          <a:xfrm>
            <a:off x="1979846" y="3485896"/>
            <a:ext cx="7167005" cy="898240"/>
          </a:xfrm>
          <a:prstGeom prst="rect">
            <a:avLst/>
          </a:prstGeom>
          <a:noFill/>
          <a:ln>
            <a:noFill/>
          </a:ln>
        </p:spPr>
        <p:txBody>
          <a:bodyPr>
            <a:spAutoFit/>
          </a:bodyPr>
          <a:lstStyle/>
          <a:p>
            <a:pPr>
              <a:lnSpc>
                <a:spcPct val="130000"/>
              </a:lnSpc>
            </a:pPr>
            <a:r>
              <a:rPr lang="zh-CN" altLang="en-US" sz="1399"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a:p>
            <a:pPr>
              <a:defRPr/>
            </a:pPr>
            <a:endParaRPr lang="zh-CN" altLang="en-US" sz="1599" dirty="0">
              <a:solidFill>
                <a:schemeClr val="tx1">
                  <a:lumMod val="85000"/>
                  <a:lumOff val="15000"/>
                </a:schemeClr>
              </a:solidFill>
              <a:latin typeface="微软雅黑" pitchFamily="34" charset="-122"/>
              <a:ea typeface="微软雅黑" pitchFamily="34" charset="-122"/>
            </a:endParaRPr>
          </a:p>
        </p:txBody>
      </p:sp>
      <p:sp>
        <p:nvSpPr>
          <p:cNvPr id="37" name="TextBox 75"/>
          <p:cNvSpPr txBox="1">
            <a:spLocks noChangeArrowheads="1"/>
          </p:cNvSpPr>
          <p:nvPr/>
        </p:nvSpPr>
        <p:spPr bwMode="auto">
          <a:xfrm>
            <a:off x="3076238" y="4786968"/>
            <a:ext cx="7412939" cy="65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nSpc>
                <a:spcPct val="130000"/>
              </a:lnSpc>
            </a:pPr>
            <a:r>
              <a:rPr lang="zh-CN" altLang="en-US" sz="1399"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4145612032"/>
      </p:ext>
    </p:extLst>
  </p:cSld>
  <p:clrMapOvr>
    <a:masterClrMapping/>
  </p:clrMapOvr>
  <p:transition spd="slow">
    <p:cove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1573894" y="1405803"/>
            <a:ext cx="1758456" cy="17655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30" tIns="44715" rIns="89430" bIns="44715" rtlCol="0" anchor="ctr"/>
          <a:lstStyle/>
          <a:p>
            <a:pPr algn="ctr"/>
            <a:endParaRPr lang="zh-CN" altLang="en-US" sz="2099"/>
          </a:p>
        </p:txBody>
      </p:sp>
      <p:sp>
        <p:nvSpPr>
          <p:cNvPr id="47" name="矩形 46"/>
          <p:cNvSpPr/>
          <p:nvPr/>
        </p:nvSpPr>
        <p:spPr>
          <a:xfrm>
            <a:off x="1573894" y="3171336"/>
            <a:ext cx="1758456" cy="10593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30" tIns="44715" rIns="89430" bIns="44715" rtlCol="0" anchor="ctr"/>
          <a:lstStyle/>
          <a:p>
            <a:pPr algn="ctr"/>
            <a:r>
              <a:rPr lang="zh-CN" altLang="en-US" sz="1599"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599"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48" name="矩形 47"/>
          <p:cNvSpPr/>
          <p:nvPr/>
        </p:nvSpPr>
        <p:spPr>
          <a:xfrm>
            <a:off x="3560949" y="1405803"/>
            <a:ext cx="1758456" cy="17655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30" tIns="44715" rIns="89430" bIns="44715" rtlCol="0" anchor="ctr"/>
          <a:lstStyle/>
          <a:p>
            <a:pPr algn="ctr"/>
            <a:endParaRPr lang="zh-CN" altLang="en-US" sz="2099"/>
          </a:p>
        </p:txBody>
      </p:sp>
      <p:sp>
        <p:nvSpPr>
          <p:cNvPr id="49" name="矩形 48"/>
          <p:cNvSpPr/>
          <p:nvPr/>
        </p:nvSpPr>
        <p:spPr>
          <a:xfrm>
            <a:off x="3560949" y="3171336"/>
            <a:ext cx="1758456" cy="10593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30" tIns="44715" rIns="89430" bIns="44715" rtlCol="0" anchor="ctr"/>
          <a:lstStyle/>
          <a:p>
            <a:pPr algn="ctr"/>
            <a:r>
              <a:rPr lang="zh-CN" altLang="en-US" sz="1599">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599">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0" name="矩形 49"/>
          <p:cNvSpPr/>
          <p:nvPr/>
        </p:nvSpPr>
        <p:spPr>
          <a:xfrm>
            <a:off x="5548006" y="1405803"/>
            <a:ext cx="1758456" cy="17655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30" tIns="44715" rIns="89430" bIns="44715" rtlCol="0" anchor="ctr"/>
          <a:lstStyle/>
          <a:p>
            <a:pPr algn="ctr"/>
            <a:endParaRPr lang="zh-CN" altLang="en-US" sz="2099"/>
          </a:p>
        </p:txBody>
      </p:sp>
      <p:sp>
        <p:nvSpPr>
          <p:cNvPr id="51" name="矩形 50"/>
          <p:cNvSpPr/>
          <p:nvPr/>
        </p:nvSpPr>
        <p:spPr>
          <a:xfrm>
            <a:off x="5548006" y="3171336"/>
            <a:ext cx="1758456" cy="10593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30" tIns="44715" rIns="89430" bIns="44715" rtlCol="0" anchor="ctr"/>
          <a:lstStyle/>
          <a:p>
            <a:pPr algn="ctr"/>
            <a:r>
              <a:rPr lang="zh-CN" altLang="en-US" sz="1599">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599">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2" name="矩形 51"/>
          <p:cNvSpPr/>
          <p:nvPr/>
        </p:nvSpPr>
        <p:spPr>
          <a:xfrm>
            <a:off x="7535063" y="1405803"/>
            <a:ext cx="1758456" cy="17655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30" tIns="44715" rIns="89430" bIns="44715" rtlCol="0" anchor="ctr"/>
          <a:lstStyle/>
          <a:p>
            <a:pPr algn="ctr"/>
            <a:endParaRPr lang="zh-CN" altLang="en-US" sz="2099"/>
          </a:p>
        </p:txBody>
      </p:sp>
      <p:sp>
        <p:nvSpPr>
          <p:cNvPr id="53" name="矩形 52"/>
          <p:cNvSpPr/>
          <p:nvPr/>
        </p:nvSpPr>
        <p:spPr>
          <a:xfrm>
            <a:off x="7535063" y="3171336"/>
            <a:ext cx="1758456" cy="10593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30" tIns="44715" rIns="89430" bIns="44715" rtlCol="0" anchor="ctr"/>
          <a:lstStyle/>
          <a:p>
            <a:pPr algn="ctr"/>
            <a:r>
              <a:rPr lang="zh-CN" altLang="en-US" sz="1599">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599">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4" name="矩形 53"/>
          <p:cNvSpPr/>
          <p:nvPr/>
        </p:nvSpPr>
        <p:spPr>
          <a:xfrm>
            <a:off x="9522118" y="1405803"/>
            <a:ext cx="1758456" cy="176553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30" tIns="44715" rIns="89430" bIns="44715" rtlCol="0" anchor="ctr"/>
          <a:lstStyle/>
          <a:p>
            <a:pPr algn="ctr"/>
            <a:endParaRPr lang="zh-CN" altLang="en-US" sz="2099"/>
          </a:p>
        </p:txBody>
      </p:sp>
      <p:sp>
        <p:nvSpPr>
          <p:cNvPr id="55" name="矩形 54"/>
          <p:cNvSpPr/>
          <p:nvPr/>
        </p:nvSpPr>
        <p:spPr>
          <a:xfrm>
            <a:off x="9522118" y="3171336"/>
            <a:ext cx="1758456" cy="10593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30" tIns="44715" rIns="89430" bIns="44715" rtlCol="0" anchor="ctr"/>
          <a:lstStyle/>
          <a:p>
            <a:pPr algn="ctr"/>
            <a:r>
              <a:rPr lang="zh-CN" altLang="en-US" sz="1599"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599"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grpSp>
        <p:nvGrpSpPr>
          <p:cNvPr id="56" name="组合 55"/>
          <p:cNvGrpSpPr/>
          <p:nvPr/>
        </p:nvGrpSpPr>
        <p:grpSpPr>
          <a:xfrm>
            <a:off x="2136859" y="1617665"/>
            <a:ext cx="632528" cy="816351"/>
            <a:chOff x="3095876" y="2479873"/>
            <a:chExt cx="366231" cy="470769"/>
          </a:xfrm>
        </p:grpSpPr>
        <p:sp>
          <p:nvSpPr>
            <p:cNvPr id="57"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92" tIns="45696" rIns="91392" bIns="4569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329">
                <a:defRPr/>
              </a:pPr>
              <a:endParaRPr lang="zh-CN" altLang="en-US" sz="1599">
                <a:solidFill>
                  <a:sysClr val="windowText" lastClr="000000"/>
                </a:solidFill>
                <a:latin typeface="Calibri"/>
                <a:ea typeface="宋体"/>
              </a:endParaRPr>
            </a:p>
          </p:txBody>
        </p:sp>
        <p:sp>
          <p:nvSpPr>
            <p:cNvPr id="5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92" tIns="45696" rIns="91392" bIns="4569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329">
                <a:defRPr/>
              </a:pPr>
              <a:endParaRPr lang="zh-CN" altLang="en-US" sz="1599">
                <a:solidFill>
                  <a:sysClr val="windowText" lastClr="000000"/>
                </a:solidFill>
                <a:latin typeface="Calibri"/>
                <a:ea typeface="宋体"/>
              </a:endParaRPr>
            </a:p>
          </p:txBody>
        </p:sp>
        <p:sp>
          <p:nvSpPr>
            <p:cNvPr id="5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392" tIns="45696" rIns="91392" bIns="4569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329">
                <a:defRPr/>
              </a:pPr>
              <a:endParaRPr lang="zh-CN" altLang="en-US" sz="1599">
                <a:solidFill>
                  <a:sysClr val="windowText" lastClr="000000"/>
                </a:solidFill>
                <a:latin typeface="Calibri"/>
                <a:ea typeface="宋体"/>
              </a:endParaRPr>
            </a:p>
          </p:txBody>
        </p:sp>
        <p:sp>
          <p:nvSpPr>
            <p:cNvPr id="6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392" tIns="45696" rIns="91392" bIns="4569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329">
                <a:defRPr/>
              </a:pPr>
              <a:endParaRPr lang="zh-CN" altLang="en-US" sz="1599">
                <a:solidFill>
                  <a:sysClr val="windowText" lastClr="000000"/>
                </a:solidFill>
                <a:latin typeface="Calibri"/>
                <a:ea typeface="宋体"/>
              </a:endParaRPr>
            </a:p>
          </p:txBody>
        </p:sp>
      </p:grpSp>
      <p:sp>
        <p:nvSpPr>
          <p:cNvPr id="61" name="Freeform 64"/>
          <p:cNvSpPr>
            <a:spLocks noEditPoints="1"/>
          </p:cNvSpPr>
          <p:nvPr/>
        </p:nvSpPr>
        <p:spPr bwMode="auto">
          <a:xfrm flipH="1">
            <a:off x="4004801" y="1663446"/>
            <a:ext cx="870757" cy="724788"/>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430" tIns="44715" rIns="89430" bIns="44715"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329">
              <a:defRPr/>
            </a:pPr>
            <a:endParaRPr lang="zh-CN" altLang="en-US" sz="1599">
              <a:solidFill>
                <a:sysClr val="windowText" lastClr="000000"/>
              </a:solidFill>
              <a:latin typeface="Calibri"/>
              <a:ea typeface="宋体"/>
            </a:endParaRPr>
          </a:p>
        </p:txBody>
      </p:sp>
      <p:grpSp>
        <p:nvGrpSpPr>
          <p:cNvPr id="62" name="组合 61"/>
          <p:cNvGrpSpPr/>
          <p:nvPr/>
        </p:nvGrpSpPr>
        <p:grpSpPr>
          <a:xfrm>
            <a:off x="6155445" y="1628686"/>
            <a:ext cx="543579" cy="794311"/>
            <a:chOff x="5690315" y="3674507"/>
            <a:chExt cx="314729" cy="458061"/>
          </a:xfrm>
        </p:grpSpPr>
        <p:sp>
          <p:nvSpPr>
            <p:cNvPr id="63"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92" tIns="45696" rIns="91392" bIns="4569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329">
                <a:defRPr/>
              </a:pPr>
              <a:endParaRPr lang="zh-CN" altLang="en-US" sz="1599">
                <a:solidFill>
                  <a:sysClr val="windowText" lastClr="000000"/>
                </a:solidFill>
                <a:latin typeface="Calibri"/>
                <a:ea typeface="宋体"/>
              </a:endParaRPr>
            </a:p>
          </p:txBody>
        </p:sp>
        <p:sp>
          <p:nvSpPr>
            <p:cNvPr id="6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92" tIns="45696" rIns="91392" bIns="4569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329">
                <a:defRPr/>
              </a:pPr>
              <a:endParaRPr lang="zh-CN" altLang="en-US" sz="1599">
                <a:solidFill>
                  <a:sysClr val="windowText" lastClr="000000"/>
                </a:solidFill>
                <a:latin typeface="Calibri"/>
                <a:ea typeface="宋体"/>
              </a:endParaRPr>
            </a:p>
          </p:txBody>
        </p:sp>
      </p:grpSp>
      <p:sp>
        <p:nvSpPr>
          <p:cNvPr id="65" name="Freeform 9"/>
          <p:cNvSpPr>
            <a:spLocks/>
          </p:cNvSpPr>
          <p:nvPr/>
        </p:nvSpPr>
        <p:spPr bwMode="auto">
          <a:xfrm flipH="1">
            <a:off x="7962468" y="1741662"/>
            <a:ext cx="903648" cy="568360"/>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430" tIns="44715" rIns="89430" bIns="44715"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329">
              <a:defRPr/>
            </a:pPr>
            <a:endParaRPr lang="zh-CN" altLang="en-US" sz="1599">
              <a:solidFill>
                <a:sysClr val="windowText" lastClr="000000"/>
              </a:solidFill>
              <a:latin typeface="Calibri"/>
              <a:ea typeface="宋体"/>
            </a:endParaRPr>
          </a:p>
        </p:txBody>
      </p:sp>
      <p:grpSp>
        <p:nvGrpSpPr>
          <p:cNvPr id="66" name="组合 65"/>
          <p:cNvGrpSpPr/>
          <p:nvPr/>
        </p:nvGrpSpPr>
        <p:grpSpPr>
          <a:xfrm>
            <a:off x="10016172" y="1662577"/>
            <a:ext cx="770354" cy="726529"/>
            <a:chOff x="1784487" y="2486066"/>
            <a:chExt cx="446032" cy="418971"/>
          </a:xfrm>
          <a:solidFill>
            <a:schemeClr val="tx1">
              <a:lumMod val="65000"/>
              <a:lumOff val="35000"/>
            </a:schemeClr>
          </a:solidFill>
        </p:grpSpPr>
        <p:sp>
          <p:nvSpPr>
            <p:cNvPr id="67"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92" tIns="45696" rIns="91392" bIns="4569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329">
                <a:defRPr/>
              </a:pPr>
              <a:endParaRPr lang="zh-CN" altLang="en-US" sz="1599">
                <a:solidFill>
                  <a:sysClr val="windowText" lastClr="000000"/>
                </a:solidFill>
                <a:latin typeface="Calibri"/>
                <a:ea typeface="宋体"/>
              </a:endParaRPr>
            </a:p>
          </p:txBody>
        </p:sp>
        <p:sp>
          <p:nvSpPr>
            <p:cNvPr id="68"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92" tIns="45696" rIns="91392" bIns="4569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329">
                <a:defRPr/>
              </a:pPr>
              <a:endParaRPr lang="zh-CN" altLang="en-US" sz="1599">
                <a:solidFill>
                  <a:sysClr val="windowText" lastClr="000000"/>
                </a:solidFill>
                <a:latin typeface="Calibri"/>
                <a:ea typeface="宋体"/>
              </a:endParaRPr>
            </a:p>
          </p:txBody>
        </p:sp>
        <p:sp>
          <p:nvSpPr>
            <p:cNvPr id="69"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92" tIns="45696" rIns="91392" bIns="4569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329">
                <a:defRPr/>
              </a:pPr>
              <a:endParaRPr lang="zh-CN" altLang="en-US" sz="1599">
                <a:solidFill>
                  <a:sysClr val="windowText" lastClr="000000"/>
                </a:solidFill>
                <a:latin typeface="Calibri"/>
                <a:ea typeface="宋体"/>
              </a:endParaRPr>
            </a:p>
          </p:txBody>
        </p:sp>
        <p:sp>
          <p:nvSpPr>
            <p:cNvPr id="70"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92" tIns="45696" rIns="91392" bIns="4569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329">
                <a:defRPr/>
              </a:pPr>
              <a:endParaRPr lang="zh-CN" altLang="en-US" sz="1599">
                <a:solidFill>
                  <a:sysClr val="windowText" lastClr="000000"/>
                </a:solidFill>
                <a:latin typeface="Calibri"/>
                <a:ea typeface="宋体"/>
              </a:endParaRPr>
            </a:p>
          </p:txBody>
        </p:sp>
        <p:sp>
          <p:nvSpPr>
            <p:cNvPr id="71"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92" tIns="45696" rIns="91392" bIns="4569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329">
                <a:defRPr/>
              </a:pPr>
              <a:endParaRPr lang="zh-CN" altLang="en-US" sz="1599">
                <a:solidFill>
                  <a:sysClr val="windowText" lastClr="000000"/>
                </a:solidFill>
                <a:latin typeface="Calibri"/>
                <a:ea typeface="宋体"/>
              </a:endParaRPr>
            </a:p>
          </p:txBody>
        </p:sp>
        <p:sp>
          <p:nvSpPr>
            <p:cNvPr id="72" name="Rectangle 73"/>
            <p:cNvSpPr>
              <a:spLocks noChangeArrowheads="1"/>
            </p:cNvSpPr>
            <p:nvPr/>
          </p:nvSpPr>
          <p:spPr bwMode="auto">
            <a:xfrm flipH="1">
              <a:off x="1876700" y="2669491"/>
              <a:ext cx="261606" cy="156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392" tIns="45696" rIns="91392" bIns="4569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329">
                <a:defRPr/>
              </a:pPr>
              <a:endParaRPr lang="zh-CN" altLang="en-US" sz="1599">
                <a:solidFill>
                  <a:sysClr val="windowText" lastClr="000000"/>
                </a:solidFill>
                <a:latin typeface="Calibri"/>
                <a:ea typeface="宋体"/>
              </a:endParaRPr>
            </a:p>
          </p:txBody>
        </p:sp>
      </p:grpSp>
      <p:grpSp>
        <p:nvGrpSpPr>
          <p:cNvPr id="73" name="组合 72"/>
          <p:cNvGrpSpPr/>
          <p:nvPr/>
        </p:nvGrpSpPr>
        <p:grpSpPr>
          <a:xfrm>
            <a:off x="2347618" y="2676985"/>
            <a:ext cx="8159237" cy="211864"/>
            <a:chOff x="1918742" y="3212976"/>
            <a:chExt cx="8352927" cy="216024"/>
          </a:xfrm>
        </p:grpSpPr>
        <p:sp>
          <p:nvSpPr>
            <p:cNvPr id="74" name="椭圆 7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99"/>
            </a:p>
          </p:txBody>
        </p:sp>
        <p:sp>
          <p:nvSpPr>
            <p:cNvPr id="75" name="椭圆 7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99"/>
            </a:p>
          </p:txBody>
        </p:sp>
        <p:sp>
          <p:nvSpPr>
            <p:cNvPr id="76" name="椭圆 7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99"/>
            </a:p>
          </p:txBody>
        </p:sp>
        <p:sp>
          <p:nvSpPr>
            <p:cNvPr id="77" name="椭圆 7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99"/>
            </a:p>
          </p:txBody>
        </p:sp>
        <p:sp>
          <p:nvSpPr>
            <p:cNvPr id="78" name="椭圆 7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99"/>
            </a:p>
          </p:txBody>
        </p:sp>
        <p:sp>
          <p:nvSpPr>
            <p:cNvPr id="79" name="矩形 7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99"/>
            </a:p>
          </p:txBody>
        </p:sp>
      </p:grpSp>
      <p:sp>
        <p:nvSpPr>
          <p:cNvPr id="80" name="等腰三角形 79"/>
          <p:cNvSpPr/>
          <p:nvPr/>
        </p:nvSpPr>
        <p:spPr>
          <a:xfrm flipV="1">
            <a:off x="2330735" y="4230652"/>
            <a:ext cx="244778" cy="21186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30" tIns="44715" rIns="89430" bIns="44715" rtlCol="0" anchor="ctr"/>
          <a:lstStyle/>
          <a:p>
            <a:pPr algn="ctr"/>
            <a:endParaRPr lang="zh-CN" altLang="en-US" sz="2099"/>
          </a:p>
        </p:txBody>
      </p:sp>
      <p:sp>
        <p:nvSpPr>
          <p:cNvPr id="81" name="等腰三角形 80"/>
          <p:cNvSpPr/>
          <p:nvPr/>
        </p:nvSpPr>
        <p:spPr>
          <a:xfrm flipV="1">
            <a:off x="4317791" y="4230652"/>
            <a:ext cx="244778" cy="21186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30" tIns="44715" rIns="89430" bIns="44715" rtlCol="0" anchor="ctr"/>
          <a:lstStyle/>
          <a:p>
            <a:pPr algn="ctr"/>
            <a:endParaRPr lang="zh-CN" altLang="en-US" sz="2099"/>
          </a:p>
        </p:txBody>
      </p:sp>
      <p:sp>
        <p:nvSpPr>
          <p:cNvPr id="82" name="等腰三角形 81"/>
          <p:cNvSpPr/>
          <p:nvPr/>
        </p:nvSpPr>
        <p:spPr>
          <a:xfrm flipV="1">
            <a:off x="6304847" y="4230652"/>
            <a:ext cx="244778" cy="21186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30" tIns="44715" rIns="89430" bIns="44715" rtlCol="0" anchor="ctr"/>
          <a:lstStyle/>
          <a:p>
            <a:pPr algn="ctr"/>
            <a:endParaRPr lang="zh-CN" altLang="en-US" sz="2099"/>
          </a:p>
        </p:txBody>
      </p:sp>
      <p:sp>
        <p:nvSpPr>
          <p:cNvPr id="83" name="等腰三角形 82"/>
          <p:cNvSpPr/>
          <p:nvPr/>
        </p:nvSpPr>
        <p:spPr>
          <a:xfrm flipV="1">
            <a:off x="8291903" y="4230652"/>
            <a:ext cx="244778" cy="21186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30" tIns="44715" rIns="89430" bIns="44715" rtlCol="0" anchor="ctr"/>
          <a:lstStyle/>
          <a:p>
            <a:pPr algn="ctr"/>
            <a:endParaRPr lang="zh-CN" altLang="en-US" sz="2099"/>
          </a:p>
        </p:txBody>
      </p:sp>
      <p:sp>
        <p:nvSpPr>
          <p:cNvPr id="84" name="等腰三角形 83"/>
          <p:cNvSpPr/>
          <p:nvPr/>
        </p:nvSpPr>
        <p:spPr>
          <a:xfrm flipV="1">
            <a:off x="10278960" y="4230652"/>
            <a:ext cx="244778" cy="21186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30" tIns="44715" rIns="89430" bIns="44715" rtlCol="0" anchor="ctr"/>
          <a:lstStyle/>
          <a:p>
            <a:pPr algn="ctr"/>
            <a:endParaRPr lang="zh-CN" altLang="en-US" sz="2099"/>
          </a:p>
        </p:txBody>
      </p:sp>
      <p:sp>
        <p:nvSpPr>
          <p:cNvPr id="85" name="TextBox 84"/>
          <p:cNvSpPr txBox="1"/>
          <p:nvPr/>
        </p:nvSpPr>
        <p:spPr>
          <a:xfrm>
            <a:off x="1815646" y="4574646"/>
            <a:ext cx="1274956" cy="418492"/>
          </a:xfrm>
          <a:prstGeom prst="rect">
            <a:avLst/>
          </a:prstGeom>
          <a:noFill/>
        </p:spPr>
        <p:txBody>
          <a:bodyPr wrap="none" lIns="89430" tIns="44715" rIns="89430" bIns="44715" rtlCol="0">
            <a:spAutoFit/>
          </a:bodyPr>
          <a:lstStyle/>
          <a:p>
            <a:pPr algn="ctr"/>
            <a:r>
              <a:rPr lang="zh-CN" altLang="en-US" sz="2099">
                <a:solidFill>
                  <a:schemeClr val="tx1">
                    <a:lumMod val="85000"/>
                    <a:lumOff val="15000"/>
                  </a:schemeClr>
                </a:solidFill>
                <a:latin typeface="微软雅黑" pitchFamily="34" charset="-122"/>
                <a:ea typeface="微软雅黑" pitchFamily="34" charset="-122"/>
              </a:rPr>
              <a:t>添加文字</a:t>
            </a:r>
          </a:p>
        </p:txBody>
      </p:sp>
      <p:sp>
        <p:nvSpPr>
          <p:cNvPr id="86" name="TextBox 85"/>
          <p:cNvSpPr txBox="1"/>
          <p:nvPr/>
        </p:nvSpPr>
        <p:spPr>
          <a:xfrm>
            <a:off x="3802702" y="4574646"/>
            <a:ext cx="1274956" cy="418492"/>
          </a:xfrm>
          <a:prstGeom prst="rect">
            <a:avLst/>
          </a:prstGeom>
          <a:noFill/>
        </p:spPr>
        <p:txBody>
          <a:bodyPr wrap="none" lIns="89430" tIns="44715" rIns="89430" bIns="44715" rtlCol="0">
            <a:spAutoFit/>
          </a:bodyPr>
          <a:lstStyle/>
          <a:p>
            <a:pPr algn="ctr"/>
            <a:r>
              <a:rPr lang="zh-CN" altLang="en-US" sz="2099">
                <a:solidFill>
                  <a:schemeClr val="tx1">
                    <a:lumMod val="85000"/>
                    <a:lumOff val="15000"/>
                  </a:schemeClr>
                </a:solidFill>
                <a:latin typeface="微软雅黑" pitchFamily="34" charset="-122"/>
                <a:ea typeface="微软雅黑" pitchFamily="34" charset="-122"/>
              </a:rPr>
              <a:t>添加文字</a:t>
            </a:r>
          </a:p>
        </p:txBody>
      </p:sp>
      <p:sp>
        <p:nvSpPr>
          <p:cNvPr id="87" name="TextBox 86"/>
          <p:cNvSpPr txBox="1"/>
          <p:nvPr/>
        </p:nvSpPr>
        <p:spPr>
          <a:xfrm>
            <a:off x="5789759" y="4574646"/>
            <a:ext cx="1274956" cy="418492"/>
          </a:xfrm>
          <a:prstGeom prst="rect">
            <a:avLst/>
          </a:prstGeom>
          <a:noFill/>
        </p:spPr>
        <p:txBody>
          <a:bodyPr wrap="none" lIns="89430" tIns="44715" rIns="89430" bIns="44715" rtlCol="0">
            <a:spAutoFit/>
          </a:bodyPr>
          <a:lstStyle/>
          <a:p>
            <a:pPr algn="ctr"/>
            <a:r>
              <a:rPr lang="zh-CN" altLang="en-US" sz="2099">
                <a:solidFill>
                  <a:schemeClr val="tx1">
                    <a:lumMod val="85000"/>
                    <a:lumOff val="15000"/>
                  </a:schemeClr>
                </a:solidFill>
                <a:latin typeface="微软雅黑" pitchFamily="34" charset="-122"/>
                <a:ea typeface="微软雅黑" pitchFamily="34" charset="-122"/>
              </a:rPr>
              <a:t>添加文字</a:t>
            </a:r>
          </a:p>
        </p:txBody>
      </p:sp>
      <p:sp>
        <p:nvSpPr>
          <p:cNvPr id="88" name="TextBox 87"/>
          <p:cNvSpPr txBox="1"/>
          <p:nvPr/>
        </p:nvSpPr>
        <p:spPr>
          <a:xfrm>
            <a:off x="7776816" y="4574646"/>
            <a:ext cx="1274956" cy="418492"/>
          </a:xfrm>
          <a:prstGeom prst="rect">
            <a:avLst/>
          </a:prstGeom>
          <a:noFill/>
        </p:spPr>
        <p:txBody>
          <a:bodyPr wrap="none" lIns="89430" tIns="44715" rIns="89430" bIns="44715" rtlCol="0">
            <a:spAutoFit/>
          </a:bodyPr>
          <a:lstStyle/>
          <a:p>
            <a:pPr algn="ctr"/>
            <a:r>
              <a:rPr lang="zh-CN" altLang="en-US" sz="2099">
                <a:solidFill>
                  <a:schemeClr val="tx1">
                    <a:lumMod val="85000"/>
                    <a:lumOff val="15000"/>
                  </a:schemeClr>
                </a:solidFill>
                <a:latin typeface="微软雅黑" pitchFamily="34" charset="-122"/>
                <a:ea typeface="微软雅黑" pitchFamily="34" charset="-122"/>
              </a:rPr>
              <a:t>添加文字</a:t>
            </a:r>
          </a:p>
        </p:txBody>
      </p:sp>
      <p:sp>
        <p:nvSpPr>
          <p:cNvPr id="89" name="TextBox 88"/>
          <p:cNvSpPr txBox="1"/>
          <p:nvPr/>
        </p:nvSpPr>
        <p:spPr>
          <a:xfrm>
            <a:off x="9763870" y="4574646"/>
            <a:ext cx="1274956" cy="418492"/>
          </a:xfrm>
          <a:prstGeom prst="rect">
            <a:avLst/>
          </a:prstGeom>
          <a:noFill/>
        </p:spPr>
        <p:txBody>
          <a:bodyPr wrap="none" lIns="89430" tIns="44715" rIns="89430" bIns="44715" rtlCol="0">
            <a:spAutoFit/>
          </a:bodyPr>
          <a:lstStyle/>
          <a:p>
            <a:pPr algn="ctr"/>
            <a:r>
              <a:rPr lang="zh-CN" altLang="en-US" sz="2099">
                <a:solidFill>
                  <a:schemeClr val="tx1">
                    <a:lumMod val="85000"/>
                    <a:lumOff val="15000"/>
                  </a:schemeClr>
                </a:solidFill>
                <a:latin typeface="微软雅黑" pitchFamily="34" charset="-122"/>
                <a:ea typeface="微软雅黑" pitchFamily="34" charset="-122"/>
              </a:rPr>
              <a:t>添加文字</a:t>
            </a:r>
          </a:p>
        </p:txBody>
      </p:sp>
      <p:sp>
        <p:nvSpPr>
          <p:cNvPr id="90" name="矩形 89"/>
          <p:cNvSpPr/>
          <p:nvPr/>
        </p:nvSpPr>
        <p:spPr>
          <a:xfrm>
            <a:off x="1573896" y="5078109"/>
            <a:ext cx="9706680" cy="5778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30" tIns="44715" rIns="89430" bIns="44715" rtlCol="0" anchor="ctr"/>
          <a:lstStyle/>
          <a:p>
            <a:pPr algn="ctr"/>
            <a:r>
              <a:rPr lang="zh-CN" altLang="en-US" sz="1799" dirty="0">
                <a:latin typeface="微软雅黑" pitchFamily="34" charset="-122"/>
                <a:ea typeface="微软雅黑" pitchFamily="34" charset="-122"/>
              </a:rPr>
              <a:t>点击添加标题</a:t>
            </a:r>
          </a:p>
        </p:txBody>
      </p:sp>
    </p:spTree>
    <p:extLst>
      <p:ext uri="{BB962C8B-B14F-4D97-AF65-F5344CB8AC3E}">
        <p14:creationId xmlns:p14="http://schemas.microsoft.com/office/powerpoint/2010/main" val="2024830944"/>
      </p:ext>
    </p:extLst>
  </p:cSld>
  <p:clrMapOvr>
    <a:masterClrMapping/>
  </p:clrMapOvr>
  <p:transition spd="slow">
    <p:cove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1" y="5140807"/>
            <a:ext cx="9552384" cy="850206"/>
          </a:xfrm>
          <a:prstGeom prst="rect">
            <a:avLst/>
          </a:prstGeom>
          <a:solidFill>
            <a:schemeClr val="bg1">
              <a:lumMod val="85000"/>
            </a:schemeClr>
          </a:solidFill>
          <a:ln w="9525">
            <a:solidFill>
              <a:srgbClr val="EAEAEA"/>
            </a:solidFill>
            <a:miter lim="800000"/>
            <a:headEnd/>
            <a:tailEnd/>
          </a:ln>
          <a:extLst/>
        </p:spPr>
        <p:txBody>
          <a:bodyPr wrap="none" lIns="89430" tIns="44715" rIns="89430" bIns="44715" anchor="ctr"/>
          <a:lstStyle/>
          <a:p>
            <a:endParaRPr lang="zh-CN" altLang="en-US" sz="1799" kern="0" dirty="0">
              <a:solidFill>
                <a:sysClr val="windowText" lastClr="000000"/>
              </a:solidFill>
              <a:ea typeface="微软雅黑" pitchFamily="34" charset="-122"/>
            </a:endParaRPr>
          </a:p>
        </p:txBody>
      </p:sp>
      <p:sp>
        <p:nvSpPr>
          <p:cNvPr id="5" name="Line 43"/>
          <p:cNvSpPr>
            <a:spLocks noChangeShapeType="1"/>
          </p:cNvSpPr>
          <p:nvPr/>
        </p:nvSpPr>
        <p:spPr bwMode="auto">
          <a:xfrm rot="5400000">
            <a:off x="4378144" y="2029916"/>
            <a:ext cx="0" cy="7359865"/>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30" tIns="44715" rIns="89430" bIns="44715"/>
          <a:lstStyle/>
          <a:p>
            <a:pPr>
              <a:defRPr/>
            </a:pPr>
            <a:endParaRPr lang="zh-CN" altLang="en-US" sz="1799" kern="0" dirty="0">
              <a:solidFill>
                <a:sysClr val="windowText" lastClr="000000"/>
              </a:solidFill>
              <a:ea typeface="微软雅黑" pitchFamily="34" charset="-122"/>
            </a:endParaRPr>
          </a:p>
        </p:txBody>
      </p:sp>
      <p:sp>
        <p:nvSpPr>
          <p:cNvPr id="6" name="Rectangle 6"/>
          <p:cNvSpPr>
            <a:spLocks noChangeArrowheads="1"/>
          </p:cNvSpPr>
          <p:nvPr/>
        </p:nvSpPr>
        <p:spPr bwMode="auto">
          <a:xfrm>
            <a:off x="3699988" y="3300268"/>
            <a:ext cx="5852396" cy="844745"/>
          </a:xfrm>
          <a:prstGeom prst="rect">
            <a:avLst/>
          </a:prstGeom>
          <a:solidFill>
            <a:schemeClr val="bg1">
              <a:lumMod val="85000"/>
            </a:schemeClr>
          </a:solidFill>
          <a:ln w="9525">
            <a:solidFill>
              <a:srgbClr val="EAEAEA"/>
            </a:solidFill>
            <a:miter lim="800000"/>
            <a:headEnd/>
            <a:tailEnd/>
          </a:ln>
          <a:extLst/>
        </p:spPr>
        <p:txBody>
          <a:bodyPr wrap="none" lIns="89430" tIns="44715" rIns="89430" bIns="44715" anchor="ctr"/>
          <a:lstStyle/>
          <a:p>
            <a:pPr>
              <a:defRPr/>
            </a:pPr>
            <a:endParaRPr lang="zh-CN" altLang="en-US" sz="1799" kern="0" dirty="0">
              <a:solidFill>
                <a:sysClr val="windowText" lastClr="000000"/>
              </a:solidFill>
              <a:ea typeface="微软雅黑" pitchFamily="34" charset="-122"/>
            </a:endParaRPr>
          </a:p>
        </p:txBody>
      </p:sp>
      <p:sp>
        <p:nvSpPr>
          <p:cNvPr id="7" name="Line 43"/>
          <p:cNvSpPr>
            <a:spLocks noChangeShapeType="1"/>
          </p:cNvSpPr>
          <p:nvPr/>
        </p:nvSpPr>
        <p:spPr bwMode="auto">
          <a:xfrm rot="16200000" flipH="1">
            <a:off x="6526426" y="2154130"/>
            <a:ext cx="0" cy="3368972"/>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30" tIns="44715" rIns="89430" bIns="44715"/>
          <a:lstStyle/>
          <a:p>
            <a:pPr>
              <a:defRPr/>
            </a:pPr>
            <a:endParaRPr lang="zh-CN" altLang="en-US" sz="1799" kern="0" dirty="0">
              <a:solidFill>
                <a:sysClr val="windowText" lastClr="000000"/>
              </a:solidFill>
              <a:ea typeface="微软雅黑" pitchFamily="34" charset="-122"/>
            </a:endParaRPr>
          </a:p>
        </p:txBody>
      </p:sp>
      <p:sp>
        <p:nvSpPr>
          <p:cNvPr id="8" name="Rectangle 5"/>
          <p:cNvSpPr>
            <a:spLocks noChangeArrowheads="1"/>
          </p:cNvSpPr>
          <p:nvPr/>
        </p:nvSpPr>
        <p:spPr bwMode="auto">
          <a:xfrm rot="5400000">
            <a:off x="7971059" y="4444851"/>
            <a:ext cx="2324822" cy="841360"/>
          </a:xfrm>
          <a:prstGeom prst="rect">
            <a:avLst/>
          </a:prstGeom>
          <a:solidFill>
            <a:schemeClr val="bg1">
              <a:lumMod val="85000"/>
            </a:schemeClr>
          </a:solidFill>
          <a:ln w="9525">
            <a:solidFill>
              <a:srgbClr val="EAEAEA"/>
            </a:solidFill>
            <a:miter lim="800000"/>
            <a:headEnd/>
            <a:tailEnd/>
          </a:ln>
          <a:extLst/>
        </p:spPr>
        <p:txBody>
          <a:bodyPr wrap="none" lIns="89430" tIns="44715" rIns="89430" bIns="44715" anchor="ctr"/>
          <a:lstStyle/>
          <a:p>
            <a:pPr>
              <a:defRPr/>
            </a:pPr>
            <a:endParaRPr lang="zh-CN" altLang="en-US" sz="1799" kern="0" dirty="0">
              <a:solidFill>
                <a:sysClr val="windowText" lastClr="000000"/>
              </a:solidFill>
              <a:ea typeface="微软雅黑" pitchFamily="34" charset="-122"/>
            </a:endParaRPr>
          </a:p>
        </p:txBody>
      </p:sp>
      <p:sp>
        <p:nvSpPr>
          <p:cNvPr id="9" name="Line 44"/>
          <p:cNvSpPr>
            <a:spLocks noChangeShapeType="1"/>
          </p:cNvSpPr>
          <p:nvPr/>
        </p:nvSpPr>
        <p:spPr bwMode="auto">
          <a:xfrm>
            <a:off x="9151145" y="4427185"/>
            <a:ext cx="0" cy="402851"/>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30" tIns="44715" rIns="89430" bIns="44715"/>
          <a:lstStyle/>
          <a:p>
            <a:pPr>
              <a:defRPr/>
            </a:pPr>
            <a:endParaRPr lang="zh-CN" altLang="en-US" sz="1799" kern="0" dirty="0">
              <a:solidFill>
                <a:sysClr val="windowText" lastClr="000000"/>
              </a:solidFill>
              <a:ea typeface="微软雅黑" pitchFamily="34" charset="-122"/>
            </a:endParaRPr>
          </a:p>
        </p:txBody>
      </p:sp>
      <p:sp>
        <p:nvSpPr>
          <p:cNvPr id="10" name="Rectangle 7"/>
          <p:cNvSpPr>
            <a:spLocks noChangeArrowheads="1"/>
          </p:cNvSpPr>
          <p:nvPr/>
        </p:nvSpPr>
        <p:spPr bwMode="auto">
          <a:xfrm>
            <a:off x="4180764" y="1529146"/>
            <a:ext cx="5371620" cy="850206"/>
          </a:xfrm>
          <a:prstGeom prst="rect">
            <a:avLst/>
          </a:prstGeom>
          <a:solidFill>
            <a:schemeClr val="bg1">
              <a:lumMod val="85000"/>
            </a:schemeClr>
          </a:solidFill>
          <a:ln w="9525">
            <a:solidFill>
              <a:srgbClr val="EAEAEA"/>
            </a:solidFill>
            <a:miter lim="800000"/>
            <a:headEnd/>
            <a:tailEnd/>
          </a:ln>
          <a:extLst/>
        </p:spPr>
        <p:txBody>
          <a:bodyPr wrap="none" lIns="89430" tIns="44715" rIns="89430" bIns="44715" anchor="ctr"/>
          <a:lstStyle/>
          <a:p>
            <a:endParaRPr lang="zh-CN" altLang="en-US" sz="1799" kern="0" dirty="0">
              <a:solidFill>
                <a:sysClr val="windowText" lastClr="000000"/>
              </a:solidFill>
              <a:ea typeface="微软雅黑" pitchFamily="34" charset="-122"/>
            </a:endParaRPr>
          </a:p>
        </p:txBody>
      </p:sp>
      <p:sp>
        <p:nvSpPr>
          <p:cNvPr id="11" name="Line 43"/>
          <p:cNvSpPr>
            <a:spLocks noChangeShapeType="1"/>
          </p:cNvSpPr>
          <p:nvPr/>
        </p:nvSpPr>
        <p:spPr bwMode="auto">
          <a:xfrm rot="5400000">
            <a:off x="6373589" y="354867"/>
            <a:ext cx="0" cy="3368972"/>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30" tIns="44715" rIns="89430" bIns="44715"/>
          <a:lstStyle/>
          <a:p>
            <a:pPr>
              <a:defRPr/>
            </a:pPr>
            <a:endParaRPr lang="zh-CN" altLang="en-US" sz="1799" kern="0" dirty="0">
              <a:solidFill>
                <a:sysClr val="windowText" lastClr="000000"/>
              </a:solidFill>
              <a:ea typeface="微软雅黑" pitchFamily="34" charset="-122"/>
            </a:endParaRPr>
          </a:p>
        </p:txBody>
      </p:sp>
      <p:sp>
        <p:nvSpPr>
          <p:cNvPr id="12" name="Rectangle 8"/>
          <p:cNvSpPr>
            <a:spLocks noChangeArrowheads="1"/>
          </p:cNvSpPr>
          <p:nvPr/>
        </p:nvSpPr>
        <p:spPr bwMode="auto">
          <a:xfrm rot="5400000">
            <a:off x="2491040" y="2416398"/>
            <a:ext cx="2615867" cy="841360"/>
          </a:xfrm>
          <a:prstGeom prst="rect">
            <a:avLst/>
          </a:prstGeom>
          <a:solidFill>
            <a:schemeClr val="bg1">
              <a:lumMod val="85000"/>
            </a:schemeClr>
          </a:solidFill>
          <a:ln w="9525">
            <a:solidFill>
              <a:srgbClr val="EAEAEA"/>
            </a:solidFill>
            <a:miter lim="800000"/>
            <a:headEnd/>
            <a:tailEnd/>
          </a:ln>
          <a:extLst/>
        </p:spPr>
        <p:txBody>
          <a:bodyPr wrap="none" lIns="89430" tIns="44715" rIns="89430" bIns="44715" anchor="ctr"/>
          <a:lstStyle/>
          <a:p>
            <a:pPr>
              <a:defRPr/>
            </a:pPr>
            <a:endParaRPr lang="zh-CN" altLang="en-US" sz="1799" kern="0" dirty="0">
              <a:solidFill>
                <a:sysClr val="windowText" lastClr="000000"/>
              </a:solidFill>
              <a:ea typeface="微软雅黑" pitchFamily="34" charset="-122"/>
            </a:endParaRPr>
          </a:p>
        </p:txBody>
      </p:sp>
      <p:sp>
        <p:nvSpPr>
          <p:cNvPr id="13" name="Line 42"/>
          <p:cNvSpPr>
            <a:spLocks noChangeShapeType="1"/>
          </p:cNvSpPr>
          <p:nvPr/>
        </p:nvSpPr>
        <p:spPr bwMode="auto">
          <a:xfrm>
            <a:off x="3779527" y="2605445"/>
            <a:ext cx="0" cy="453284"/>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30" tIns="44715" rIns="89430" bIns="44715"/>
          <a:lstStyle/>
          <a:p>
            <a:pPr>
              <a:defRPr/>
            </a:pPr>
            <a:endParaRPr lang="zh-CN" altLang="en-US" sz="1799" kern="0" dirty="0">
              <a:solidFill>
                <a:sysClr val="windowText" lastClr="000000"/>
              </a:solidFill>
              <a:ea typeface="微软雅黑" pitchFamily="34" charset="-122"/>
            </a:endParaRPr>
          </a:p>
        </p:txBody>
      </p:sp>
      <p:sp>
        <p:nvSpPr>
          <p:cNvPr id="14" name="Oval 38"/>
          <p:cNvSpPr>
            <a:spLocks noChangeArrowheads="1"/>
          </p:cNvSpPr>
          <p:nvPr/>
        </p:nvSpPr>
        <p:spPr bwMode="auto">
          <a:xfrm>
            <a:off x="8453326" y="1247677"/>
            <a:ext cx="1374643" cy="1357767"/>
          </a:xfrm>
          <a:prstGeom prst="ellipse">
            <a:avLst/>
          </a:prstGeom>
          <a:solidFill>
            <a:schemeClr val="accent1"/>
          </a:solidFill>
          <a:ln w="19050">
            <a:noFill/>
            <a:round/>
            <a:headEnd/>
            <a:tailEnd/>
          </a:ln>
        </p:spPr>
        <p:txBody>
          <a:bodyPr wrap="none" lIns="89430" tIns="44715" rIns="89430" bIns="44715" anchor="ctr"/>
          <a:lstStyle/>
          <a:p>
            <a:pPr algn="ctr">
              <a:defRPr/>
            </a:pPr>
            <a:r>
              <a:rPr lang="zh-CN" altLang="en-US" sz="1999" kern="0" dirty="0">
                <a:solidFill>
                  <a:schemeClr val="bg1"/>
                </a:solidFill>
                <a:ea typeface="微软雅黑" pitchFamily="34" charset="-122"/>
              </a:rPr>
              <a:t>起点</a:t>
            </a:r>
          </a:p>
        </p:txBody>
      </p:sp>
      <p:sp>
        <p:nvSpPr>
          <p:cNvPr id="16" name="矩形 15"/>
          <p:cNvSpPr/>
          <p:nvPr/>
        </p:nvSpPr>
        <p:spPr>
          <a:xfrm>
            <a:off x="4714735" y="1579835"/>
            <a:ext cx="3550848" cy="459518"/>
          </a:xfrm>
          <a:prstGeom prst="rect">
            <a:avLst/>
          </a:prstGeom>
        </p:spPr>
        <p:txBody>
          <a:bodyPr wrap="square" lIns="89430" tIns="44715" rIns="89430" bIns="44715" anchor="ctr">
            <a:spAutoFit/>
          </a:bodyPr>
          <a:lstStyle/>
          <a:p>
            <a:pPr algn="ctr">
              <a:lnSpc>
                <a:spcPct val="150000"/>
              </a:lnSpc>
            </a:pPr>
            <a:r>
              <a:rPr lang="zh-CN" altLang="en-US" sz="1599" dirty="0">
                <a:latin typeface="微软雅黑" pitchFamily="34" charset="-122"/>
                <a:ea typeface="微软雅黑" pitchFamily="34" charset="-122"/>
                <a:cs typeface="华文黑体" pitchFamily="2" charset="-122"/>
              </a:rPr>
              <a:t>点击添加文本点击添加文本点击添加</a:t>
            </a:r>
            <a:endParaRPr lang="zh-CN" altLang="en-US" sz="1599" dirty="0">
              <a:latin typeface="微软雅黑" pitchFamily="34" charset="-122"/>
              <a:ea typeface="微软雅黑" pitchFamily="34" charset="-122"/>
            </a:endParaRPr>
          </a:p>
        </p:txBody>
      </p:sp>
      <p:sp>
        <p:nvSpPr>
          <p:cNvPr id="17" name="Oval 38"/>
          <p:cNvSpPr>
            <a:spLocks noChangeArrowheads="1"/>
          </p:cNvSpPr>
          <p:nvPr/>
        </p:nvSpPr>
        <p:spPr bwMode="auto">
          <a:xfrm>
            <a:off x="3111649" y="1247677"/>
            <a:ext cx="1374643" cy="1357767"/>
          </a:xfrm>
          <a:prstGeom prst="ellipse">
            <a:avLst/>
          </a:prstGeom>
          <a:solidFill>
            <a:schemeClr val="accent1"/>
          </a:solidFill>
          <a:ln w="19050">
            <a:noFill/>
            <a:round/>
            <a:headEnd/>
            <a:tailEnd/>
          </a:ln>
        </p:spPr>
        <p:txBody>
          <a:bodyPr wrap="none" lIns="89430" tIns="44715" rIns="89430" bIns="44715" anchor="ctr"/>
          <a:lstStyle/>
          <a:p>
            <a:pPr algn="ctr">
              <a:defRPr/>
            </a:pPr>
            <a:r>
              <a:rPr lang="zh-CN" altLang="en-US" sz="1999" kern="0" dirty="0">
                <a:solidFill>
                  <a:schemeClr val="bg1"/>
                </a:solidFill>
                <a:ea typeface="微软雅黑" pitchFamily="34" charset="-122"/>
              </a:rPr>
              <a:t>第一季度</a:t>
            </a:r>
          </a:p>
        </p:txBody>
      </p:sp>
      <p:sp>
        <p:nvSpPr>
          <p:cNvPr id="18" name="Oval 38"/>
          <p:cNvSpPr>
            <a:spLocks noChangeArrowheads="1"/>
          </p:cNvSpPr>
          <p:nvPr/>
        </p:nvSpPr>
        <p:spPr bwMode="auto">
          <a:xfrm>
            <a:off x="3111649" y="3024236"/>
            <a:ext cx="1374643" cy="1357767"/>
          </a:xfrm>
          <a:prstGeom prst="ellipse">
            <a:avLst/>
          </a:prstGeom>
          <a:solidFill>
            <a:schemeClr val="accent1"/>
          </a:solidFill>
          <a:ln w="19050">
            <a:noFill/>
            <a:round/>
            <a:headEnd/>
            <a:tailEnd/>
          </a:ln>
        </p:spPr>
        <p:txBody>
          <a:bodyPr wrap="none" lIns="89430" tIns="44715" rIns="89430" bIns="44715" anchor="ctr"/>
          <a:lstStyle/>
          <a:p>
            <a:pPr algn="ctr">
              <a:defRPr/>
            </a:pPr>
            <a:r>
              <a:rPr lang="zh-CN" altLang="en-US" sz="1999" kern="0" dirty="0">
                <a:solidFill>
                  <a:schemeClr val="bg1"/>
                </a:solidFill>
                <a:ea typeface="微软雅黑" pitchFamily="34" charset="-122"/>
              </a:rPr>
              <a:t>第二季度</a:t>
            </a:r>
          </a:p>
        </p:txBody>
      </p:sp>
      <p:sp>
        <p:nvSpPr>
          <p:cNvPr id="19" name="矩形 18"/>
          <p:cNvSpPr/>
          <p:nvPr/>
        </p:nvSpPr>
        <p:spPr>
          <a:xfrm>
            <a:off x="4714735" y="3379098"/>
            <a:ext cx="3550848" cy="459518"/>
          </a:xfrm>
          <a:prstGeom prst="rect">
            <a:avLst/>
          </a:prstGeom>
        </p:spPr>
        <p:txBody>
          <a:bodyPr wrap="square" lIns="89430" tIns="44715" rIns="89430" bIns="44715" anchor="ctr">
            <a:spAutoFit/>
          </a:bodyPr>
          <a:lstStyle/>
          <a:p>
            <a:pPr algn="ctr">
              <a:lnSpc>
                <a:spcPct val="150000"/>
              </a:lnSpc>
            </a:pPr>
            <a:r>
              <a:rPr lang="zh-CN" altLang="en-US" sz="1599" dirty="0">
                <a:latin typeface="微软雅黑" pitchFamily="34" charset="-122"/>
                <a:ea typeface="微软雅黑" pitchFamily="34" charset="-122"/>
                <a:cs typeface="华文黑体" pitchFamily="2" charset="-122"/>
              </a:rPr>
              <a:t>点击添加文本点击添加文本点击添加</a:t>
            </a:r>
            <a:endParaRPr lang="zh-CN" altLang="en-US" sz="1599" dirty="0">
              <a:latin typeface="微软雅黑" pitchFamily="34" charset="-122"/>
              <a:ea typeface="微软雅黑" pitchFamily="34" charset="-122"/>
            </a:endParaRPr>
          </a:p>
        </p:txBody>
      </p:sp>
      <p:sp>
        <p:nvSpPr>
          <p:cNvPr id="20" name="Oval 38"/>
          <p:cNvSpPr>
            <a:spLocks noChangeArrowheads="1"/>
          </p:cNvSpPr>
          <p:nvPr/>
        </p:nvSpPr>
        <p:spPr bwMode="auto">
          <a:xfrm>
            <a:off x="8463824" y="3024236"/>
            <a:ext cx="1374643" cy="1357767"/>
          </a:xfrm>
          <a:prstGeom prst="ellipse">
            <a:avLst/>
          </a:prstGeom>
          <a:solidFill>
            <a:schemeClr val="accent1"/>
          </a:solidFill>
          <a:ln w="19050">
            <a:noFill/>
            <a:round/>
            <a:headEnd/>
            <a:tailEnd/>
          </a:ln>
        </p:spPr>
        <p:txBody>
          <a:bodyPr wrap="none" lIns="89430" tIns="44715" rIns="89430" bIns="44715" anchor="ctr"/>
          <a:lstStyle/>
          <a:p>
            <a:pPr algn="ctr">
              <a:defRPr/>
            </a:pPr>
            <a:r>
              <a:rPr lang="zh-CN" altLang="en-US" sz="1999" kern="0" dirty="0">
                <a:solidFill>
                  <a:schemeClr val="bg1"/>
                </a:solidFill>
                <a:ea typeface="微软雅黑" pitchFamily="34" charset="-122"/>
              </a:rPr>
              <a:t>第三季度</a:t>
            </a:r>
          </a:p>
        </p:txBody>
      </p:sp>
      <p:sp>
        <p:nvSpPr>
          <p:cNvPr id="21" name="Oval 38"/>
          <p:cNvSpPr>
            <a:spLocks noChangeArrowheads="1"/>
          </p:cNvSpPr>
          <p:nvPr/>
        </p:nvSpPr>
        <p:spPr bwMode="auto">
          <a:xfrm>
            <a:off x="8463824" y="4878083"/>
            <a:ext cx="1374643" cy="1357767"/>
          </a:xfrm>
          <a:prstGeom prst="ellipse">
            <a:avLst/>
          </a:prstGeom>
          <a:solidFill>
            <a:schemeClr val="accent1"/>
          </a:solidFill>
          <a:ln w="19050">
            <a:noFill/>
            <a:round/>
            <a:headEnd/>
            <a:tailEnd/>
          </a:ln>
        </p:spPr>
        <p:txBody>
          <a:bodyPr wrap="none" lIns="89430" tIns="44715" rIns="89430" bIns="44715" anchor="ctr"/>
          <a:lstStyle/>
          <a:p>
            <a:pPr algn="ctr">
              <a:defRPr/>
            </a:pPr>
            <a:r>
              <a:rPr lang="zh-CN" altLang="en-US" sz="1999" kern="0" dirty="0">
                <a:solidFill>
                  <a:schemeClr val="bg1"/>
                </a:solidFill>
                <a:ea typeface="微软雅黑" pitchFamily="34" charset="-122"/>
              </a:rPr>
              <a:t>第四季度</a:t>
            </a:r>
          </a:p>
        </p:txBody>
      </p:sp>
      <p:sp>
        <p:nvSpPr>
          <p:cNvPr id="22" name="矩形 21"/>
          <p:cNvSpPr/>
          <p:nvPr/>
        </p:nvSpPr>
        <p:spPr>
          <a:xfrm>
            <a:off x="1163884" y="5250332"/>
            <a:ext cx="6894192" cy="459518"/>
          </a:xfrm>
          <a:prstGeom prst="rect">
            <a:avLst/>
          </a:prstGeom>
        </p:spPr>
        <p:txBody>
          <a:bodyPr wrap="square" lIns="89430" tIns="44715" rIns="89430" bIns="44715" anchor="ctr">
            <a:spAutoFit/>
          </a:bodyPr>
          <a:lstStyle/>
          <a:p>
            <a:pPr algn="ctr">
              <a:lnSpc>
                <a:spcPct val="150000"/>
              </a:lnSpc>
            </a:pPr>
            <a:r>
              <a:rPr lang="zh-CN" altLang="en-US" sz="1599" dirty="0">
                <a:latin typeface="微软雅黑" pitchFamily="34" charset="-122"/>
                <a:ea typeface="微软雅黑" pitchFamily="34" charset="-122"/>
                <a:cs typeface="华文黑体" pitchFamily="2" charset="-122"/>
              </a:rPr>
              <a:t>点击添加文本点击添加文本点击添加文本点击添加文本</a:t>
            </a:r>
            <a:endParaRPr lang="zh-CN" altLang="en-US" sz="1599" dirty="0">
              <a:latin typeface="微软雅黑" pitchFamily="34" charset="-122"/>
              <a:ea typeface="微软雅黑" pitchFamily="34" charset="-122"/>
            </a:endParaRPr>
          </a:p>
        </p:txBody>
      </p:sp>
    </p:spTree>
    <p:extLst>
      <p:ext uri="{BB962C8B-B14F-4D97-AF65-F5344CB8AC3E}">
        <p14:creationId xmlns:p14="http://schemas.microsoft.com/office/powerpoint/2010/main" val="2376728431"/>
      </p:ext>
    </p:extLst>
  </p:cSld>
  <p:clrMapOvr>
    <a:masterClrMapping/>
  </p:clrMapOvr>
  <p:transition spd="slow">
    <p:cove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5">
            <a:extLst>
              <a:ext uri="{FF2B5EF4-FFF2-40B4-BE49-F238E27FC236}">
                <a16:creationId xmlns="" xmlns:a16="http://schemas.microsoft.com/office/drawing/2014/main" id="{7B477BEA-4672-405F-B320-1496062D6795}"/>
              </a:ext>
            </a:extLst>
          </p:cNvPr>
          <p:cNvSpPr/>
          <p:nvPr/>
        </p:nvSpPr>
        <p:spPr>
          <a:xfrm>
            <a:off x="0" y="4174067"/>
            <a:ext cx="12192000" cy="26839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en-US" sz="2400"/>
          </a:p>
        </p:txBody>
      </p:sp>
      <p:pic>
        <p:nvPicPr>
          <p:cNvPr id="47" name="Picture 1">
            <a:extLst>
              <a:ext uri="{FF2B5EF4-FFF2-40B4-BE49-F238E27FC236}">
                <a16:creationId xmlns="" xmlns:a16="http://schemas.microsoft.com/office/drawing/2014/main" id="{F50E0657-D057-4D43-B79C-40850AB18EAD}"/>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458385" y="2383367"/>
            <a:ext cx="3676649" cy="3064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0" name="Chart 41">
            <a:extLst>
              <a:ext uri="{FF2B5EF4-FFF2-40B4-BE49-F238E27FC236}">
                <a16:creationId xmlns="" xmlns:a16="http://schemas.microsoft.com/office/drawing/2014/main" id="{98353C5E-DC66-485C-98A9-B55AF42CD881}"/>
              </a:ext>
            </a:extLst>
          </p:cNvPr>
          <p:cNvGraphicFramePr>
            <a:graphicFrameLocks/>
          </p:cNvGraphicFramePr>
          <p:nvPr>
            <p:extLst>
              <p:ext uri="{D42A27DB-BD31-4B8C-83A1-F6EECF244321}">
                <p14:modId xmlns:p14="http://schemas.microsoft.com/office/powerpoint/2010/main" val="2704236814"/>
              </p:ext>
            </p:extLst>
          </p:nvPr>
        </p:nvGraphicFramePr>
        <p:xfrm>
          <a:off x="7050618" y="4356101"/>
          <a:ext cx="4142316" cy="1883833"/>
        </p:xfrm>
        <a:graphic>
          <a:graphicData uri="http://schemas.openxmlformats.org/drawingml/2006/chart">
            <c:chart xmlns:c="http://schemas.openxmlformats.org/drawingml/2006/chart" xmlns:r="http://schemas.openxmlformats.org/officeDocument/2006/relationships" r:id="rId4"/>
          </a:graphicData>
        </a:graphic>
      </p:graphicFrame>
      <p:sp>
        <p:nvSpPr>
          <p:cNvPr id="3" name="矩形 2">
            <a:extLst>
              <a:ext uri="{FF2B5EF4-FFF2-40B4-BE49-F238E27FC236}">
                <a16:creationId xmlns="" xmlns:a16="http://schemas.microsoft.com/office/drawing/2014/main" id="{A1696FA0-AC3A-43B2-A0F1-D7FD48A960CD}"/>
              </a:ext>
            </a:extLst>
          </p:cNvPr>
          <p:cNvSpPr/>
          <p:nvPr/>
        </p:nvSpPr>
        <p:spPr>
          <a:xfrm>
            <a:off x="1595968" y="2529417"/>
            <a:ext cx="3407833" cy="1919816"/>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pic>
        <p:nvPicPr>
          <p:cNvPr id="48" name="Picture 2">
            <a:extLst>
              <a:ext uri="{FF2B5EF4-FFF2-40B4-BE49-F238E27FC236}">
                <a16:creationId xmlns="" xmlns:a16="http://schemas.microsoft.com/office/drawing/2014/main" id="{707210BB-7790-49F9-9316-C28D4DA8E777}"/>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917951" y="3837518"/>
            <a:ext cx="2929467" cy="1686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矩形 50">
            <a:extLst>
              <a:ext uri="{FF2B5EF4-FFF2-40B4-BE49-F238E27FC236}">
                <a16:creationId xmlns="" xmlns:a16="http://schemas.microsoft.com/office/drawing/2014/main" id="{2827787E-B47B-4214-9495-4D592EA3EF55}"/>
              </a:ext>
            </a:extLst>
          </p:cNvPr>
          <p:cNvSpPr/>
          <p:nvPr/>
        </p:nvSpPr>
        <p:spPr>
          <a:xfrm>
            <a:off x="4258734" y="3930651"/>
            <a:ext cx="2207684" cy="1405467"/>
          </a:xfrm>
          <a:prstGeom prst="rect">
            <a:avLst/>
          </a:prstGeom>
          <a:blipFill dpi="0" rotWithShape="1">
            <a:blip r:embed="rId7"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10" name="TextBox 9">
            <a:extLst>
              <a:ext uri="{FF2B5EF4-FFF2-40B4-BE49-F238E27FC236}">
                <a16:creationId xmlns="" xmlns:a16="http://schemas.microsoft.com/office/drawing/2014/main" id="{B79B7699-D2C7-4671-9EFD-3BCF9E67AB2B}"/>
              </a:ext>
            </a:extLst>
          </p:cNvPr>
          <p:cNvSpPr txBox="1"/>
          <p:nvPr/>
        </p:nvSpPr>
        <p:spPr>
          <a:xfrm>
            <a:off x="6769101" y="2167468"/>
            <a:ext cx="2031325" cy="461665"/>
          </a:xfrm>
          <a:prstGeom prst="rect">
            <a:avLst/>
          </a:prstGeom>
          <a:noFill/>
        </p:spPr>
        <p:txBody>
          <a:bodyPr wrap="none">
            <a:spAutoFit/>
          </a:bodyPr>
          <a:lstStyle/>
          <a:p>
            <a:pPr>
              <a:defRPr/>
            </a:pPr>
            <a:r>
              <a:rPr lang="zh-CN" altLang="en-US" sz="2400" b="1" dirty="0">
                <a:solidFill>
                  <a:schemeClr val="tx1">
                    <a:lumMod val="65000"/>
                    <a:lumOff val="35000"/>
                  </a:schemeClr>
                </a:solidFill>
                <a:latin typeface="微软雅黑" pitchFamily="34" charset="-122"/>
                <a:ea typeface="微软雅黑" pitchFamily="34" charset="-122"/>
              </a:rPr>
              <a:t>点击添加文本</a:t>
            </a:r>
          </a:p>
        </p:txBody>
      </p:sp>
      <p:sp>
        <p:nvSpPr>
          <p:cNvPr id="11" name="TextBox 10">
            <a:extLst>
              <a:ext uri="{FF2B5EF4-FFF2-40B4-BE49-F238E27FC236}">
                <a16:creationId xmlns="" xmlns:a16="http://schemas.microsoft.com/office/drawing/2014/main" id="{F9DA614C-7F06-4EAE-A5C1-89DF15B347B9}"/>
              </a:ext>
            </a:extLst>
          </p:cNvPr>
          <p:cNvSpPr txBox="1"/>
          <p:nvPr/>
        </p:nvSpPr>
        <p:spPr>
          <a:xfrm>
            <a:off x="6769101" y="2732618"/>
            <a:ext cx="4127500" cy="954107"/>
          </a:xfrm>
          <a:prstGeom prst="rect">
            <a:avLst/>
          </a:prstGeom>
          <a:noFill/>
        </p:spPr>
        <p:txBody>
          <a:bodyPr>
            <a:spAutoFit/>
          </a:bodyPr>
          <a:lstStyle/>
          <a:p>
            <a:pPr>
              <a:defRPr/>
            </a:pPr>
            <a:r>
              <a:rPr lang="zh-CN" altLang="en-US" sz="14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400" dirty="0">
              <a:solidFill>
                <a:schemeClr val="tx1">
                  <a:lumMod val="65000"/>
                  <a:lumOff val="35000"/>
                </a:schemeClr>
              </a:solidFill>
              <a:latin typeface="微软雅黑" pitchFamily="34" charset="-122"/>
              <a:ea typeface="微软雅黑" pitchFamily="34" charset="-122"/>
            </a:endParaRPr>
          </a:p>
          <a:p>
            <a:pPr>
              <a:defRPr/>
            </a:pPr>
            <a:r>
              <a:rPr lang="zh-CN" altLang="en-US" sz="14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4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188485572"/>
      </p:ext>
    </p:extLst>
  </p:cSld>
  <p:clrMapOvr>
    <a:masterClrMapping/>
  </p:clrMapOvr>
  <p:transition spd="slow">
    <p:cove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32739" y="3059911"/>
            <a:ext cx="2327668"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32739" y="4564700"/>
            <a:ext cx="2327668"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510708" y="1629738"/>
            <a:ext cx="2632593" cy="1312325"/>
            <a:chOff x="8835092" y="1945063"/>
            <a:chExt cx="2483676" cy="1235726"/>
          </a:xfrm>
        </p:grpSpPr>
        <p:sp>
          <p:nvSpPr>
            <p:cNvPr id="7" name="文本框 11"/>
            <p:cNvSpPr txBox="1"/>
            <p:nvPr/>
          </p:nvSpPr>
          <p:spPr>
            <a:xfrm>
              <a:off x="8835092" y="1945063"/>
              <a:ext cx="1248229" cy="347593"/>
            </a:xfrm>
            <a:prstGeom prst="rect">
              <a:avLst/>
            </a:prstGeom>
            <a:noFill/>
          </p:spPr>
          <p:txBody>
            <a:bodyPr wrap="square" rtlCol="0">
              <a:spAutoFit/>
            </a:bodyPr>
            <a:lstStyle/>
            <a:p>
              <a:pPr algn="ctr"/>
              <a:r>
                <a:rPr lang="zh-CN" altLang="en-US" sz="2699" baseline="-3000" dirty="0">
                  <a:latin typeface="微软雅黑" pitchFamily="34" charset="-122"/>
                  <a:ea typeface="微软雅黑" pitchFamily="34" charset="-122"/>
                </a:rPr>
                <a:t>添加标题</a:t>
              </a:r>
            </a:p>
          </p:txBody>
        </p:sp>
        <p:sp>
          <p:nvSpPr>
            <p:cNvPr id="8" name="文本框 12"/>
            <p:cNvSpPr txBox="1"/>
            <p:nvPr/>
          </p:nvSpPr>
          <p:spPr>
            <a:xfrm>
              <a:off x="8872836" y="2273941"/>
              <a:ext cx="2445932" cy="906848"/>
            </a:xfrm>
            <a:prstGeom prst="rect">
              <a:avLst/>
            </a:prstGeom>
            <a:noFill/>
          </p:spPr>
          <p:txBody>
            <a:bodyPr wrap="square" rtlCol="0">
              <a:spAutoFit/>
            </a:bodyPr>
            <a:lstStyle/>
            <a:p>
              <a:pPr>
                <a:lnSpc>
                  <a:spcPct val="130000"/>
                </a:lnSpc>
              </a:pPr>
              <a:r>
                <a:rPr lang="zh-CN" altLang="en-US" sz="1399"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9" name="组合 8"/>
          <p:cNvGrpSpPr/>
          <p:nvPr/>
        </p:nvGrpSpPr>
        <p:grpSpPr>
          <a:xfrm>
            <a:off x="500421" y="3135543"/>
            <a:ext cx="2632593" cy="1339165"/>
            <a:chOff x="8835092" y="2033592"/>
            <a:chExt cx="2483676" cy="1260986"/>
          </a:xfrm>
        </p:grpSpPr>
        <p:sp>
          <p:nvSpPr>
            <p:cNvPr id="10" name="文本框 14"/>
            <p:cNvSpPr txBox="1"/>
            <p:nvPr/>
          </p:nvSpPr>
          <p:spPr>
            <a:xfrm>
              <a:off x="8835092" y="2033592"/>
              <a:ext cx="1248229" cy="347590"/>
            </a:xfrm>
            <a:prstGeom prst="rect">
              <a:avLst/>
            </a:prstGeom>
            <a:noFill/>
          </p:spPr>
          <p:txBody>
            <a:bodyPr wrap="square" rtlCol="0">
              <a:spAutoFit/>
            </a:bodyPr>
            <a:lstStyle/>
            <a:p>
              <a:pPr algn="ctr"/>
              <a:r>
                <a:rPr lang="zh-CN" altLang="en-US" sz="2699" baseline="-3000" dirty="0">
                  <a:latin typeface="微软雅黑" pitchFamily="34" charset="-122"/>
                  <a:ea typeface="微软雅黑" pitchFamily="34" charset="-122"/>
                </a:rPr>
                <a:t>添加标题</a:t>
              </a:r>
            </a:p>
          </p:txBody>
        </p:sp>
        <p:sp>
          <p:nvSpPr>
            <p:cNvPr id="11" name="文本框 15"/>
            <p:cNvSpPr txBox="1"/>
            <p:nvPr/>
          </p:nvSpPr>
          <p:spPr>
            <a:xfrm>
              <a:off x="8872836" y="2387739"/>
              <a:ext cx="2445932" cy="906839"/>
            </a:xfrm>
            <a:prstGeom prst="rect">
              <a:avLst/>
            </a:prstGeom>
            <a:noFill/>
          </p:spPr>
          <p:txBody>
            <a:bodyPr wrap="square" rtlCol="0">
              <a:spAutoFit/>
            </a:bodyPr>
            <a:lstStyle/>
            <a:p>
              <a:pPr>
                <a:lnSpc>
                  <a:spcPct val="130000"/>
                </a:lnSpc>
              </a:pPr>
              <a:r>
                <a:rPr lang="zh-CN" altLang="en-US" sz="1399"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2" name="组合 11"/>
          <p:cNvGrpSpPr/>
          <p:nvPr/>
        </p:nvGrpSpPr>
        <p:grpSpPr>
          <a:xfrm>
            <a:off x="510705" y="4627877"/>
            <a:ext cx="2645928" cy="1325763"/>
            <a:chOff x="8835092" y="2046239"/>
            <a:chExt cx="2496257" cy="1248378"/>
          </a:xfrm>
        </p:grpSpPr>
        <p:sp>
          <p:nvSpPr>
            <p:cNvPr id="13" name="文本框 17"/>
            <p:cNvSpPr txBox="1"/>
            <p:nvPr/>
          </p:nvSpPr>
          <p:spPr>
            <a:xfrm>
              <a:off x="8835092" y="2046239"/>
              <a:ext cx="1248229" cy="347593"/>
            </a:xfrm>
            <a:prstGeom prst="rect">
              <a:avLst/>
            </a:prstGeom>
            <a:noFill/>
          </p:spPr>
          <p:txBody>
            <a:bodyPr wrap="square" rtlCol="0">
              <a:spAutoFit/>
            </a:bodyPr>
            <a:lstStyle/>
            <a:p>
              <a:pPr algn="ctr"/>
              <a:r>
                <a:rPr lang="zh-CN" altLang="en-US" sz="2699" baseline="-3000" dirty="0">
                  <a:latin typeface="微软雅黑" pitchFamily="34" charset="-122"/>
                  <a:ea typeface="微软雅黑" pitchFamily="34" charset="-122"/>
                </a:rPr>
                <a:t>添加标题</a:t>
              </a:r>
            </a:p>
          </p:txBody>
        </p:sp>
        <p:sp>
          <p:nvSpPr>
            <p:cNvPr id="14" name="文本框 18"/>
            <p:cNvSpPr txBox="1"/>
            <p:nvPr/>
          </p:nvSpPr>
          <p:spPr>
            <a:xfrm>
              <a:off x="8885416" y="2387769"/>
              <a:ext cx="2445933" cy="906848"/>
            </a:xfrm>
            <a:prstGeom prst="rect">
              <a:avLst/>
            </a:prstGeom>
            <a:noFill/>
          </p:spPr>
          <p:txBody>
            <a:bodyPr wrap="square" rtlCol="0">
              <a:spAutoFit/>
            </a:bodyPr>
            <a:lstStyle/>
            <a:p>
              <a:pPr>
                <a:lnSpc>
                  <a:spcPct val="130000"/>
                </a:lnSpc>
              </a:pPr>
              <a:r>
                <a:rPr lang="zh-CN" altLang="en-US" sz="1399"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5" name="组合 14"/>
          <p:cNvGrpSpPr/>
          <p:nvPr/>
        </p:nvGrpSpPr>
        <p:grpSpPr>
          <a:xfrm>
            <a:off x="3464359" y="3907678"/>
            <a:ext cx="2471526" cy="1861241"/>
            <a:chOff x="3474720" y="4038600"/>
            <a:chExt cx="2331720" cy="1752600"/>
          </a:xfrm>
        </p:grpSpPr>
        <p:sp>
          <p:nvSpPr>
            <p:cNvPr id="16" name="文本框 19"/>
            <p:cNvSpPr txBox="1"/>
            <p:nvPr/>
          </p:nvSpPr>
          <p:spPr>
            <a:xfrm>
              <a:off x="3987799" y="4758224"/>
              <a:ext cx="1248229" cy="347593"/>
            </a:xfrm>
            <a:prstGeom prst="rect">
              <a:avLst/>
            </a:prstGeom>
            <a:noFill/>
          </p:spPr>
          <p:txBody>
            <a:bodyPr wrap="square" rtlCol="0">
              <a:spAutoFit/>
            </a:bodyPr>
            <a:lstStyle/>
            <a:p>
              <a:pPr algn="ctr"/>
              <a:r>
                <a:rPr lang="zh-CN" altLang="en-US" sz="2699" baseline="-3000" dirty="0">
                  <a:latin typeface="微软雅黑" pitchFamily="34" charset="-122"/>
                  <a:ea typeface="微软雅黑" pitchFamily="34" charset="-122"/>
                </a:rPr>
                <a:t>添加标题</a:t>
              </a:r>
            </a:p>
          </p:txBody>
        </p:sp>
        <p:sp>
          <p:nvSpPr>
            <p:cNvPr id="17" name="文本框 20"/>
            <p:cNvSpPr txBox="1"/>
            <p:nvPr/>
          </p:nvSpPr>
          <p:spPr>
            <a:xfrm>
              <a:off x="3987799" y="5299084"/>
              <a:ext cx="1248229" cy="347593"/>
            </a:xfrm>
            <a:prstGeom prst="rect">
              <a:avLst/>
            </a:prstGeom>
            <a:noFill/>
          </p:spPr>
          <p:txBody>
            <a:bodyPr wrap="square" rtlCol="0">
              <a:spAutoFit/>
            </a:bodyPr>
            <a:lstStyle/>
            <a:p>
              <a:pPr algn="ctr"/>
              <a:r>
                <a:rPr lang="zh-CN" altLang="en-US" sz="2699" baseline="-3000" dirty="0">
                  <a:latin typeface="微软雅黑" pitchFamily="34" charset="-122"/>
                  <a:ea typeface="微软雅黑" pitchFamily="34" charset="-122"/>
                </a:rPr>
                <a:t>添加标题</a:t>
              </a:r>
            </a:p>
          </p:txBody>
        </p:sp>
        <p:sp>
          <p:nvSpPr>
            <p:cNvPr id="18" name="文本框 21"/>
            <p:cNvSpPr txBox="1"/>
            <p:nvPr/>
          </p:nvSpPr>
          <p:spPr>
            <a:xfrm>
              <a:off x="3987799" y="4217364"/>
              <a:ext cx="1248229" cy="347593"/>
            </a:xfrm>
            <a:prstGeom prst="rect">
              <a:avLst/>
            </a:prstGeom>
            <a:noFill/>
          </p:spPr>
          <p:txBody>
            <a:bodyPr wrap="square" rtlCol="0">
              <a:spAutoFit/>
            </a:bodyPr>
            <a:lstStyle/>
            <a:p>
              <a:pPr algn="ctr"/>
              <a:r>
                <a:rPr lang="zh-CN" altLang="en-US" sz="2699" baseline="-3000" dirty="0">
                  <a:latin typeface="微软雅黑" pitchFamily="34" charset="-122"/>
                  <a:ea typeface="微软雅黑" pitchFamily="34" charset="-122"/>
                </a:rPr>
                <a:t>添加标题</a:t>
              </a:r>
            </a:p>
          </p:txBody>
        </p:sp>
        <p:sp>
          <p:nvSpPr>
            <p:cNvPr id="19" name="矩形 18"/>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198" b="1">
                <a:ln w="12700">
                  <a:solidFill>
                    <a:schemeClr val="tx2">
                      <a:satMod val="155000"/>
                    </a:schemeClr>
                  </a:solidFill>
                  <a:prstDash val="solid"/>
                </a:ln>
                <a:effectLst>
                  <a:outerShdw blurRad="41275" dist="20320" dir="1800000" algn="tl" rotWithShape="0">
                    <a:srgbClr val="000000">
                      <a:alpha val="40000"/>
                    </a:srgbClr>
                  </a:outerShdw>
                </a:effectLst>
                <a:latin typeface="微软雅黑" pitchFamily="34" charset="-122"/>
                <a:ea typeface="微软雅黑" pitchFamily="34" charset="-122"/>
              </a:endParaRPr>
            </a:p>
          </p:txBody>
        </p:sp>
        <p:cxnSp>
          <p:nvCxnSpPr>
            <p:cNvPr id="20" name="直接连接符 19"/>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6291268" y="3907678"/>
            <a:ext cx="2471526" cy="1861241"/>
            <a:chOff x="3474720" y="4038600"/>
            <a:chExt cx="2331720" cy="1752600"/>
          </a:xfrm>
        </p:grpSpPr>
        <p:sp>
          <p:nvSpPr>
            <p:cNvPr id="23" name="文本框 30"/>
            <p:cNvSpPr txBox="1"/>
            <p:nvPr/>
          </p:nvSpPr>
          <p:spPr>
            <a:xfrm>
              <a:off x="3987799" y="4758224"/>
              <a:ext cx="1248229" cy="347593"/>
            </a:xfrm>
            <a:prstGeom prst="rect">
              <a:avLst/>
            </a:prstGeom>
            <a:noFill/>
          </p:spPr>
          <p:txBody>
            <a:bodyPr wrap="square" rtlCol="0">
              <a:spAutoFit/>
            </a:bodyPr>
            <a:lstStyle/>
            <a:p>
              <a:pPr algn="ctr"/>
              <a:r>
                <a:rPr lang="zh-CN" altLang="en-US" sz="2699" baseline="-3000" dirty="0">
                  <a:latin typeface="微软雅黑" pitchFamily="34" charset="-122"/>
                  <a:ea typeface="微软雅黑" pitchFamily="34" charset="-122"/>
                </a:rPr>
                <a:t>添加标题</a:t>
              </a:r>
            </a:p>
          </p:txBody>
        </p:sp>
        <p:sp>
          <p:nvSpPr>
            <p:cNvPr id="24" name="文本框 31"/>
            <p:cNvSpPr txBox="1"/>
            <p:nvPr/>
          </p:nvSpPr>
          <p:spPr>
            <a:xfrm>
              <a:off x="3987799" y="5299084"/>
              <a:ext cx="1248229" cy="347593"/>
            </a:xfrm>
            <a:prstGeom prst="rect">
              <a:avLst/>
            </a:prstGeom>
            <a:noFill/>
          </p:spPr>
          <p:txBody>
            <a:bodyPr wrap="square" rtlCol="0">
              <a:spAutoFit/>
            </a:bodyPr>
            <a:lstStyle/>
            <a:p>
              <a:pPr algn="ctr"/>
              <a:r>
                <a:rPr lang="zh-CN" altLang="en-US" sz="2699" baseline="-3000" dirty="0">
                  <a:latin typeface="微软雅黑" pitchFamily="34" charset="-122"/>
                  <a:ea typeface="微软雅黑" pitchFamily="34" charset="-122"/>
                </a:rPr>
                <a:t>添加标题</a:t>
              </a:r>
            </a:p>
          </p:txBody>
        </p:sp>
        <p:sp>
          <p:nvSpPr>
            <p:cNvPr id="25" name="文本框 32"/>
            <p:cNvSpPr txBox="1"/>
            <p:nvPr/>
          </p:nvSpPr>
          <p:spPr>
            <a:xfrm>
              <a:off x="3987799" y="4217364"/>
              <a:ext cx="1248229" cy="347593"/>
            </a:xfrm>
            <a:prstGeom prst="rect">
              <a:avLst/>
            </a:prstGeom>
            <a:noFill/>
          </p:spPr>
          <p:txBody>
            <a:bodyPr wrap="square" rtlCol="0">
              <a:spAutoFit/>
            </a:bodyPr>
            <a:lstStyle/>
            <a:p>
              <a:pPr algn="ctr"/>
              <a:r>
                <a:rPr lang="zh-CN" altLang="en-US" sz="2699" baseline="-3000" dirty="0">
                  <a:latin typeface="微软雅黑" pitchFamily="34" charset="-122"/>
                  <a:ea typeface="微软雅黑" pitchFamily="34" charset="-122"/>
                </a:rPr>
                <a:t>添加标题</a:t>
              </a:r>
            </a:p>
          </p:txBody>
        </p:sp>
        <p:sp>
          <p:nvSpPr>
            <p:cNvPr id="26" name="矩形 25"/>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198">
                <a:latin typeface="微软雅黑" pitchFamily="34" charset="-122"/>
                <a:ea typeface="微软雅黑" pitchFamily="34" charset="-122"/>
              </a:endParaRPr>
            </a:p>
          </p:txBody>
        </p:sp>
        <p:cxnSp>
          <p:nvCxnSpPr>
            <p:cNvPr id="27" name="直接连接符 26"/>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9138370" y="3907678"/>
            <a:ext cx="2471526" cy="1861241"/>
            <a:chOff x="3474720" y="4038600"/>
            <a:chExt cx="2331720" cy="1752600"/>
          </a:xfrm>
        </p:grpSpPr>
        <p:sp>
          <p:nvSpPr>
            <p:cNvPr id="30" name="文本框 37"/>
            <p:cNvSpPr txBox="1"/>
            <p:nvPr/>
          </p:nvSpPr>
          <p:spPr>
            <a:xfrm>
              <a:off x="3987799" y="4758224"/>
              <a:ext cx="1248229" cy="347593"/>
            </a:xfrm>
            <a:prstGeom prst="rect">
              <a:avLst/>
            </a:prstGeom>
            <a:noFill/>
          </p:spPr>
          <p:txBody>
            <a:bodyPr wrap="square" rtlCol="0">
              <a:spAutoFit/>
            </a:bodyPr>
            <a:lstStyle/>
            <a:p>
              <a:pPr algn="ctr"/>
              <a:r>
                <a:rPr lang="zh-CN" altLang="en-US" sz="2699" baseline="-3000" dirty="0">
                  <a:latin typeface="微软雅黑" pitchFamily="34" charset="-122"/>
                  <a:ea typeface="微软雅黑" pitchFamily="34" charset="-122"/>
                </a:rPr>
                <a:t>添加标题</a:t>
              </a:r>
            </a:p>
          </p:txBody>
        </p:sp>
        <p:sp>
          <p:nvSpPr>
            <p:cNvPr id="31" name="文本框 38"/>
            <p:cNvSpPr txBox="1"/>
            <p:nvPr/>
          </p:nvSpPr>
          <p:spPr>
            <a:xfrm>
              <a:off x="3987799" y="5299084"/>
              <a:ext cx="1248229" cy="347593"/>
            </a:xfrm>
            <a:prstGeom prst="rect">
              <a:avLst/>
            </a:prstGeom>
            <a:noFill/>
          </p:spPr>
          <p:txBody>
            <a:bodyPr wrap="square" rtlCol="0">
              <a:spAutoFit/>
            </a:bodyPr>
            <a:lstStyle/>
            <a:p>
              <a:pPr algn="ctr"/>
              <a:r>
                <a:rPr lang="zh-CN" altLang="en-US" sz="2699" baseline="-3000" dirty="0">
                  <a:latin typeface="微软雅黑" pitchFamily="34" charset="-122"/>
                  <a:ea typeface="微软雅黑" pitchFamily="34" charset="-122"/>
                </a:rPr>
                <a:t>添加标题</a:t>
              </a:r>
            </a:p>
          </p:txBody>
        </p:sp>
        <p:sp>
          <p:nvSpPr>
            <p:cNvPr id="32" name="文本框 39"/>
            <p:cNvSpPr txBox="1"/>
            <p:nvPr/>
          </p:nvSpPr>
          <p:spPr>
            <a:xfrm>
              <a:off x="3987799" y="4217364"/>
              <a:ext cx="1248229" cy="347593"/>
            </a:xfrm>
            <a:prstGeom prst="rect">
              <a:avLst/>
            </a:prstGeom>
            <a:noFill/>
          </p:spPr>
          <p:txBody>
            <a:bodyPr wrap="square" rtlCol="0">
              <a:spAutoFit/>
            </a:bodyPr>
            <a:lstStyle/>
            <a:p>
              <a:pPr algn="ctr"/>
              <a:r>
                <a:rPr lang="zh-CN" altLang="en-US" sz="2699" baseline="-3000" dirty="0">
                  <a:latin typeface="微软雅黑" pitchFamily="34" charset="-122"/>
                  <a:ea typeface="微软雅黑" pitchFamily="34" charset="-122"/>
                </a:rPr>
                <a:t>添加标题</a:t>
              </a:r>
            </a:p>
          </p:txBody>
        </p:sp>
        <p:sp>
          <p:nvSpPr>
            <p:cNvPr id="33" name="矩形 32"/>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198">
                <a:latin typeface="微软雅黑" pitchFamily="34" charset="-122"/>
                <a:ea typeface="微软雅黑" pitchFamily="34" charset="-122"/>
              </a:endParaRPr>
            </a:p>
          </p:txBody>
        </p:sp>
        <p:cxnSp>
          <p:nvCxnSpPr>
            <p:cNvPr id="34" name="直接连接符 33"/>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3464359" y="1868408"/>
            <a:ext cx="2471526" cy="2039273"/>
            <a:chOff x="3569970" y="1908810"/>
            <a:chExt cx="2331720" cy="1920240"/>
          </a:xfrm>
        </p:grpSpPr>
        <p:sp>
          <p:nvSpPr>
            <p:cNvPr id="37" name="矩形 36"/>
            <p:cNvSpPr/>
            <p:nvPr/>
          </p:nvSpPr>
          <p:spPr>
            <a:xfrm>
              <a:off x="3569970" y="1908810"/>
              <a:ext cx="2331720" cy="1920240"/>
            </a:xfrm>
            <a:prstGeom prst="rect">
              <a:avLst/>
            </a:prstGeom>
            <a:gradFill flip="none" rotWithShape="1">
              <a:gsLst>
                <a:gs pos="50000">
                  <a:srgbClr val="E7E7E7"/>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99">
                <a:solidFill>
                  <a:schemeClr val="tx1"/>
                </a:solidFill>
                <a:latin typeface="微软雅黑" pitchFamily="34" charset="-122"/>
                <a:ea typeface="微软雅黑" pitchFamily="34" charset="-122"/>
              </a:endParaRPr>
            </a:p>
          </p:txBody>
        </p:sp>
        <p:sp>
          <p:nvSpPr>
            <p:cNvPr id="38"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accent1"/>
            </a:solidFill>
            <a:ln>
              <a:noFill/>
            </a:ln>
            <a:extLst/>
          </p:spPr>
          <p:txBody>
            <a:bodyPr vert="horz" wrap="square" lIns="91392" tIns="45696" rIns="91392" bIns="45696" numCol="1" anchor="t" anchorCtr="0" compatLnSpc="1">
              <a:prstTxWarp prst="textNoShape">
                <a:avLst/>
              </a:prstTxWarp>
            </a:bodyPr>
            <a:lstStyle/>
            <a:p>
              <a:endParaRPr lang="zh-CN" altLang="en-US" sz="2099">
                <a:latin typeface="微软雅黑" pitchFamily="34" charset="-122"/>
                <a:ea typeface="微软雅黑" pitchFamily="34" charset="-122"/>
              </a:endParaRPr>
            </a:p>
          </p:txBody>
        </p:sp>
        <p:sp>
          <p:nvSpPr>
            <p:cNvPr id="39" name="文本框 47"/>
            <p:cNvSpPr txBox="1"/>
            <p:nvPr/>
          </p:nvSpPr>
          <p:spPr>
            <a:xfrm>
              <a:off x="4111716" y="3381327"/>
              <a:ext cx="1248229" cy="347593"/>
            </a:xfrm>
            <a:prstGeom prst="rect">
              <a:avLst/>
            </a:prstGeom>
            <a:noFill/>
          </p:spPr>
          <p:txBody>
            <a:bodyPr wrap="square" rtlCol="0">
              <a:spAutoFit/>
            </a:bodyPr>
            <a:lstStyle/>
            <a:p>
              <a:pPr algn="ctr"/>
              <a:r>
                <a:rPr lang="zh-CN" altLang="en-US" sz="2699" baseline="-3000" dirty="0">
                  <a:latin typeface="微软雅黑" pitchFamily="34" charset="-122"/>
                  <a:ea typeface="微软雅黑" pitchFamily="34" charset="-122"/>
                </a:rPr>
                <a:t>添加标题</a:t>
              </a:r>
            </a:p>
          </p:txBody>
        </p:sp>
      </p:grpSp>
      <p:grpSp>
        <p:nvGrpSpPr>
          <p:cNvPr id="40" name="组合 39"/>
          <p:cNvGrpSpPr/>
          <p:nvPr/>
        </p:nvGrpSpPr>
        <p:grpSpPr>
          <a:xfrm>
            <a:off x="6307421" y="1868408"/>
            <a:ext cx="2471526" cy="2039273"/>
            <a:chOff x="6252210" y="1908810"/>
            <a:chExt cx="2331720" cy="1920240"/>
          </a:xfrm>
        </p:grpSpPr>
        <p:sp>
          <p:nvSpPr>
            <p:cNvPr id="41" name="矩形 40"/>
            <p:cNvSpPr/>
            <p:nvPr/>
          </p:nvSpPr>
          <p:spPr>
            <a:xfrm>
              <a:off x="6252210" y="1908810"/>
              <a:ext cx="2331720" cy="19202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99">
                <a:solidFill>
                  <a:schemeClr val="tx1"/>
                </a:solidFill>
                <a:latin typeface="微软雅黑" pitchFamily="34" charset="-122"/>
                <a:ea typeface="微软雅黑" pitchFamily="34" charset="-122"/>
              </a:endParaRPr>
            </a:p>
          </p:txBody>
        </p:sp>
        <p:sp>
          <p:nvSpPr>
            <p:cNvPr id="42"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a:extLst/>
          </p:spPr>
          <p:txBody>
            <a:bodyPr vert="horz" wrap="square" lIns="91392" tIns="45696" rIns="91392" bIns="45696" numCol="1" anchor="t" anchorCtr="0" compatLnSpc="1">
              <a:prstTxWarp prst="textNoShape">
                <a:avLst/>
              </a:prstTxWarp>
            </a:bodyPr>
            <a:lstStyle/>
            <a:p>
              <a:endParaRPr lang="zh-CN" altLang="en-US" sz="2099">
                <a:latin typeface="微软雅黑" pitchFamily="34" charset="-122"/>
                <a:ea typeface="微软雅黑" pitchFamily="34" charset="-122"/>
              </a:endParaRPr>
            </a:p>
          </p:txBody>
        </p:sp>
        <p:sp>
          <p:nvSpPr>
            <p:cNvPr id="43" name="文本框 48"/>
            <p:cNvSpPr txBox="1"/>
            <p:nvPr/>
          </p:nvSpPr>
          <p:spPr>
            <a:xfrm>
              <a:off x="6793956" y="3381327"/>
              <a:ext cx="1248229" cy="362076"/>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sz="1899" dirty="0">
                  <a:solidFill>
                    <a:schemeClr val="bg1"/>
                  </a:solidFill>
                  <a:latin typeface="微软雅黑" pitchFamily="34" charset="-122"/>
                  <a:ea typeface="微软雅黑" pitchFamily="34" charset="-122"/>
                </a:rPr>
                <a:t>添加标题</a:t>
              </a:r>
            </a:p>
          </p:txBody>
        </p:sp>
      </p:grpSp>
      <p:grpSp>
        <p:nvGrpSpPr>
          <p:cNvPr id="44" name="组合 43"/>
          <p:cNvGrpSpPr/>
          <p:nvPr/>
        </p:nvGrpSpPr>
        <p:grpSpPr>
          <a:xfrm>
            <a:off x="9146446" y="1868408"/>
            <a:ext cx="2471526" cy="2039273"/>
            <a:chOff x="9025890" y="1908810"/>
            <a:chExt cx="2331720" cy="1920240"/>
          </a:xfrm>
        </p:grpSpPr>
        <p:sp>
          <p:nvSpPr>
            <p:cNvPr id="45" name="矩形 44"/>
            <p:cNvSpPr/>
            <p:nvPr/>
          </p:nvSpPr>
          <p:spPr>
            <a:xfrm>
              <a:off x="9025890" y="1908810"/>
              <a:ext cx="2331720" cy="1920240"/>
            </a:xfrm>
            <a:prstGeom prst="rect">
              <a:avLst/>
            </a:prstGeom>
            <a:gradFill flip="none" rotWithShape="1">
              <a:gsLst>
                <a:gs pos="50000">
                  <a:srgbClr val="E7E7E7">
                    <a:alpha val="90000"/>
                  </a:srgbClr>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99">
                <a:solidFill>
                  <a:schemeClr val="tx1"/>
                </a:solidFill>
                <a:latin typeface="微软雅黑" pitchFamily="34" charset="-122"/>
                <a:ea typeface="微软雅黑" pitchFamily="34" charset="-122"/>
              </a:endParaRPr>
            </a:p>
          </p:txBody>
        </p:sp>
        <p:sp>
          <p:nvSpPr>
            <p:cNvPr id="46"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accent1"/>
            </a:solidFill>
            <a:ln>
              <a:noFill/>
            </a:ln>
            <a:extLst/>
          </p:spPr>
          <p:txBody>
            <a:bodyPr vert="horz" wrap="square" lIns="91392" tIns="45696" rIns="91392" bIns="45696" numCol="1" anchor="t" anchorCtr="0" compatLnSpc="1">
              <a:prstTxWarp prst="textNoShape">
                <a:avLst/>
              </a:prstTxWarp>
            </a:bodyPr>
            <a:lstStyle/>
            <a:p>
              <a:endParaRPr lang="zh-CN" altLang="en-US" sz="2099">
                <a:latin typeface="微软雅黑" pitchFamily="34" charset="-122"/>
                <a:ea typeface="微软雅黑" pitchFamily="34" charset="-122"/>
              </a:endParaRPr>
            </a:p>
          </p:txBody>
        </p:sp>
        <p:sp>
          <p:nvSpPr>
            <p:cNvPr id="47" name="文本框 49"/>
            <p:cNvSpPr txBox="1"/>
            <p:nvPr/>
          </p:nvSpPr>
          <p:spPr>
            <a:xfrm>
              <a:off x="9567636" y="3381327"/>
              <a:ext cx="1248229" cy="362076"/>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sz="1899" dirty="0">
                  <a:solidFill>
                    <a:schemeClr val="tx1"/>
                  </a:solidFill>
                  <a:latin typeface="微软雅黑" pitchFamily="34" charset="-122"/>
                  <a:ea typeface="微软雅黑" pitchFamily="34" charset="-122"/>
                </a:rPr>
                <a:t>添加标题</a:t>
              </a:r>
            </a:p>
          </p:txBody>
        </p:sp>
      </p:grpSp>
    </p:spTree>
    <p:extLst>
      <p:ext uri="{BB962C8B-B14F-4D97-AF65-F5344CB8AC3E}">
        <p14:creationId xmlns:p14="http://schemas.microsoft.com/office/powerpoint/2010/main" val="224801644"/>
      </p:ext>
    </p:extLst>
  </p:cSld>
  <p:clrMapOvr>
    <a:masterClrMapping/>
  </p:clrMapOvr>
  <p:transition spd="slow">
    <p:cove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矩形 42"/>
          <p:cNvSpPr>
            <a:spLocks noChangeArrowheads="1"/>
          </p:cNvSpPr>
          <p:nvPr/>
        </p:nvSpPr>
        <p:spPr bwMode="auto">
          <a:xfrm>
            <a:off x="9785351" y="3838575"/>
            <a:ext cx="923925" cy="2260600"/>
          </a:xfrm>
          <a:prstGeom prst="rect">
            <a:avLst/>
          </a:prstGeom>
          <a:solidFill>
            <a:srgbClr val="7E7E7E"/>
          </a:solidFill>
          <a:ln w="9525">
            <a:noFill/>
            <a:miter lim="800000"/>
            <a:headEnd/>
            <a:tailEnd/>
          </a:ln>
        </p:spPr>
        <p:txBody>
          <a:bodyPr lIns="121912" tIns="60956" rIns="121912" bIns="60956" anchor="ctr"/>
          <a:lstStyle/>
          <a:p>
            <a:pPr algn="ctr">
              <a:buFont typeface="Arial" charset="0"/>
              <a:buNone/>
            </a:pPr>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56" name="矩形 37"/>
          <p:cNvSpPr>
            <a:spLocks noChangeArrowheads="1"/>
          </p:cNvSpPr>
          <p:nvPr/>
        </p:nvSpPr>
        <p:spPr bwMode="auto">
          <a:xfrm>
            <a:off x="4995863" y="3838575"/>
            <a:ext cx="4667251" cy="2260600"/>
          </a:xfrm>
          <a:prstGeom prst="rect">
            <a:avLst/>
          </a:prstGeom>
          <a:solidFill>
            <a:schemeClr val="accent1"/>
          </a:solidFill>
          <a:ln w="9525">
            <a:noFill/>
            <a:miter lim="800000"/>
            <a:headEnd/>
            <a:tailEnd/>
          </a:ln>
        </p:spPr>
        <p:txBody>
          <a:bodyPr lIns="121912" tIns="60956" rIns="121912" bIns="60956" anchor="ctr"/>
          <a:lstStyle/>
          <a:p>
            <a:pPr algn="ctr">
              <a:buFont typeface="Arial" charset="0"/>
              <a:buNone/>
            </a:pPr>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58" name="矩形 47"/>
          <p:cNvSpPr>
            <a:spLocks noChangeAspect="1" noChangeArrowheads="1"/>
          </p:cNvSpPr>
          <p:nvPr/>
        </p:nvSpPr>
        <p:spPr bwMode="auto">
          <a:xfrm>
            <a:off x="3840165" y="1485900"/>
            <a:ext cx="3386137" cy="2259013"/>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w="9525">
            <a:noFill/>
            <a:miter lim="800000"/>
            <a:headEnd/>
            <a:tailEnd/>
          </a:ln>
        </p:spPr>
        <p:txBody>
          <a:bodyPr lIns="121912" tIns="60956" rIns="121912" bIns="60956" anchor="ctr"/>
          <a:lstStyle/>
          <a:p>
            <a:pPr algn="ctr">
              <a:buFont typeface="Arial" charset="0"/>
              <a:buNone/>
            </a:pPr>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59" name="矩形 1"/>
          <p:cNvSpPr>
            <a:spLocks noChangeArrowheads="1"/>
          </p:cNvSpPr>
          <p:nvPr/>
        </p:nvSpPr>
        <p:spPr bwMode="auto">
          <a:xfrm>
            <a:off x="1485900" y="1484313"/>
            <a:ext cx="2260600" cy="2260600"/>
          </a:xfrm>
          <a:prstGeom prst="rect">
            <a:avLst/>
          </a:prstGeom>
          <a:solidFill>
            <a:schemeClr val="accent1"/>
          </a:solidFill>
          <a:ln w="9525">
            <a:noFill/>
            <a:miter lim="800000"/>
            <a:headEnd/>
            <a:tailEnd/>
          </a:ln>
        </p:spPr>
        <p:txBody>
          <a:bodyPr lIns="121912" tIns="60956" rIns="121912" bIns="60956" anchor="ctr"/>
          <a:lstStyle/>
          <a:p>
            <a:pPr algn="ctr">
              <a:buFont typeface="Arial" charset="0"/>
              <a:buNone/>
            </a:pPr>
            <a:endParaRPr lang="zh-CN" altLang="zh-CN" sz="2400">
              <a:solidFill>
                <a:srgbClr val="FF8607"/>
              </a:solidFill>
              <a:latin typeface="微软雅黑" pitchFamily="34" charset="-122"/>
              <a:ea typeface="微软雅黑" pitchFamily="34" charset="-122"/>
              <a:sym typeface="微软雅黑" pitchFamily="34" charset="-122"/>
            </a:endParaRPr>
          </a:p>
        </p:txBody>
      </p:sp>
      <p:sp>
        <p:nvSpPr>
          <p:cNvPr id="61" name="矩形 56"/>
          <p:cNvSpPr>
            <a:spLocks noChangeArrowheads="1"/>
          </p:cNvSpPr>
          <p:nvPr/>
        </p:nvSpPr>
        <p:spPr bwMode="auto">
          <a:xfrm>
            <a:off x="1485900" y="1612902"/>
            <a:ext cx="2152651" cy="471981"/>
          </a:xfrm>
          <a:prstGeom prst="rect">
            <a:avLst/>
          </a:prstGeom>
          <a:noFill/>
          <a:ln w="9525">
            <a:noFill/>
            <a:miter lim="800000"/>
            <a:headEnd/>
            <a:tailEnd/>
          </a:ln>
        </p:spPr>
        <p:txBody>
          <a:bodyPr lIns="121912" tIns="60956" rIns="121912" bIns="60956">
            <a:spAutoFit/>
          </a:bodyPr>
          <a:lstStyle/>
          <a:p>
            <a:pPr algn="r">
              <a:buFont typeface="Arial" charset="0"/>
              <a:buNone/>
            </a:pPr>
            <a:r>
              <a:rPr lang="zh-CN" altLang="en-US" sz="2267" b="1">
                <a:solidFill>
                  <a:schemeClr val="bg1"/>
                </a:solidFill>
                <a:latin typeface="微软雅黑" pitchFamily="34" charset="-122"/>
                <a:ea typeface="微软雅黑" pitchFamily="34" charset="-122"/>
                <a:sym typeface="微软雅黑" pitchFamily="34" charset="-122"/>
              </a:rPr>
              <a:t>添加主题</a:t>
            </a:r>
            <a:endParaRPr lang="zh-CN" altLang="en-US" sz="2267">
              <a:solidFill>
                <a:schemeClr val="bg1"/>
              </a:solidFill>
              <a:sym typeface="Calibri" pitchFamily="34" charset="0"/>
            </a:endParaRPr>
          </a:p>
        </p:txBody>
      </p:sp>
      <p:sp>
        <p:nvSpPr>
          <p:cNvPr id="62" name="矩形 57"/>
          <p:cNvSpPr>
            <a:spLocks noChangeArrowheads="1"/>
          </p:cNvSpPr>
          <p:nvPr/>
        </p:nvSpPr>
        <p:spPr bwMode="auto">
          <a:xfrm>
            <a:off x="1801814" y="2062164"/>
            <a:ext cx="1841500" cy="661712"/>
          </a:xfrm>
          <a:prstGeom prst="rect">
            <a:avLst/>
          </a:prstGeom>
          <a:noFill/>
          <a:ln>
            <a:noFill/>
          </a:ln>
          <a:extLst/>
        </p:spPr>
        <p:txBody>
          <a:bodyPr lIns="121912" tIns="60956" rIns="121912" bIns="609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914309">
              <a:lnSpc>
                <a:spcPts val="2133"/>
              </a:lnSpc>
              <a:spcBef>
                <a:spcPct val="0"/>
              </a:spcBef>
              <a:buNone/>
              <a:defRPr/>
            </a:pPr>
            <a:r>
              <a:rPr lang="zh-CN" altLang="en-US" sz="1467" dirty="0">
                <a:solidFill>
                  <a:schemeClr val="bg1">
                    <a:lumMod val="95000"/>
                  </a:schemeClr>
                </a:solidFill>
                <a:sym typeface="微软雅黑" pitchFamily="34" charset="-122"/>
              </a:rPr>
              <a:t>文字描述，总结概括，内容大纲。</a:t>
            </a:r>
            <a:r>
              <a:rPr lang="en-US" altLang="zh-CN" sz="1467" dirty="0">
                <a:solidFill>
                  <a:schemeClr val="bg1">
                    <a:lumMod val="95000"/>
                  </a:schemeClr>
                </a:solidFill>
                <a:sym typeface="微软雅黑" pitchFamily="34" charset="-122"/>
              </a:rPr>
              <a:t> </a:t>
            </a:r>
            <a:endParaRPr lang="zh-CN" altLang="en-US" sz="1467" dirty="0">
              <a:solidFill>
                <a:schemeClr val="bg1">
                  <a:lumMod val="95000"/>
                </a:schemeClr>
              </a:solidFill>
              <a:sym typeface="微软雅黑" pitchFamily="34" charset="-122"/>
            </a:endParaRPr>
          </a:p>
        </p:txBody>
      </p:sp>
      <p:sp>
        <p:nvSpPr>
          <p:cNvPr id="63" name="矩形 44"/>
          <p:cNvSpPr>
            <a:spLocks noChangeArrowheads="1"/>
          </p:cNvSpPr>
          <p:nvPr/>
        </p:nvSpPr>
        <p:spPr bwMode="auto">
          <a:xfrm>
            <a:off x="5126039" y="3979865"/>
            <a:ext cx="3098800" cy="471981"/>
          </a:xfrm>
          <a:prstGeom prst="rect">
            <a:avLst/>
          </a:prstGeom>
          <a:noFill/>
          <a:ln>
            <a:noFill/>
          </a:ln>
          <a:extLst/>
        </p:spPr>
        <p:txBody>
          <a:bodyPr lIns="121912" tIns="60956" rIns="121912" bIns="609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309">
              <a:spcBef>
                <a:spcPct val="0"/>
              </a:spcBef>
              <a:buNone/>
              <a:defRPr/>
            </a:pPr>
            <a:r>
              <a:rPr lang="zh-CN" altLang="en-US" sz="2267" b="1" dirty="0">
                <a:solidFill>
                  <a:schemeClr val="bg1">
                    <a:lumMod val="95000"/>
                  </a:schemeClr>
                </a:solidFill>
                <a:sym typeface="微软雅黑" pitchFamily="34" charset="-122"/>
              </a:rPr>
              <a:t>添加主题</a:t>
            </a:r>
            <a:endParaRPr lang="zh-CN" altLang="en-US" sz="2267" dirty="0">
              <a:solidFill>
                <a:schemeClr val="bg1">
                  <a:lumMod val="95000"/>
                </a:schemeClr>
              </a:solidFill>
              <a:latin typeface="Arial" charset="0"/>
              <a:ea typeface="宋体" pitchFamily="2" charset="-122"/>
            </a:endParaRPr>
          </a:p>
        </p:txBody>
      </p:sp>
      <p:sp>
        <p:nvSpPr>
          <p:cNvPr id="64" name="矩形 45"/>
          <p:cNvSpPr>
            <a:spLocks noChangeArrowheads="1"/>
          </p:cNvSpPr>
          <p:nvPr/>
        </p:nvSpPr>
        <p:spPr bwMode="auto">
          <a:xfrm>
            <a:off x="5126039" y="4381501"/>
            <a:ext cx="4281487" cy="1251938"/>
          </a:xfrm>
          <a:prstGeom prst="rect">
            <a:avLst/>
          </a:prstGeom>
          <a:noFill/>
          <a:ln>
            <a:noFill/>
          </a:ln>
          <a:extLst/>
        </p:spPr>
        <p:txBody>
          <a:bodyPr lIns="121912" tIns="60956" rIns="121912" bIns="609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309">
              <a:spcBef>
                <a:spcPct val="0"/>
              </a:spcBef>
              <a:buNone/>
              <a:defRPr/>
            </a:pPr>
            <a:r>
              <a:rPr lang="zh-CN" altLang="en-US" sz="1467" dirty="0">
                <a:solidFill>
                  <a:schemeClr val="bg1">
                    <a:lumMod val="95000"/>
                  </a:schemeClr>
                </a:solidFill>
                <a:sym typeface="微软雅黑" pitchFamily="34" charset="-122"/>
              </a:rPr>
              <a:t>右键点击图片选择设置图片格式可直接替换图片，在此录入上述图表的综合描述说明，</a:t>
            </a:r>
            <a:r>
              <a:rPr lang="zh-CN" altLang="en-US" sz="1467" dirty="0">
                <a:solidFill>
                  <a:schemeClr val="bg1">
                    <a:lumMod val="95000"/>
                  </a:schemeClr>
                </a:solidFill>
              </a:rPr>
              <a:t>在此录入上述图表的综合分析说明，在此录入上述图表的综合分析说明，在此录入上述图表的综合分析说明。 </a:t>
            </a:r>
          </a:p>
        </p:txBody>
      </p:sp>
      <p:pic>
        <p:nvPicPr>
          <p:cNvPr id="15" name="PA_图片 14">
            <a:extLst>
              <a:ext uri="{FF2B5EF4-FFF2-40B4-BE49-F238E27FC236}">
                <a16:creationId xmlns="" xmlns:a16="http://schemas.microsoft.com/office/drawing/2014/main" id="{25C0292D-CDFD-4AF3-A255-3398DC698960}"/>
              </a:ext>
            </a:extLst>
          </p:cNvPr>
          <p:cNvPicPr>
            <a:picLocks noChangeAspect="1"/>
          </p:cNvPicPr>
          <p:nvPr>
            <p:custDataLst>
              <p:tags r:id="rId1"/>
            </p:custDataLst>
          </p:nvPr>
        </p:nvPicPr>
        <p:blipFill>
          <a:blip r:embed="rId6" cstate="screen">
            <a:extLst>
              <a:ext uri="{28A0092B-C50C-407E-A947-70E740481C1C}">
                <a14:useLocalDpi xmlns:a14="http://schemas.microsoft.com/office/drawing/2010/main"/>
              </a:ext>
            </a:extLst>
          </a:blip>
          <a:stretch>
            <a:fillRect/>
          </a:stretch>
        </p:blipFill>
        <p:spPr>
          <a:xfrm>
            <a:off x="1488282" y="3844803"/>
            <a:ext cx="3384551" cy="2248144"/>
          </a:xfrm>
          <a:prstGeom prst="rect">
            <a:avLst/>
          </a:prstGeom>
        </p:spPr>
      </p:pic>
      <p:pic>
        <p:nvPicPr>
          <p:cNvPr id="18" name="PA_图片 17">
            <a:extLst>
              <a:ext uri="{FF2B5EF4-FFF2-40B4-BE49-F238E27FC236}">
                <a16:creationId xmlns="" xmlns:a16="http://schemas.microsoft.com/office/drawing/2014/main" id="{80EDFB99-5383-4509-B098-6540310BFF23}"/>
              </a:ext>
            </a:extLst>
          </p:cNvPr>
          <p:cNvPicPr>
            <a:picLocks noChangeAspect="1"/>
          </p:cNvPicPr>
          <p:nvPr>
            <p:custDataLst>
              <p:tags r:id="rId2"/>
            </p:custDataLst>
          </p:nvPr>
        </p:nvPicPr>
        <p:blipFill>
          <a:blip r:embed="rId7" cstate="screen">
            <a:extLst>
              <a:ext uri="{28A0092B-C50C-407E-A947-70E740481C1C}">
                <a14:useLocalDpi xmlns:a14="http://schemas.microsoft.com/office/drawing/2010/main"/>
              </a:ext>
            </a:extLst>
          </a:blip>
          <a:stretch>
            <a:fillRect/>
          </a:stretch>
        </p:blipFill>
        <p:spPr>
          <a:xfrm>
            <a:off x="7319963" y="1484842"/>
            <a:ext cx="3389312" cy="2259541"/>
          </a:xfrm>
          <a:prstGeom prst="rect">
            <a:avLst/>
          </a:prstGeom>
        </p:spPr>
      </p:pic>
    </p:spTree>
    <p:extLst>
      <p:ext uri="{BB962C8B-B14F-4D97-AF65-F5344CB8AC3E}">
        <p14:creationId xmlns:p14="http://schemas.microsoft.com/office/powerpoint/2010/main" val="3107369551"/>
      </p:ext>
    </p:extLst>
  </p:cSld>
  <p:clrMapOvr>
    <a:masterClrMapping/>
  </p:clrMapOvr>
  <p:transition spd="slow">
    <p:cove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9" name="组合 118"/>
          <p:cNvGrpSpPr/>
          <p:nvPr/>
        </p:nvGrpSpPr>
        <p:grpSpPr>
          <a:xfrm>
            <a:off x="534160" y="3789102"/>
            <a:ext cx="10938527" cy="437916"/>
            <a:chOff x="534438" y="3368953"/>
            <a:chExt cx="10944224" cy="438144"/>
          </a:xfrm>
          <a:solidFill>
            <a:schemeClr val="bg1">
              <a:lumMod val="65000"/>
            </a:schemeClr>
          </a:solidFill>
        </p:grpSpPr>
        <p:sp>
          <p:nvSpPr>
            <p:cNvPr id="120" name="矩形 119"/>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a:p>
          </p:txBody>
        </p:sp>
        <p:grpSp>
          <p:nvGrpSpPr>
            <p:cNvPr id="121" name="组合 120"/>
            <p:cNvGrpSpPr/>
            <p:nvPr/>
          </p:nvGrpSpPr>
          <p:grpSpPr>
            <a:xfrm>
              <a:off x="534438" y="3368953"/>
              <a:ext cx="10944224" cy="438144"/>
              <a:chOff x="623889" y="3209929"/>
              <a:chExt cx="10944224" cy="438144"/>
            </a:xfrm>
            <a:grpFill/>
          </p:grpSpPr>
          <p:sp>
            <p:nvSpPr>
              <p:cNvPr id="122" name="矩形 121"/>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a:p>
            </p:txBody>
          </p:sp>
          <p:sp>
            <p:nvSpPr>
              <p:cNvPr id="123" name="矩形 122"/>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a:p>
            </p:txBody>
          </p:sp>
          <p:sp>
            <p:nvSpPr>
              <p:cNvPr id="124" name="矩形 123"/>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a:p>
            </p:txBody>
          </p:sp>
          <p:sp>
            <p:nvSpPr>
              <p:cNvPr id="125" name="矩形 124"/>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a:p>
            </p:txBody>
          </p:sp>
          <p:sp>
            <p:nvSpPr>
              <p:cNvPr id="126" name="矩形 125"/>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a:p>
            </p:txBody>
          </p:sp>
          <p:sp>
            <p:nvSpPr>
              <p:cNvPr id="127" name="矩形 126"/>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a:p>
            </p:txBody>
          </p:sp>
          <p:sp>
            <p:nvSpPr>
              <p:cNvPr id="128" name="等腰三角形 127"/>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a:p>
            </p:txBody>
          </p:sp>
        </p:grpSp>
      </p:grpSp>
      <p:cxnSp>
        <p:nvCxnSpPr>
          <p:cNvPr id="129" name="肘形连接符 128"/>
          <p:cNvCxnSpPr>
            <a:stCxn id="131" idx="3"/>
            <a:endCxn id="134" idx="1"/>
          </p:cNvCxnSpPr>
          <p:nvPr/>
        </p:nvCxnSpPr>
        <p:spPr>
          <a:xfrm rot="5400000" flipH="1" flipV="1">
            <a:off x="1080607" y="3150232"/>
            <a:ext cx="752525" cy="291396"/>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0" name="组合 129"/>
          <p:cNvGrpSpPr/>
          <p:nvPr/>
        </p:nvGrpSpPr>
        <p:grpSpPr>
          <a:xfrm>
            <a:off x="1019774" y="3672192"/>
            <a:ext cx="582792" cy="676040"/>
            <a:chOff x="1109756" y="3090803"/>
            <a:chExt cx="583096" cy="676392"/>
          </a:xfrm>
          <a:solidFill>
            <a:srgbClr val="005DA2"/>
          </a:solidFill>
        </p:grpSpPr>
        <p:sp>
          <p:nvSpPr>
            <p:cNvPr id="131" name="六边形 130"/>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9" dirty="0">
                <a:solidFill>
                  <a:schemeClr val="bg1"/>
                </a:solidFill>
              </a:endParaRPr>
            </a:p>
          </p:txBody>
        </p:sp>
        <p:sp>
          <p:nvSpPr>
            <p:cNvPr id="132" name="文本框 64"/>
            <p:cNvSpPr txBox="1"/>
            <p:nvPr/>
          </p:nvSpPr>
          <p:spPr>
            <a:xfrm>
              <a:off x="1115002" y="3298194"/>
              <a:ext cx="577850" cy="307777"/>
            </a:xfrm>
            <a:prstGeom prst="rect">
              <a:avLst/>
            </a:prstGeom>
            <a:noFill/>
          </p:spPr>
          <p:txBody>
            <a:bodyPr wrap="square" rtlCol="0">
              <a:spAutoFit/>
            </a:bodyPr>
            <a:lstStyle/>
            <a:p>
              <a:pPr algn="ctr"/>
              <a:r>
                <a:rPr lang="en-US" altLang="zh-CN" sz="1399" dirty="0">
                  <a:solidFill>
                    <a:schemeClr val="bg1"/>
                  </a:solidFill>
                  <a:latin typeface="微软雅黑" panose="020B0503020204020204" pitchFamily="34" charset="-122"/>
                  <a:ea typeface="微软雅黑" panose="020B0503020204020204" pitchFamily="34" charset="-122"/>
                </a:rPr>
                <a:t>4</a:t>
              </a:r>
              <a:r>
                <a:rPr lang="zh-CN" altLang="en-US" sz="1399" dirty="0">
                  <a:solidFill>
                    <a:schemeClr val="bg1"/>
                  </a:solidFill>
                  <a:latin typeface="微软雅黑" panose="020B0503020204020204" pitchFamily="34" charset="-122"/>
                  <a:ea typeface="微软雅黑" panose="020B0503020204020204" pitchFamily="34" charset="-122"/>
                </a:rPr>
                <a:t>月</a:t>
              </a:r>
            </a:p>
          </p:txBody>
        </p:sp>
      </p:grpSp>
      <p:grpSp>
        <p:nvGrpSpPr>
          <p:cNvPr id="133" name="组合 132"/>
          <p:cNvGrpSpPr/>
          <p:nvPr/>
        </p:nvGrpSpPr>
        <p:grpSpPr>
          <a:xfrm>
            <a:off x="1602567" y="2481765"/>
            <a:ext cx="1412599" cy="1122441"/>
            <a:chOff x="1853741" y="1952625"/>
            <a:chExt cx="1413335" cy="1123025"/>
          </a:xfrm>
          <a:solidFill>
            <a:schemeClr val="bg1">
              <a:lumMod val="85000"/>
            </a:schemeClr>
          </a:solidFill>
        </p:grpSpPr>
        <p:sp>
          <p:nvSpPr>
            <p:cNvPr id="134" name="矩形 13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9">
                <a:solidFill>
                  <a:schemeClr val="tx1">
                    <a:lumMod val="85000"/>
                    <a:lumOff val="15000"/>
                  </a:schemeClr>
                </a:solidFill>
              </a:endParaRPr>
            </a:p>
          </p:txBody>
        </p:sp>
        <p:sp>
          <p:nvSpPr>
            <p:cNvPr id="135" name="文本框 66"/>
            <p:cNvSpPr txBox="1"/>
            <p:nvPr/>
          </p:nvSpPr>
          <p:spPr>
            <a:xfrm>
              <a:off x="1853742" y="1997871"/>
              <a:ext cx="1413334" cy="1077779"/>
            </a:xfrm>
            <a:prstGeom prst="rect">
              <a:avLst/>
            </a:prstGeom>
            <a:grpFill/>
          </p:spPr>
          <p:txBody>
            <a:bodyPr wrap="square" rtlCol="0">
              <a:spAutoFit/>
            </a:bodyPr>
            <a:lstStyle/>
            <a:p>
              <a:pPr algn="just"/>
              <a:r>
                <a:rPr lang="zh-CN" altLang="en-US" sz="1600" dirty="0">
                  <a:solidFill>
                    <a:sysClr val="windowText" lastClr="000000"/>
                  </a:solidFill>
                  <a:latin typeface="微软雅黑" pitchFamily="34" charset="-122"/>
                  <a:ea typeface="微软雅黑" pitchFamily="34" charset="-122"/>
                </a:rPr>
                <a:t>您的内容打在这里，或者通过复制您的文本后。</a:t>
              </a:r>
              <a:endParaRPr lang="zh-CN" altLang="en-US" sz="1599"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cxnSp>
        <p:nvCxnSpPr>
          <p:cNvPr id="136" name="肘形连接符 135"/>
          <p:cNvCxnSpPr>
            <a:stCxn id="138" idx="3"/>
            <a:endCxn id="141" idx="1"/>
          </p:cNvCxnSpPr>
          <p:nvPr/>
        </p:nvCxnSpPr>
        <p:spPr>
          <a:xfrm rot="5400000" flipH="1" flipV="1">
            <a:off x="3659655" y="3150232"/>
            <a:ext cx="752525" cy="291396"/>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7" name="组合 136"/>
          <p:cNvGrpSpPr/>
          <p:nvPr/>
        </p:nvGrpSpPr>
        <p:grpSpPr>
          <a:xfrm>
            <a:off x="3598823" y="3672192"/>
            <a:ext cx="582792" cy="676040"/>
            <a:chOff x="1109756" y="3090803"/>
            <a:chExt cx="583096" cy="676392"/>
          </a:xfrm>
          <a:solidFill>
            <a:srgbClr val="005DA2"/>
          </a:solidFill>
        </p:grpSpPr>
        <p:sp>
          <p:nvSpPr>
            <p:cNvPr id="138" name="六边形 137"/>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9" dirty="0">
                <a:solidFill>
                  <a:schemeClr val="bg1"/>
                </a:solidFill>
              </a:endParaRPr>
            </a:p>
          </p:txBody>
        </p:sp>
        <p:sp>
          <p:nvSpPr>
            <p:cNvPr id="139" name="文本框 72"/>
            <p:cNvSpPr txBox="1"/>
            <p:nvPr/>
          </p:nvSpPr>
          <p:spPr>
            <a:xfrm>
              <a:off x="1115002" y="3298194"/>
              <a:ext cx="577850" cy="307777"/>
            </a:xfrm>
            <a:prstGeom prst="rect">
              <a:avLst/>
            </a:prstGeom>
            <a:noFill/>
          </p:spPr>
          <p:txBody>
            <a:bodyPr wrap="square" rtlCol="0">
              <a:spAutoFit/>
            </a:bodyPr>
            <a:lstStyle/>
            <a:p>
              <a:pPr algn="ctr"/>
              <a:r>
                <a:rPr lang="en-US" altLang="zh-CN" sz="1399" dirty="0">
                  <a:solidFill>
                    <a:schemeClr val="bg1"/>
                  </a:solidFill>
                  <a:latin typeface="微软雅黑" panose="020B0503020204020204" pitchFamily="34" charset="-122"/>
                  <a:ea typeface="微软雅黑" panose="020B0503020204020204" pitchFamily="34" charset="-122"/>
                </a:rPr>
                <a:t>6</a:t>
              </a:r>
              <a:r>
                <a:rPr lang="zh-CN" altLang="en-US" sz="1399" dirty="0">
                  <a:solidFill>
                    <a:schemeClr val="bg1"/>
                  </a:solidFill>
                  <a:latin typeface="微软雅黑" panose="020B0503020204020204" pitchFamily="34" charset="-122"/>
                  <a:ea typeface="微软雅黑" panose="020B0503020204020204" pitchFamily="34" charset="-122"/>
                </a:rPr>
                <a:t>月</a:t>
              </a:r>
            </a:p>
          </p:txBody>
        </p:sp>
      </p:grpSp>
      <p:grpSp>
        <p:nvGrpSpPr>
          <p:cNvPr id="140" name="组合 139"/>
          <p:cNvGrpSpPr/>
          <p:nvPr/>
        </p:nvGrpSpPr>
        <p:grpSpPr>
          <a:xfrm>
            <a:off x="4181616" y="2481765"/>
            <a:ext cx="1412599" cy="1122441"/>
            <a:chOff x="1853741" y="1952625"/>
            <a:chExt cx="1413335" cy="1123025"/>
          </a:xfrm>
          <a:solidFill>
            <a:schemeClr val="bg1">
              <a:lumMod val="85000"/>
            </a:schemeClr>
          </a:solidFill>
        </p:grpSpPr>
        <p:sp>
          <p:nvSpPr>
            <p:cNvPr id="141" name="矩形 14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9">
                <a:solidFill>
                  <a:schemeClr val="tx1">
                    <a:lumMod val="85000"/>
                    <a:lumOff val="15000"/>
                  </a:schemeClr>
                </a:solidFill>
              </a:endParaRPr>
            </a:p>
          </p:txBody>
        </p:sp>
        <p:sp>
          <p:nvSpPr>
            <p:cNvPr id="142" name="文本框 75"/>
            <p:cNvSpPr txBox="1"/>
            <p:nvPr/>
          </p:nvSpPr>
          <p:spPr>
            <a:xfrm>
              <a:off x="1853742" y="1997871"/>
              <a:ext cx="1413334" cy="1077779"/>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sz="1600" dirty="0">
                  <a:solidFill>
                    <a:sysClr val="windowText" lastClr="000000"/>
                  </a:solidFill>
                </a:rPr>
                <a:t>您的内容打在这里，或者通过复制您的文本后。</a:t>
              </a:r>
              <a:endParaRPr lang="zh-CN" altLang="en-US" sz="1599" dirty="0">
                <a:solidFill>
                  <a:schemeClr val="tx1">
                    <a:lumMod val="85000"/>
                    <a:lumOff val="15000"/>
                  </a:schemeClr>
                </a:solidFill>
              </a:endParaRPr>
            </a:p>
          </p:txBody>
        </p:sp>
      </p:grpSp>
      <p:cxnSp>
        <p:nvCxnSpPr>
          <p:cNvPr id="143" name="肘形连接符 142"/>
          <p:cNvCxnSpPr>
            <a:stCxn id="145" idx="3"/>
            <a:endCxn id="148" idx="1"/>
          </p:cNvCxnSpPr>
          <p:nvPr/>
        </p:nvCxnSpPr>
        <p:spPr>
          <a:xfrm rot="5400000" flipH="1" flipV="1">
            <a:off x="6238704" y="3150232"/>
            <a:ext cx="752525" cy="291396"/>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44" name="组合 143"/>
          <p:cNvGrpSpPr/>
          <p:nvPr/>
        </p:nvGrpSpPr>
        <p:grpSpPr>
          <a:xfrm>
            <a:off x="6177872" y="3672192"/>
            <a:ext cx="582792" cy="676040"/>
            <a:chOff x="1109756" y="3090803"/>
            <a:chExt cx="583096" cy="676392"/>
          </a:xfrm>
          <a:solidFill>
            <a:srgbClr val="005DA2"/>
          </a:solidFill>
        </p:grpSpPr>
        <p:sp>
          <p:nvSpPr>
            <p:cNvPr id="145" name="六边形 144"/>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9" dirty="0">
                <a:solidFill>
                  <a:schemeClr val="bg1"/>
                </a:solidFill>
              </a:endParaRPr>
            </a:p>
          </p:txBody>
        </p:sp>
        <p:sp>
          <p:nvSpPr>
            <p:cNvPr id="146" name="文本框 79"/>
            <p:cNvSpPr txBox="1"/>
            <p:nvPr/>
          </p:nvSpPr>
          <p:spPr>
            <a:xfrm>
              <a:off x="1115002" y="3298194"/>
              <a:ext cx="577850" cy="307777"/>
            </a:xfrm>
            <a:prstGeom prst="rect">
              <a:avLst/>
            </a:prstGeom>
            <a:noFill/>
          </p:spPr>
          <p:txBody>
            <a:bodyPr wrap="square" rtlCol="0">
              <a:spAutoFit/>
            </a:bodyPr>
            <a:lstStyle/>
            <a:p>
              <a:pPr algn="ctr"/>
              <a:r>
                <a:rPr lang="en-US" altLang="zh-CN" sz="1399" dirty="0">
                  <a:solidFill>
                    <a:schemeClr val="bg1"/>
                  </a:solidFill>
                  <a:latin typeface="微软雅黑" panose="020B0503020204020204" pitchFamily="34" charset="-122"/>
                  <a:ea typeface="微软雅黑" panose="020B0503020204020204" pitchFamily="34" charset="-122"/>
                </a:rPr>
                <a:t>8</a:t>
              </a:r>
              <a:r>
                <a:rPr lang="zh-CN" altLang="en-US" sz="1399" dirty="0">
                  <a:solidFill>
                    <a:schemeClr val="bg1"/>
                  </a:solidFill>
                  <a:latin typeface="微软雅黑" panose="020B0503020204020204" pitchFamily="34" charset="-122"/>
                  <a:ea typeface="微软雅黑" panose="020B0503020204020204" pitchFamily="34" charset="-122"/>
                </a:rPr>
                <a:t>月</a:t>
              </a:r>
            </a:p>
          </p:txBody>
        </p:sp>
      </p:grpSp>
      <p:grpSp>
        <p:nvGrpSpPr>
          <p:cNvPr id="147" name="组合 146"/>
          <p:cNvGrpSpPr/>
          <p:nvPr/>
        </p:nvGrpSpPr>
        <p:grpSpPr>
          <a:xfrm>
            <a:off x="6760664" y="2481765"/>
            <a:ext cx="1412599" cy="1122441"/>
            <a:chOff x="1853741" y="1952625"/>
            <a:chExt cx="1413335" cy="1123025"/>
          </a:xfrm>
          <a:solidFill>
            <a:schemeClr val="bg1">
              <a:lumMod val="85000"/>
            </a:schemeClr>
          </a:solidFill>
        </p:grpSpPr>
        <p:sp>
          <p:nvSpPr>
            <p:cNvPr id="148" name="矩形 147"/>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9">
                <a:solidFill>
                  <a:schemeClr val="tx1">
                    <a:lumMod val="85000"/>
                    <a:lumOff val="15000"/>
                  </a:schemeClr>
                </a:solidFill>
              </a:endParaRPr>
            </a:p>
          </p:txBody>
        </p:sp>
        <p:sp>
          <p:nvSpPr>
            <p:cNvPr id="149" name="文本框 82"/>
            <p:cNvSpPr txBox="1"/>
            <p:nvPr/>
          </p:nvSpPr>
          <p:spPr>
            <a:xfrm>
              <a:off x="1853742" y="1997871"/>
              <a:ext cx="1413334" cy="1077779"/>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a:solidFill>
                    <a:sysClr val="windowText" lastClr="000000"/>
                  </a:solidFill>
                </a:rPr>
                <a:t>您的内容打在这里，或者通过复制您的文本后。</a:t>
              </a:r>
              <a:endParaRPr lang="zh-CN" altLang="en-US" sz="1599" dirty="0">
                <a:solidFill>
                  <a:schemeClr val="tx1">
                    <a:lumMod val="85000"/>
                    <a:lumOff val="15000"/>
                  </a:schemeClr>
                </a:solidFill>
              </a:endParaRPr>
            </a:p>
          </p:txBody>
        </p:sp>
      </p:grpSp>
      <p:cxnSp>
        <p:nvCxnSpPr>
          <p:cNvPr id="150" name="肘形连接符 149"/>
          <p:cNvCxnSpPr>
            <a:stCxn id="152" idx="3"/>
            <a:endCxn id="155" idx="1"/>
          </p:cNvCxnSpPr>
          <p:nvPr/>
        </p:nvCxnSpPr>
        <p:spPr>
          <a:xfrm rot="5400000" flipH="1" flipV="1">
            <a:off x="8817753" y="3150232"/>
            <a:ext cx="752525" cy="291396"/>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1" name="组合 150"/>
          <p:cNvGrpSpPr/>
          <p:nvPr/>
        </p:nvGrpSpPr>
        <p:grpSpPr>
          <a:xfrm>
            <a:off x="8686939" y="3672192"/>
            <a:ext cx="719705" cy="676040"/>
            <a:chOff x="1039738" y="3090803"/>
            <a:chExt cx="720080" cy="676392"/>
          </a:xfrm>
          <a:solidFill>
            <a:srgbClr val="005DA2"/>
          </a:solidFill>
        </p:grpSpPr>
        <p:sp>
          <p:nvSpPr>
            <p:cNvPr id="152" name="六边形 151"/>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9" dirty="0">
                <a:solidFill>
                  <a:schemeClr val="bg1"/>
                </a:solidFill>
              </a:endParaRPr>
            </a:p>
          </p:txBody>
        </p:sp>
        <p:sp>
          <p:nvSpPr>
            <p:cNvPr id="153" name="文本框 86"/>
            <p:cNvSpPr txBox="1"/>
            <p:nvPr/>
          </p:nvSpPr>
          <p:spPr>
            <a:xfrm>
              <a:off x="1039738" y="3298194"/>
              <a:ext cx="720080" cy="307777"/>
            </a:xfrm>
            <a:prstGeom prst="rect">
              <a:avLst/>
            </a:prstGeom>
            <a:noFill/>
          </p:spPr>
          <p:txBody>
            <a:bodyPr wrap="square" rtlCol="0">
              <a:spAutoFit/>
            </a:bodyPr>
            <a:lstStyle/>
            <a:p>
              <a:pPr algn="ctr"/>
              <a:r>
                <a:rPr lang="en-US" altLang="zh-CN" sz="1399" dirty="0">
                  <a:solidFill>
                    <a:schemeClr val="bg1"/>
                  </a:solidFill>
                  <a:latin typeface="微软雅黑" panose="020B0503020204020204" pitchFamily="34" charset="-122"/>
                  <a:ea typeface="微软雅黑" panose="020B0503020204020204" pitchFamily="34" charset="-122"/>
                </a:rPr>
                <a:t>10</a:t>
              </a:r>
              <a:r>
                <a:rPr lang="zh-CN" altLang="en-US" sz="1399" dirty="0">
                  <a:solidFill>
                    <a:schemeClr val="bg1"/>
                  </a:solidFill>
                  <a:latin typeface="微软雅黑" panose="020B0503020204020204" pitchFamily="34" charset="-122"/>
                  <a:ea typeface="微软雅黑" panose="020B0503020204020204" pitchFamily="34" charset="-122"/>
                </a:rPr>
                <a:t>月</a:t>
              </a:r>
            </a:p>
          </p:txBody>
        </p:sp>
      </p:grpSp>
      <p:grpSp>
        <p:nvGrpSpPr>
          <p:cNvPr id="154" name="组合 153"/>
          <p:cNvGrpSpPr/>
          <p:nvPr/>
        </p:nvGrpSpPr>
        <p:grpSpPr>
          <a:xfrm>
            <a:off x="9339713" y="2481765"/>
            <a:ext cx="1412599" cy="1122441"/>
            <a:chOff x="1853741" y="1952625"/>
            <a:chExt cx="1413335" cy="1123025"/>
          </a:xfrm>
          <a:solidFill>
            <a:schemeClr val="bg1">
              <a:lumMod val="85000"/>
            </a:schemeClr>
          </a:solidFill>
        </p:grpSpPr>
        <p:sp>
          <p:nvSpPr>
            <p:cNvPr id="155" name="矩形 154"/>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9">
                <a:solidFill>
                  <a:schemeClr val="tx1">
                    <a:lumMod val="85000"/>
                    <a:lumOff val="15000"/>
                  </a:schemeClr>
                </a:solidFill>
              </a:endParaRPr>
            </a:p>
          </p:txBody>
        </p:sp>
        <p:sp>
          <p:nvSpPr>
            <p:cNvPr id="156" name="文本框 89"/>
            <p:cNvSpPr txBox="1"/>
            <p:nvPr/>
          </p:nvSpPr>
          <p:spPr>
            <a:xfrm>
              <a:off x="1853742" y="1997871"/>
              <a:ext cx="1413334" cy="1077779"/>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a:solidFill>
                    <a:sysClr val="windowText" lastClr="000000"/>
                  </a:solidFill>
                </a:rPr>
                <a:t>您的内容打在这里，或者通过复制您的文本后。</a:t>
              </a:r>
              <a:endParaRPr lang="zh-CN" altLang="en-US" sz="1599" dirty="0">
                <a:solidFill>
                  <a:schemeClr val="tx1">
                    <a:lumMod val="85000"/>
                    <a:lumOff val="15000"/>
                  </a:schemeClr>
                </a:solidFill>
              </a:endParaRPr>
            </a:p>
          </p:txBody>
        </p:sp>
      </p:grpSp>
      <p:cxnSp>
        <p:nvCxnSpPr>
          <p:cNvPr id="157" name="肘形连接符 156"/>
          <p:cNvCxnSpPr>
            <a:stCxn id="159" idx="0"/>
            <a:endCxn id="162" idx="1"/>
          </p:cNvCxnSpPr>
          <p:nvPr/>
        </p:nvCxnSpPr>
        <p:spPr>
          <a:xfrm rot="16200000" flipH="1">
            <a:off x="2345403" y="4603524"/>
            <a:ext cx="801980" cy="291396"/>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8" name="组合 157"/>
          <p:cNvGrpSpPr/>
          <p:nvPr/>
        </p:nvGrpSpPr>
        <p:grpSpPr>
          <a:xfrm>
            <a:off x="2309298" y="3672192"/>
            <a:ext cx="582792" cy="676040"/>
            <a:chOff x="1109756" y="3090803"/>
            <a:chExt cx="583096" cy="676392"/>
          </a:xfrm>
          <a:solidFill>
            <a:srgbClr val="005DA2"/>
          </a:solidFill>
        </p:grpSpPr>
        <p:sp>
          <p:nvSpPr>
            <p:cNvPr id="159" name="六边形 158"/>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9" dirty="0">
                <a:solidFill>
                  <a:schemeClr val="bg1"/>
                </a:solidFill>
              </a:endParaRPr>
            </a:p>
          </p:txBody>
        </p:sp>
        <p:sp>
          <p:nvSpPr>
            <p:cNvPr id="160" name="文本框 93"/>
            <p:cNvSpPr txBox="1"/>
            <p:nvPr/>
          </p:nvSpPr>
          <p:spPr>
            <a:xfrm>
              <a:off x="1115002" y="3298194"/>
              <a:ext cx="577850" cy="307777"/>
            </a:xfrm>
            <a:prstGeom prst="rect">
              <a:avLst/>
            </a:prstGeom>
            <a:noFill/>
          </p:spPr>
          <p:txBody>
            <a:bodyPr wrap="square" rtlCol="0">
              <a:spAutoFit/>
            </a:bodyPr>
            <a:lstStyle/>
            <a:p>
              <a:pPr algn="ctr"/>
              <a:r>
                <a:rPr lang="en-US" altLang="zh-CN" sz="1399" dirty="0">
                  <a:solidFill>
                    <a:schemeClr val="bg1"/>
                  </a:solidFill>
                  <a:latin typeface="微软雅黑" panose="020B0503020204020204" pitchFamily="34" charset="-122"/>
                  <a:ea typeface="微软雅黑" panose="020B0503020204020204" pitchFamily="34" charset="-122"/>
                </a:rPr>
                <a:t>5</a:t>
              </a:r>
              <a:r>
                <a:rPr lang="zh-CN" altLang="en-US" sz="1399" dirty="0">
                  <a:solidFill>
                    <a:schemeClr val="bg1"/>
                  </a:solidFill>
                  <a:latin typeface="微软雅黑" panose="020B0503020204020204" pitchFamily="34" charset="-122"/>
                  <a:ea typeface="微软雅黑" panose="020B0503020204020204" pitchFamily="34" charset="-122"/>
                </a:rPr>
                <a:t>月</a:t>
              </a:r>
            </a:p>
          </p:txBody>
        </p:sp>
      </p:grpSp>
      <p:grpSp>
        <p:nvGrpSpPr>
          <p:cNvPr id="161" name="组合 160"/>
          <p:cNvGrpSpPr/>
          <p:nvPr/>
        </p:nvGrpSpPr>
        <p:grpSpPr>
          <a:xfrm>
            <a:off x="2892091" y="4712310"/>
            <a:ext cx="1412599" cy="1122441"/>
            <a:chOff x="1853741" y="1952625"/>
            <a:chExt cx="1413335" cy="1123025"/>
          </a:xfrm>
          <a:solidFill>
            <a:schemeClr val="bg1">
              <a:lumMod val="85000"/>
            </a:schemeClr>
          </a:solidFill>
        </p:grpSpPr>
        <p:sp>
          <p:nvSpPr>
            <p:cNvPr id="162" name="矩形 161"/>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9">
                <a:solidFill>
                  <a:schemeClr val="tx1">
                    <a:lumMod val="85000"/>
                    <a:lumOff val="15000"/>
                  </a:schemeClr>
                </a:solidFill>
              </a:endParaRPr>
            </a:p>
          </p:txBody>
        </p:sp>
        <p:sp>
          <p:nvSpPr>
            <p:cNvPr id="163" name="文本框 96"/>
            <p:cNvSpPr txBox="1"/>
            <p:nvPr/>
          </p:nvSpPr>
          <p:spPr>
            <a:xfrm>
              <a:off x="1853742" y="1997871"/>
              <a:ext cx="1413334" cy="1077779"/>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a:solidFill>
                    <a:sysClr val="windowText" lastClr="000000"/>
                  </a:solidFill>
                </a:rPr>
                <a:t>您的内容打在这里，或者通过复制您的文本后。</a:t>
              </a:r>
              <a:endParaRPr lang="zh-CN" altLang="en-US" sz="1599" dirty="0">
                <a:solidFill>
                  <a:schemeClr val="tx1">
                    <a:lumMod val="85000"/>
                    <a:lumOff val="15000"/>
                  </a:schemeClr>
                </a:solidFill>
              </a:endParaRPr>
            </a:p>
          </p:txBody>
        </p:sp>
      </p:grpSp>
      <p:cxnSp>
        <p:nvCxnSpPr>
          <p:cNvPr id="164" name="肘形连接符 163"/>
          <p:cNvCxnSpPr>
            <a:stCxn id="166" idx="0"/>
            <a:endCxn id="169" idx="1"/>
          </p:cNvCxnSpPr>
          <p:nvPr/>
        </p:nvCxnSpPr>
        <p:spPr>
          <a:xfrm rot="16200000" flipH="1">
            <a:off x="4924451" y="4603524"/>
            <a:ext cx="801980" cy="291396"/>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65" name="组合 164"/>
          <p:cNvGrpSpPr/>
          <p:nvPr/>
        </p:nvGrpSpPr>
        <p:grpSpPr>
          <a:xfrm>
            <a:off x="4888347" y="3672192"/>
            <a:ext cx="582792" cy="676040"/>
            <a:chOff x="1109756" y="3090803"/>
            <a:chExt cx="583096" cy="676392"/>
          </a:xfrm>
          <a:solidFill>
            <a:srgbClr val="005DA2"/>
          </a:solidFill>
        </p:grpSpPr>
        <p:sp>
          <p:nvSpPr>
            <p:cNvPr id="166" name="六边形 165"/>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9" dirty="0">
                <a:solidFill>
                  <a:schemeClr val="bg1"/>
                </a:solidFill>
              </a:endParaRPr>
            </a:p>
          </p:txBody>
        </p:sp>
        <p:sp>
          <p:nvSpPr>
            <p:cNvPr id="167" name="文本框 101"/>
            <p:cNvSpPr txBox="1"/>
            <p:nvPr/>
          </p:nvSpPr>
          <p:spPr>
            <a:xfrm>
              <a:off x="1115002" y="3298194"/>
              <a:ext cx="577850" cy="307777"/>
            </a:xfrm>
            <a:prstGeom prst="rect">
              <a:avLst/>
            </a:prstGeom>
            <a:noFill/>
          </p:spPr>
          <p:txBody>
            <a:bodyPr wrap="square" rtlCol="0">
              <a:spAutoFit/>
            </a:bodyPr>
            <a:lstStyle/>
            <a:p>
              <a:pPr algn="ctr"/>
              <a:r>
                <a:rPr lang="en-US" altLang="zh-CN" sz="1399" dirty="0">
                  <a:solidFill>
                    <a:schemeClr val="bg1"/>
                  </a:solidFill>
                  <a:latin typeface="微软雅黑" panose="020B0503020204020204" pitchFamily="34" charset="-122"/>
                  <a:ea typeface="微软雅黑" panose="020B0503020204020204" pitchFamily="34" charset="-122"/>
                </a:rPr>
                <a:t>7</a:t>
              </a:r>
              <a:r>
                <a:rPr lang="zh-CN" altLang="en-US" sz="1399" dirty="0">
                  <a:solidFill>
                    <a:schemeClr val="bg1"/>
                  </a:solidFill>
                  <a:latin typeface="微软雅黑" panose="020B0503020204020204" pitchFamily="34" charset="-122"/>
                  <a:ea typeface="微软雅黑" panose="020B0503020204020204" pitchFamily="34" charset="-122"/>
                </a:rPr>
                <a:t>月</a:t>
              </a:r>
            </a:p>
          </p:txBody>
        </p:sp>
      </p:grpSp>
      <p:grpSp>
        <p:nvGrpSpPr>
          <p:cNvPr id="168" name="组合 167"/>
          <p:cNvGrpSpPr/>
          <p:nvPr/>
        </p:nvGrpSpPr>
        <p:grpSpPr>
          <a:xfrm>
            <a:off x="5471140" y="4712310"/>
            <a:ext cx="1412599" cy="1122441"/>
            <a:chOff x="1853741" y="1952625"/>
            <a:chExt cx="1413335" cy="1123025"/>
          </a:xfrm>
          <a:solidFill>
            <a:schemeClr val="bg1">
              <a:lumMod val="85000"/>
            </a:schemeClr>
          </a:solidFill>
        </p:grpSpPr>
        <p:sp>
          <p:nvSpPr>
            <p:cNvPr id="169" name="矩形 16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9">
                <a:solidFill>
                  <a:schemeClr val="tx1">
                    <a:lumMod val="85000"/>
                    <a:lumOff val="15000"/>
                  </a:schemeClr>
                </a:solidFill>
              </a:endParaRPr>
            </a:p>
          </p:txBody>
        </p:sp>
        <p:sp>
          <p:nvSpPr>
            <p:cNvPr id="170" name="文本框 104"/>
            <p:cNvSpPr txBox="1"/>
            <p:nvPr/>
          </p:nvSpPr>
          <p:spPr>
            <a:xfrm>
              <a:off x="1853742" y="1997871"/>
              <a:ext cx="1413334" cy="1077779"/>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a:solidFill>
                    <a:sysClr val="windowText" lastClr="000000"/>
                  </a:solidFill>
                </a:rPr>
                <a:t>您的内容打在这里，或者通过复制您的文本后。</a:t>
              </a:r>
              <a:endParaRPr lang="zh-CN" altLang="en-US" sz="1599" dirty="0">
                <a:solidFill>
                  <a:schemeClr val="tx1">
                    <a:lumMod val="85000"/>
                    <a:lumOff val="15000"/>
                  </a:schemeClr>
                </a:solidFill>
              </a:endParaRPr>
            </a:p>
          </p:txBody>
        </p:sp>
      </p:grpSp>
      <p:cxnSp>
        <p:nvCxnSpPr>
          <p:cNvPr id="171" name="肘形连接符 170"/>
          <p:cNvCxnSpPr>
            <a:stCxn id="173" idx="0"/>
            <a:endCxn id="176" idx="1"/>
          </p:cNvCxnSpPr>
          <p:nvPr/>
        </p:nvCxnSpPr>
        <p:spPr>
          <a:xfrm rot="16200000" flipH="1">
            <a:off x="7503500" y="4603524"/>
            <a:ext cx="801980" cy="291396"/>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72" name="组合 171"/>
          <p:cNvGrpSpPr/>
          <p:nvPr/>
        </p:nvGrpSpPr>
        <p:grpSpPr>
          <a:xfrm>
            <a:off x="7467396" y="3672192"/>
            <a:ext cx="582792" cy="676040"/>
            <a:chOff x="1109756" y="3090803"/>
            <a:chExt cx="583096" cy="676392"/>
          </a:xfrm>
          <a:solidFill>
            <a:srgbClr val="005DA2"/>
          </a:solidFill>
        </p:grpSpPr>
        <p:sp>
          <p:nvSpPr>
            <p:cNvPr id="173" name="六边形 172"/>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9" dirty="0">
                <a:solidFill>
                  <a:schemeClr val="bg1"/>
                </a:solidFill>
              </a:endParaRPr>
            </a:p>
          </p:txBody>
        </p:sp>
        <p:sp>
          <p:nvSpPr>
            <p:cNvPr id="174" name="文本框 108"/>
            <p:cNvSpPr txBox="1"/>
            <p:nvPr/>
          </p:nvSpPr>
          <p:spPr>
            <a:xfrm>
              <a:off x="1115002" y="3298194"/>
              <a:ext cx="577850" cy="307777"/>
            </a:xfrm>
            <a:prstGeom prst="rect">
              <a:avLst/>
            </a:prstGeom>
            <a:noFill/>
          </p:spPr>
          <p:txBody>
            <a:bodyPr wrap="square" rtlCol="0">
              <a:spAutoFit/>
            </a:bodyPr>
            <a:lstStyle/>
            <a:p>
              <a:pPr algn="ctr"/>
              <a:r>
                <a:rPr lang="en-US" altLang="zh-CN" sz="1399" dirty="0">
                  <a:solidFill>
                    <a:schemeClr val="bg1"/>
                  </a:solidFill>
                  <a:latin typeface="微软雅黑" panose="020B0503020204020204" pitchFamily="34" charset="-122"/>
                  <a:ea typeface="微软雅黑" panose="020B0503020204020204" pitchFamily="34" charset="-122"/>
                </a:rPr>
                <a:t>9</a:t>
              </a:r>
              <a:r>
                <a:rPr lang="zh-CN" altLang="en-US" sz="1399" dirty="0">
                  <a:solidFill>
                    <a:schemeClr val="bg1"/>
                  </a:solidFill>
                  <a:latin typeface="微软雅黑" panose="020B0503020204020204" pitchFamily="34" charset="-122"/>
                  <a:ea typeface="微软雅黑" panose="020B0503020204020204" pitchFamily="34" charset="-122"/>
                </a:rPr>
                <a:t>月</a:t>
              </a:r>
            </a:p>
          </p:txBody>
        </p:sp>
      </p:grpSp>
      <p:grpSp>
        <p:nvGrpSpPr>
          <p:cNvPr id="175" name="组合 174"/>
          <p:cNvGrpSpPr/>
          <p:nvPr/>
        </p:nvGrpSpPr>
        <p:grpSpPr>
          <a:xfrm>
            <a:off x="8050189" y="4712310"/>
            <a:ext cx="1412599" cy="1122441"/>
            <a:chOff x="1853741" y="1952625"/>
            <a:chExt cx="1413335" cy="1123025"/>
          </a:xfrm>
          <a:solidFill>
            <a:schemeClr val="bg1">
              <a:lumMod val="85000"/>
            </a:schemeClr>
          </a:solidFill>
        </p:grpSpPr>
        <p:sp>
          <p:nvSpPr>
            <p:cNvPr id="176" name="矩形 175"/>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9">
                <a:solidFill>
                  <a:schemeClr val="tx1">
                    <a:lumMod val="85000"/>
                    <a:lumOff val="15000"/>
                  </a:schemeClr>
                </a:solidFill>
              </a:endParaRPr>
            </a:p>
          </p:txBody>
        </p:sp>
        <p:sp>
          <p:nvSpPr>
            <p:cNvPr id="177" name="文本框 111"/>
            <p:cNvSpPr txBox="1"/>
            <p:nvPr/>
          </p:nvSpPr>
          <p:spPr>
            <a:xfrm>
              <a:off x="1853742" y="1997871"/>
              <a:ext cx="1413334" cy="1077779"/>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a:solidFill>
                    <a:sysClr val="windowText" lastClr="000000"/>
                  </a:solidFill>
                </a:rPr>
                <a:t>您的内容打在这里，或者通过复制您的文本后。</a:t>
              </a:r>
              <a:endParaRPr lang="zh-CN" altLang="en-US" sz="1599" dirty="0">
                <a:solidFill>
                  <a:schemeClr val="tx1">
                    <a:lumMod val="85000"/>
                    <a:lumOff val="15000"/>
                  </a:schemeClr>
                </a:solidFill>
              </a:endParaRPr>
            </a:p>
          </p:txBody>
        </p:sp>
      </p:grpSp>
      <p:grpSp>
        <p:nvGrpSpPr>
          <p:cNvPr id="178" name="组合 177"/>
          <p:cNvGrpSpPr/>
          <p:nvPr/>
        </p:nvGrpSpPr>
        <p:grpSpPr>
          <a:xfrm>
            <a:off x="9982408" y="3672192"/>
            <a:ext cx="681807" cy="676040"/>
            <a:chOff x="1045689" y="3090803"/>
            <a:chExt cx="682162" cy="676392"/>
          </a:xfrm>
          <a:solidFill>
            <a:srgbClr val="005DA2"/>
          </a:solidFill>
        </p:grpSpPr>
        <p:sp>
          <p:nvSpPr>
            <p:cNvPr id="179" name="六边形 178"/>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9" dirty="0">
                <a:solidFill>
                  <a:schemeClr val="bg1"/>
                </a:solidFill>
              </a:endParaRPr>
            </a:p>
          </p:txBody>
        </p:sp>
        <p:sp>
          <p:nvSpPr>
            <p:cNvPr id="180" name="文本框 114"/>
            <p:cNvSpPr txBox="1"/>
            <p:nvPr/>
          </p:nvSpPr>
          <p:spPr>
            <a:xfrm>
              <a:off x="1045689" y="3298194"/>
              <a:ext cx="682162" cy="307777"/>
            </a:xfrm>
            <a:prstGeom prst="rect">
              <a:avLst/>
            </a:prstGeom>
            <a:noFill/>
          </p:spPr>
          <p:txBody>
            <a:bodyPr wrap="square" rtlCol="0">
              <a:spAutoFit/>
            </a:bodyPr>
            <a:lstStyle/>
            <a:p>
              <a:pPr algn="ctr"/>
              <a:r>
                <a:rPr lang="en-US" altLang="zh-CN" sz="1399" dirty="0">
                  <a:solidFill>
                    <a:schemeClr val="bg1"/>
                  </a:solidFill>
                  <a:latin typeface="微软雅黑" panose="020B0503020204020204" pitchFamily="34" charset="-122"/>
                  <a:ea typeface="微软雅黑" panose="020B0503020204020204" pitchFamily="34" charset="-122"/>
                </a:rPr>
                <a:t>11</a:t>
              </a:r>
              <a:r>
                <a:rPr lang="zh-CN" altLang="en-US" sz="1399" dirty="0">
                  <a:solidFill>
                    <a:schemeClr val="bg1"/>
                  </a:solidFill>
                  <a:latin typeface="微软雅黑" panose="020B0503020204020204" pitchFamily="34" charset="-122"/>
                  <a:ea typeface="微软雅黑" panose="020B0503020204020204" pitchFamily="34" charset="-122"/>
                </a:rPr>
                <a:t>月</a:t>
              </a:r>
            </a:p>
          </p:txBody>
        </p:sp>
      </p:grpSp>
      <p:sp>
        <p:nvSpPr>
          <p:cNvPr id="65" name="矩形 64"/>
          <p:cNvSpPr/>
          <p:nvPr/>
        </p:nvSpPr>
        <p:spPr>
          <a:xfrm>
            <a:off x="4152796" y="1269884"/>
            <a:ext cx="3840401" cy="4634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r>
              <a:rPr lang="zh-CN" altLang="en-US" sz="1799" dirty="0">
                <a:latin typeface="微软雅黑" pitchFamily="34" charset="-122"/>
                <a:ea typeface="微软雅黑" pitchFamily="34" charset="-122"/>
              </a:rPr>
              <a:t>点击添加小标题</a:t>
            </a:r>
          </a:p>
        </p:txBody>
      </p:sp>
    </p:spTree>
    <p:extLst>
      <p:ext uri="{BB962C8B-B14F-4D97-AF65-F5344CB8AC3E}">
        <p14:creationId xmlns:p14="http://schemas.microsoft.com/office/powerpoint/2010/main" val="606382916"/>
      </p:ext>
    </p:extLst>
  </p:cSld>
  <p:clrMapOvr>
    <a:masterClrMapping/>
  </p:clrMapOvr>
  <p:transition spd="slow">
    <p:cove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 xmlns:a16="http://schemas.microsoft.com/office/drawing/2014/main" id="{ADCF1E94-475C-45E2-98C5-EDC174278C6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77568" y="203"/>
            <a:ext cx="10314432" cy="6876288"/>
          </a:xfrm>
          <a:prstGeom prst="rect">
            <a:avLst/>
          </a:prstGeom>
        </p:spPr>
      </p:pic>
      <p:sp>
        <p:nvSpPr>
          <p:cNvPr id="16" name="直角三角形 15">
            <a:extLst>
              <a:ext uri="{FF2B5EF4-FFF2-40B4-BE49-F238E27FC236}">
                <a16:creationId xmlns="" xmlns:a16="http://schemas.microsoft.com/office/drawing/2014/main" id="{46D491B3-F61F-420A-BF62-359BAB12E8EA}"/>
              </a:ext>
            </a:extLst>
          </p:cNvPr>
          <p:cNvSpPr/>
          <p:nvPr/>
        </p:nvSpPr>
        <p:spPr>
          <a:xfrm flipH="1">
            <a:off x="8794290" y="1091749"/>
            <a:ext cx="3396700" cy="5784946"/>
          </a:xfrm>
          <a:prstGeom prst="rtTriangle">
            <a:avLst/>
          </a:prstGeom>
          <a:blipFill dpi="0" rotWithShape="1">
            <a:blip r:embed="rId4"/>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梯形 14">
            <a:extLst>
              <a:ext uri="{FF2B5EF4-FFF2-40B4-BE49-F238E27FC236}">
                <a16:creationId xmlns="" xmlns:a16="http://schemas.microsoft.com/office/drawing/2014/main" id="{BEFA27D9-E821-44EE-AC2B-596A371C84C4}"/>
              </a:ext>
            </a:extLst>
          </p:cNvPr>
          <p:cNvSpPr/>
          <p:nvPr/>
        </p:nvSpPr>
        <p:spPr>
          <a:xfrm flipV="1">
            <a:off x="-37447" y="-23751"/>
            <a:ext cx="7414432" cy="6900446"/>
          </a:xfrm>
          <a:custGeom>
            <a:avLst/>
            <a:gdLst>
              <a:gd name="connsiteX0" fmla="*/ 0 w 9017600"/>
              <a:gd name="connsiteY0" fmla="*/ 6899527 h 6899527"/>
              <a:gd name="connsiteX1" fmla="*/ 3964468 w 9017600"/>
              <a:gd name="connsiteY1" fmla="*/ 0 h 6899527"/>
              <a:gd name="connsiteX2" fmla="*/ 5053132 w 9017600"/>
              <a:gd name="connsiteY2" fmla="*/ 0 h 6899527"/>
              <a:gd name="connsiteX3" fmla="*/ 9017600 w 9017600"/>
              <a:gd name="connsiteY3" fmla="*/ 6899527 h 6899527"/>
              <a:gd name="connsiteX4" fmla="*/ 0 w 9017600"/>
              <a:gd name="connsiteY4" fmla="*/ 6899527 h 6899527"/>
              <a:gd name="connsiteX0" fmla="*/ 0 w 9017600"/>
              <a:gd name="connsiteY0" fmla="*/ 6899527 h 6899527"/>
              <a:gd name="connsiteX1" fmla="*/ 1636905 w 9017600"/>
              <a:gd name="connsiteY1" fmla="*/ 11876 h 6899527"/>
              <a:gd name="connsiteX2" fmla="*/ 5053132 w 9017600"/>
              <a:gd name="connsiteY2" fmla="*/ 0 h 6899527"/>
              <a:gd name="connsiteX3" fmla="*/ 9017600 w 9017600"/>
              <a:gd name="connsiteY3" fmla="*/ 6899527 h 6899527"/>
              <a:gd name="connsiteX4" fmla="*/ 0 w 9017600"/>
              <a:gd name="connsiteY4" fmla="*/ 6899527 h 6899527"/>
              <a:gd name="connsiteX0" fmla="*/ 298772 w 7380695"/>
              <a:gd name="connsiteY0" fmla="*/ 6852025 h 6899527"/>
              <a:gd name="connsiteX1" fmla="*/ 0 w 7380695"/>
              <a:gd name="connsiteY1" fmla="*/ 11876 h 6899527"/>
              <a:gd name="connsiteX2" fmla="*/ 3416227 w 7380695"/>
              <a:gd name="connsiteY2" fmla="*/ 0 h 6899527"/>
              <a:gd name="connsiteX3" fmla="*/ 7380695 w 7380695"/>
              <a:gd name="connsiteY3" fmla="*/ 6899527 h 6899527"/>
              <a:gd name="connsiteX4" fmla="*/ 298772 w 7380695"/>
              <a:gd name="connsiteY4" fmla="*/ 6852025 h 6899527"/>
              <a:gd name="connsiteX0" fmla="*/ 0 w 7414432"/>
              <a:gd name="connsiteY0" fmla="*/ 6899527 h 6899527"/>
              <a:gd name="connsiteX1" fmla="*/ 33737 w 7414432"/>
              <a:gd name="connsiteY1" fmla="*/ 11876 h 6899527"/>
              <a:gd name="connsiteX2" fmla="*/ 3449964 w 7414432"/>
              <a:gd name="connsiteY2" fmla="*/ 0 h 6899527"/>
              <a:gd name="connsiteX3" fmla="*/ 7414432 w 7414432"/>
              <a:gd name="connsiteY3" fmla="*/ 6899527 h 6899527"/>
              <a:gd name="connsiteX4" fmla="*/ 0 w 7414432"/>
              <a:gd name="connsiteY4" fmla="*/ 6899527 h 68995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14432" h="6899527">
                <a:moveTo>
                  <a:pt x="0" y="6899527"/>
                </a:moveTo>
                <a:lnTo>
                  <a:pt x="33737" y="11876"/>
                </a:lnTo>
                <a:lnTo>
                  <a:pt x="3449964" y="0"/>
                </a:lnTo>
                <a:lnTo>
                  <a:pt x="7414432" y="6899527"/>
                </a:lnTo>
                <a:lnTo>
                  <a:pt x="0" y="6899527"/>
                </a:lnTo>
                <a:close/>
              </a:path>
            </a:pathLst>
          </a:cu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a:extLst>
              <a:ext uri="{FF2B5EF4-FFF2-40B4-BE49-F238E27FC236}">
                <a16:creationId xmlns="" xmlns:a16="http://schemas.microsoft.com/office/drawing/2014/main" id="{115DB339-CE94-4CC3-B80F-59A79747991B}"/>
              </a:ext>
            </a:extLst>
          </p:cNvPr>
          <p:cNvSpPr/>
          <p:nvPr/>
        </p:nvSpPr>
        <p:spPr>
          <a:xfrm>
            <a:off x="0" y="2120623"/>
            <a:ext cx="8055980" cy="1999964"/>
          </a:xfrm>
          <a:custGeom>
            <a:avLst/>
            <a:gdLst>
              <a:gd name="connsiteX0" fmla="*/ 0 w 8055980"/>
              <a:gd name="connsiteY0" fmla="*/ 0 h 1999964"/>
              <a:gd name="connsiteX1" fmla="*/ 5598660 w 8055980"/>
              <a:gd name="connsiteY1" fmla="*/ 0 h 1999964"/>
              <a:gd name="connsiteX2" fmla="*/ 5744619 w 8055980"/>
              <a:gd name="connsiteY2" fmla="*/ 0 h 1999964"/>
              <a:gd name="connsiteX3" fmla="*/ 6044270 w 8055980"/>
              <a:gd name="connsiteY3" fmla="*/ 0 h 1999964"/>
              <a:gd name="connsiteX4" fmla="*/ 7963382 w 8055980"/>
              <a:gd name="connsiteY4" fmla="*/ 0 h 1999964"/>
              <a:gd name="connsiteX5" fmla="*/ 8055980 w 8055980"/>
              <a:gd name="connsiteY5" fmla="*/ 0 h 1999964"/>
              <a:gd name="connsiteX6" fmla="*/ 6954100 w 8055980"/>
              <a:gd name="connsiteY6" fmla="*/ 1999964 h 1999964"/>
              <a:gd name="connsiteX7" fmla="*/ 5744619 w 8055980"/>
              <a:gd name="connsiteY7" fmla="*/ 1999964 h 1999964"/>
              <a:gd name="connsiteX8" fmla="*/ 5725819 w 8055980"/>
              <a:gd name="connsiteY8" fmla="*/ 1999964 h 1999964"/>
              <a:gd name="connsiteX9" fmla="*/ 4942390 w 8055980"/>
              <a:gd name="connsiteY9" fmla="*/ 1999964 h 1999964"/>
              <a:gd name="connsiteX10" fmla="*/ 3361096 w 8055980"/>
              <a:gd name="connsiteY10" fmla="*/ 1999964 h 1999964"/>
              <a:gd name="connsiteX11" fmla="*/ 0 w 8055980"/>
              <a:gd name="connsiteY11" fmla="*/ 1999964 h 1999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55980" h="1999964">
                <a:moveTo>
                  <a:pt x="0" y="0"/>
                </a:moveTo>
                <a:lnTo>
                  <a:pt x="5598660" y="0"/>
                </a:lnTo>
                <a:lnTo>
                  <a:pt x="5744619" y="0"/>
                </a:lnTo>
                <a:lnTo>
                  <a:pt x="6044270" y="0"/>
                </a:lnTo>
                <a:lnTo>
                  <a:pt x="7963382" y="0"/>
                </a:lnTo>
                <a:lnTo>
                  <a:pt x="8055980" y="0"/>
                </a:lnTo>
                <a:lnTo>
                  <a:pt x="6954100" y="1999964"/>
                </a:lnTo>
                <a:lnTo>
                  <a:pt x="5744619" y="1999964"/>
                </a:lnTo>
                <a:lnTo>
                  <a:pt x="5725819" y="1999964"/>
                </a:lnTo>
                <a:lnTo>
                  <a:pt x="4942390" y="1999964"/>
                </a:lnTo>
                <a:lnTo>
                  <a:pt x="3361096" y="1999964"/>
                </a:lnTo>
                <a:lnTo>
                  <a:pt x="0" y="1999964"/>
                </a:lnTo>
                <a:close/>
              </a:path>
            </a:pathLst>
          </a:custGeom>
          <a:solidFill>
            <a:schemeClr val="tx1">
              <a:lumMod val="85000"/>
              <a:lumOff val="1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平行四边形 6">
            <a:extLst>
              <a:ext uri="{FF2B5EF4-FFF2-40B4-BE49-F238E27FC236}">
                <a16:creationId xmlns="" xmlns:a16="http://schemas.microsoft.com/office/drawing/2014/main" id="{44DE3626-7A63-4D79-B013-B008E1E8CA60}"/>
              </a:ext>
            </a:extLst>
          </p:cNvPr>
          <p:cNvSpPr/>
          <p:nvPr/>
        </p:nvSpPr>
        <p:spPr>
          <a:xfrm>
            <a:off x="2615878" y="4120587"/>
            <a:ext cx="2384385" cy="2756108"/>
          </a:xfrm>
          <a:prstGeom prst="parallelogram">
            <a:avLst>
              <a:gd name="adj" fmla="val 6420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平行四边形 7">
            <a:extLst>
              <a:ext uri="{FF2B5EF4-FFF2-40B4-BE49-F238E27FC236}">
                <a16:creationId xmlns="" xmlns:a16="http://schemas.microsoft.com/office/drawing/2014/main" id="{91EA292A-1AC6-4353-906B-2CE8A5D86F7F}"/>
              </a:ext>
            </a:extLst>
          </p:cNvPr>
          <p:cNvSpPr/>
          <p:nvPr/>
        </p:nvSpPr>
        <p:spPr>
          <a:xfrm>
            <a:off x="8198737" y="-34723"/>
            <a:ext cx="3993263" cy="6911418"/>
          </a:xfrm>
          <a:custGeom>
            <a:avLst/>
            <a:gdLst>
              <a:gd name="connsiteX0" fmla="*/ 0 w 4120585"/>
              <a:gd name="connsiteY0" fmla="*/ 5939169 h 5939169"/>
              <a:gd name="connsiteX1" fmla="*/ 3441101 w 4120585"/>
              <a:gd name="connsiteY1" fmla="*/ 0 h 5939169"/>
              <a:gd name="connsiteX2" fmla="*/ 4120585 w 4120585"/>
              <a:gd name="connsiteY2" fmla="*/ 0 h 5939169"/>
              <a:gd name="connsiteX3" fmla="*/ 679484 w 4120585"/>
              <a:gd name="connsiteY3" fmla="*/ 5939169 h 5939169"/>
              <a:gd name="connsiteX4" fmla="*/ 0 w 4120585"/>
              <a:gd name="connsiteY4" fmla="*/ 5939169 h 5939169"/>
              <a:gd name="connsiteX0" fmla="*/ 0 w 4120585"/>
              <a:gd name="connsiteY0" fmla="*/ 6853569 h 6853569"/>
              <a:gd name="connsiteX1" fmla="*/ 3973536 w 4120585"/>
              <a:gd name="connsiteY1" fmla="*/ 0 h 6853569"/>
              <a:gd name="connsiteX2" fmla="*/ 4120585 w 4120585"/>
              <a:gd name="connsiteY2" fmla="*/ 914400 h 6853569"/>
              <a:gd name="connsiteX3" fmla="*/ 679484 w 4120585"/>
              <a:gd name="connsiteY3" fmla="*/ 6853569 h 6853569"/>
              <a:gd name="connsiteX4" fmla="*/ 0 w 4120585"/>
              <a:gd name="connsiteY4" fmla="*/ 6853569 h 6853569"/>
              <a:gd name="connsiteX0" fmla="*/ 0 w 3993263"/>
              <a:gd name="connsiteY0" fmla="*/ 6853569 h 6853569"/>
              <a:gd name="connsiteX1" fmla="*/ 3973536 w 3993263"/>
              <a:gd name="connsiteY1" fmla="*/ 0 h 6853569"/>
              <a:gd name="connsiteX2" fmla="*/ 3993263 w 3993263"/>
              <a:gd name="connsiteY2" fmla="*/ 1122744 h 6853569"/>
              <a:gd name="connsiteX3" fmla="*/ 679484 w 3993263"/>
              <a:gd name="connsiteY3" fmla="*/ 6853569 h 6853569"/>
              <a:gd name="connsiteX4" fmla="*/ 0 w 3993263"/>
              <a:gd name="connsiteY4" fmla="*/ 6853569 h 68535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93263" h="6853569">
                <a:moveTo>
                  <a:pt x="0" y="6853569"/>
                </a:moveTo>
                <a:lnTo>
                  <a:pt x="3973536" y="0"/>
                </a:lnTo>
                <a:lnTo>
                  <a:pt x="3993263" y="1122744"/>
                </a:lnTo>
                <a:lnTo>
                  <a:pt x="679484" y="6853569"/>
                </a:lnTo>
                <a:lnTo>
                  <a:pt x="0" y="6853569"/>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 xmlns:a16="http://schemas.microsoft.com/office/drawing/2014/main" id="{9E4936AC-A161-40EB-939F-391CA17A479A}"/>
              </a:ext>
            </a:extLst>
          </p:cNvPr>
          <p:cNvSpPr/>
          <p:nvPr/>
        </p:nvSpPr>
        <p:spPr>
          <a:xfrm flipH="1" flipV="1">
            <a:off x="9093199" y="5382226"/>
            <a:ext cx="3063067" cy="1134319"/>
          </a:xfrm>
          <a:custGeom>
            <a:avLst/>
            <a:gdLst>
              <a:gd name="connsiteX0" fmla="*/ 0 w 8055980"/>
              <a:gd name="connsiteY0" fmla="*/ 0 h 1999964"/>
              <a:gd name="connsiteX1" fmla="*/ 5598660 w 8055980"/>
              <a:gd name="connsiteY1" fmla="*/ 0 h 1999964"/>
              <a:gd name="connsiteX2" fmla="*/ 5744619 w 8055980"/>
              <a:gd name="connsiteY2" fmla="*/ 0 h 1999964"/>
              <a:gd name="connsiteX3" fmla="*/ 6044270 w 8055980"/>
              <a:gd name="connsiteY3" fmla="*/ 0 h 1999964"/>
              <a:gd name="connsiteX4" fmla="*/ 7963382 w 8055980"/>
              <a:gd name="connsiteY4" fmla="*/ 0 h 1999964"/>
              <a:gd name="connsiteX5" fmla="*/ 8055980 w 8055980"/>
              <a:gd name="connsiteY5" fmla="*/ 0 h 1999964"/>
              <a:gd name="connsiteX6" fmla="*/ 6954100 w 8055980"/>
              <a:gd name="connsiteY6" fmla="*/ 1999964 h 1999964"/>
              <a:gd name="connsiteX7" fmla="*/ 5744619 w 8055980"/>
              <a:gd name="connsiteY7" fmla="*/ 1999964 h 1999964"/>
              <a:gd name="connsiteX8" fmla="*/ 5725819 w 8055980"/>
              <a:gd name="connsiteY8" fmla="*/ 1999964 h 1999964"/>
              <a:gd name="connsiteX9" fmla="*/ 4942390 w 8055980"/>
              <a:gd name="connsiteY9" fmla="*/ 1999964 h 1999964"/>
              <a:gd name="connsiteX10" fmla="*/ 3361096 w 8055980"/>
              <a:gd name="connsiteY10" fmla="*/ 1999964 h 1999964"/>
              <a:gd name="connsiteX11" fmla="*/ 0 w 8055980"/>
              <a:gd name="connsiteY11" fmla="*/ 1999964 h 1999964"/>
              <a:gd name="connsiteX0" fmla="*/ 0 w 8788775"/>
              <a:gd name="connsiteY0" fmla="*/ 0 h 1999964"/>
              <a:gd name="connsiteX1" fmla="*/ 5598660 w 8788775"/>
              <a:gd name="connsiteY1" fmla="*/ 0 h 1999964"/>
              <a:gd name="connsiteX2" fmla="*/ 5744619 w 8788775"/>
              <a:gd name="connsiteY2" fmla="*/ 0 h 1999964"/>
              <a:gd name="connsiteX3" fmla="*/ 6044270 w 8788775"/>
              <a:gd name="connsiteY3" fmla="*/ 0 h 1999964"/>
              <a:gd name="connsiteX4" fmla="*/ 7963382 w 8788775"/>
              <a:gd name="connsiteY4" fmla="*/ 0 h 1999964"/>
              <a:gd name="connsiteX5" fmla="*/ 8788775 w 8788775"/>
              <a:gd name="connsiteY5" fmla="*/ 22392 h 1999964"/>
              <a:gd name="connsiteX6" fmla="*/ 6954100 w 8788775"/>
              <a:gd name="connsiteY6" fmla="*/ 1999964 h 1999964"/>
              <a:gd name="connsiteX7" fmla="*/ 5744619 w 8788775"/>
              <a:gd name="connsiteY7" fmla="*/ 1999964 h 1999964"/>
              <a:gd name="connsiteX8" fmla="*/ 5725819 w 8788775"/>
              <a:gd name="connsiteY8" fmla="*/ 1999964 h 1999964"/>
              <a:gd name="connsiteX9" fmla="*/ 4942390 w 8788775"/>
              <a:gd name="connsiteY9" fmla="*/ 1999964 h 1999964"/>
              <a:gd name="connsiteX10" fmla="*/ 3361096 w 8788775"/>
              <a:gd name="connsiteY10" fmla="*/ 1999964 h 1999964"/>
              <a:gd name="connsiteX11" fmla="*/ 0 w 8788775"/>
              <a:gd name="connsiteY11" fmla="*/ 1999964 h 1999964"/>
              <a:gd name="connsiteX12" fmla="*/ 0 w 8788775"/>
              <a:gd name="connsiteY12" fmla="*/ 0 h 1999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788775" h="1999964">
                <a:moveTo>
                  <a:pt x="0" y="0"/>
                </a:moveTo>
                <a:lnTo>
                  <a:pt x="5598660" y="0"/>
                </a:lnTo>
                <a:lnTo>
                  <a:pt x="5744619" y="0"/>
                </a:lnTo>
                <a:lnTo>
                  <a:pt x="6044270" y="0"/>
                </a:lnTo>
                <a:lnTo>
                  <a:pt x="7963382" y="0"/>
                </a:lnTo>
                <a:lnTo>
                  <a:pt x="8788775" y="22392"/>
                </a:lnTo>
                <a:lnTo>
                  <a:pt x="6954100" y="1999964"/>
                </a:lnTo>
                <a:lnTo>
                  <a:pt x="5744619" y="1999964"/>
                </a:lnTo>
                <a:lnTo>
                  <a:pt x="5725819" y="1999964"/>
                </a:lnTo>
                <a:lnTo>
                  <a:pt x="4942390" y="1999964"/>
                </a:lnTo>
                <a:lnTo>
                  <a:pt x="3361096" y="1999964"/>
                </a:lnTo>
                <a:lnTo>
                  <a:pt x="0" y="1999964"/>
                </a:lnTo>
                <a:lnTo>
                  <a:pt x="0" y="0"/>
                </a:lnTo>
                <a:close/>
              </a:path>
            </a:pathLst>
          </a:custGeom>
          <a:solidFill>
            <a:schemeClr val="tx1">
              <a:lumMod val="85000"/>
              <a:lumOff val="1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 xmlns:a16="http://schemas.microsoft.com/office/drawing/2014/main" id="{86EE2F8D-01AD-4D42-8601-5F0697CF28C7}"/>
              </a:ext>
            </a:extLst>
          </p:cNvPr>
          <p:cNvSpPr txBox="1"/>
          <p:nvPr/>
        </p:nvSpPr>
        <p:spPr>
          <a:xfrm>
            <a:off x="365717" y="2705107"/>
            <a:ext cx="6563741" cy="830997"/>
          </a:xfrm>
          <a:prstGeom prst="rect">
            <a:avLst/>
          </a:prstGeom>
          <a:noFill/>
        </p:spPr>
        <p:txBody>
          <a:bodyPr wrap="square" rtlCol="0">
            <a:spAutoFit/>
          </a:bodyPr>
          <a:lstStyle/>
          <a:p>
            <a:r>
              <a:rPr lang="en-US" altLang="zh-CN" sz="4800" dirty="0">
                <a:solidFill>
                  <a:schemeClr val="accent1"/>
                </a:solidFill>
                <a:effectLst>
                  <a:outerShdw blurRad="38100" dist="38100" dir="2700000" algn="tl">
                    <a:srgbClr val="000000">
                      <a:alpha val="43137"/>
                    </a:srgbClr>
                  </a:outerShdw>
                </a:effectLst>
                <a:latin typeface="Arial Black" panose="020B0A04020102020204" pitchFamily="34" charset="0"/>
              </a:rPr>
              <a:t>THANK YOU</a:t>
            </a:r>
            <a:endParaRPr lang="zh-CN" altLang="en-US" sz="4800" dirty="0">
              <a:solidFill>
                <a:schemeClr val="accent1"/>
              </a:solidFill>
              <a:effectLst>
                <a:outerShdw blurRad="38100" dist="38100" dir="2700000" algn="tl">
                  <a:srgbClr val="000000">
                    <a:alpha val="43137"/>
                  </a:srgbClr>
                </a:outerShdw>
              </a:effectLst>
              <a:latin typeface="Arial Black" panose="020B0A04020102020204" pitchFamily="34" charset="0"/>
            </a:endParaRPr>
          </a:p>
        </p:txBody>
      </p:sp>
      <p:sp>
        <p:nvSpPr>
          <p:cNvPr id="13" name="文本框 12">
            <a:extLst>
              <a:ext uri="{FF2B5EF4-FFF2-40B4-BE49-F238E27FC236}">
                <a16:creationId xmlns="" xmlns:a16="http://schemas.microsoft.com/office/drawing/2014/main" id="{8D092FB4-2EA9-4F3F-BF42-BC526D134188}"/>
              </a:ext>
            </a:extLst>
          </p:cNvPr>
          <p:cNvSpPr txBox="1"/>
          <p:nvPr/>
        </p:nvSpPr>
        <p:spPr>
          <a:xfrm>
            <a:off x="9857141" y="5533886"/>
            <a:ext cx="2146173" cy="830997"/>
          </a:xfrm>
          <a:prstGeom prst="rect">
            <a:avLst/>
          </a:prstGeom>
          <a:noFill/>
        </p:spPr>
        <p:txBody>
          <a:bodyPr wrap="square" rtlCol="0">
            <a:spAutoFit/>
          </a:bodyPr>
          <a:lstStyle/>
          <a:p>
            <a:r>
              <a:rPr lang="en-US" altLang="zh-CN" sz="4800" dirty="0" smtClean="0">
                <a:solidFill>
                  <a:schemeClr val="accent1"/>
                </a:solidFill>
                <a:effectLst>
                  <a:outerShdw blurRad="38100" dist="38100" dir="2700000" algn="tl">
                    <a:srgbClr val="000000">
                      <a:alpha val="43137"/>
                    </a:srgbClr>
                  </a:outerShdw>
                </a:effectLst>
                <a:latin typeface="Arial Black" panose="020B0A04020102020204" pitchFamily="34" charset="0"/>
              </a:rPr>
              <a:t>202X</a:t>
            </a:r>
            <a:endParaRPr lang="zh-CN" altLang="en-US" sz="4800" dirty="0">
              <a:solidFill>
                <a:schemeClr val="accent1"/>
              </a:solidFill>
              <a:effectLst>
                <a:outerShdw blurRad="38100" dist="38100" dir="2700000" algn="tl">
                  <a:srgbClr val="000000">
                    <a:alpha val="43137"/>
                  </a:srgbClr>
                </a:outerShdw>
              </a:effectLst>
              <a:latin typeface="Arial Black" panose="020B0A04020102020204" pitchFamily="34" charset="0"/>
            </a:endParaRPr>
          </a:p>
        </p:txBody>
      </p:sp>
      <p:sp>
        <p:nvSpPr>
          <p:cNvPr id="17" name="文本框 16">
            <a:extLst>
              <a:ext uri="{FF2B5EF4-FFF2-40B4-BE49-F238E27FC236}">
                <a16:creationId xmlns="" xmlns:a16="http://schemas.microsoft.com/office/drawing/2014/main" id="{DBDCCF53-0CB1-44BE-92D0-35F9AFFCBC2F}"/>
              </a:ext>
            </a:extLst>
          </p:cNvPr>
          <p:cNvSpPr txBox="1"/>
          <p:nvPr/>
        </p:nvSpPr>
        <p:spPr>
          <a:xfrm>
            <a:off x="365717" y="438487"/>
            <a:ext cx="2720141" cy="400110"/>
          </a:xfrm>
          <a:prstGeom prst="rect">
            <a:avLst/>
          </a:prstGeom>
          <a:noFill/>
        </p:spPr>
        <p:txBody>
          <a:bodyPr wrap="square" rtlCol="0">
            <a:spAutoFit/>
          </a:bodyPr>
          <a:lstStyle/>
          <a:p>
            <a:r>
              <a:rPr lang="en-US" altLang="zh-CN" sz="2000" dirty="0">
                <a:solidFill>
                  <a:schemeClr val="accent1"/>
                </a:solidFill>
                <a:latin typeface="Arial Black" panose="020B0A04020102020204" pitchFamily="34" charset="0"/>
              </a:rPr>
              <a:t>YOUR LOGO</a:t>
            </a:r>
            <a:endParaRPr lang="zh-CN" altLang="en-US" sz="2000" dirty="0">
              <a:solidFill>
                <a:schemeClr val="accent1"/>
              </a:solidFill>
              <a:latin typeface="Arial Black" panose="020B0A04020102020204" pitchFamily="34" charset="0"/>
            </a:endParaRPr>
          </a:p>
        </p:txBody>
      </p:sp>
    </p:spTree>
    <p:extLst>
      <p:ext uri="{BB962C8B-B14F-4D97-AF65-F5344CB8AC3E}">
        <p14:creationId xmlns:p14="http://schemas.microsoft.com/office/powerpoint/2010/main" val="2913774517"/>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hape 987"/>
          <p:cNvSpPr/>
          <p:nvPr/>
        </p:nvSpPr>
        <p:spPr>
          <a:xfrm>
            <a:off x="6282570" y="2362274"/>
            <a:ext cx="684772" cy="684772"/>
          </a:xfrm>
          <a:prstGeom prst="rect">
            <a:avLst/>
          </a:prstGeom>
          <a:solidFill>
            <a:schemeClr val="accent1"/>
          </a:solidFill>
          <a:ln w="12700" cap="flat">
            <a:noFill/>
            <a:miter lim="400000"/>
          </a:ln>
          <a:effectLst/>
        </p:spPr>
        <p:txBody>
          <a:bodyPr wrap="square" lIns="53754" tIns="53754" rIns="53754" bIns="53754" numCol="1" anchor="ctr">
            <a:noAutofit/>
          </a:bodyPr>
          <a:lstStyle/>
          <a:p>
            <a:pPr>
              <a:defRPr sz="3200">
                <a:solidFill>
                  <a:srgbClr val="FFFFFF"/>
                </a:solidFill>
                <a:latin typeface="Helvetica Light"/>
                <a:ea typeface="Helvetica Light"/>
                <a:cs typeface="Helvetica Light"/>
                <a:sym typeface="Helvetica Light"/>
              </a:defRPr>
            </a:pPr>
            <a:endParaRPr sz="3386" kern="0">
              <a:solidFill>
                <a:srgbClr val="FFFFFF"/>
              </a:solidFill>
              <a:latin typeface="微软雅黑"/>
              <a:ea typeface="Helvetica Light"/>
              <a:cs typeface="Helvetica Light"/>
              <a:sym typeface="Helvetica Light"/>
            </a:endParaRPr>
          </a:p>
        </p:txBody>
      </p:sp>
      <p:sp>
        <p:nvSpPr>
          <p:cNvPr id="13" name="Shape 988"/>
          <p:cNvSpPr/>
          <p:nvPr/>
        </p:nvSpPr>
        <p:spPr>
          <a:xfrm>
            <a:off x="6481181" y="2536341"/>
            <a:ext cx="378428" cy="336633"/>
          </a:xfrm>
          <a:custGeom>
            <a:avLst/>
            <a:gdLst/>
            <a:ahLst/>
            <a:cxnLst>
              <a:cxn ang="0">
                <a:pos x="wd2" y="hd2"/>
              </a:cxn>
              <a:cxn ang="5400000">
                <a:pos x="wd2" y="hd2"/>
              </a:cxn>
              <a:cxn ang="10800000">
                <a:pos x="wd2" y="hd2"/>
              </a:cxn>
              <a:cxn ang="16200000">
                <a:pos x="wd2" y="hd2"/>
              </a:cxn>
            </a:cxnLst>
            <a:rect l="0" t="0" r="r" b="b"/>
            <a:pathLst>
              <a:path w="21446" h="21471" extrusionOk="0">
                <a:moveTo>
                  <a:pt x="2906" y="19280"/>
                </a:moveTo>
                <a:cubicBezTo>
                  <a:pt x="2683" y="19534"/>
                  <a:pt x="2683" y="19946"/>
                  <a:pt x="2906" y="20200"/>
                </a:cubicBezTo>
                <a:lnTo>
                  <a:pt x="3930" y="21326"/>
                </a:lnTo>
                <a:cubicBezTo>
                  <a:pt x="4154" y="21580"/>
                  <a:pt x="4510" y="21473"/>
                  <a:pt x="4734" y="21220"/>
                </a:cubicBezTo>
                <a:lnTo>
                  <a:pt x="10017" y="15372"/>
                </a:lnTo>
                <a:lnTo>
                  <a:pt x="8398" y="13299"/>
                </a:lnTo>
                <a:cubicBezTo>
                  <a:pt x="8398" y="13299"/>
                  <a:pt x="2906" y="19280"/>
                  <a:pt x="2906" y="19280"/>
                </a:cubicBezTo>
                <a:close/>
                <a:moveTo>
                  <a:pt x="21387" y="2723"/>
                </a:moveTo>
                <a:cubicBezTo>
                  <a:pt x="21307" y="2125"/>
                  <a:pt x="21031" y="2252"/>
                  <a:pt x="20888" y="2505"/>
                </a:cubicBezTo>
                <a:cubicBezTo>
                  <a:pt x="20746" y="2758"/>
                  <a:pt x="20111" y="3840"/>
                  <a:pt x="19852" y="4329"/>
                </a:cubicBezTo>
                <a:cubicBezTo>
                  <a:pt x="19593" y="4815"/>
                  <a:pt x="18956" y="5772"/>
                  <a:pt x="17770" y="4826"/>
                </a:cubicBezTo>
                <a:cubicBezTo>
                  <a:pt x="16533" y="3843"/>
                  <a:pt x="16963" y="3157"/>
                  <a:pt x="17179" y="2694"/>
                </a:cubicBezTo>
                <a:cubicBezTo>
                  <a:pt x="17395" y="2232"/>
                  <a:pt x="18059" y="931"/>
                  <a:pt x="18155" y="768"/>
                </a:cubicBezTo>
                <a:cubicBezTo>
                  <a:pt x="18251" y="605"/>
                  <a:pt x="18139" y="129"/>
                  <a:pt x="17756" y="329"/>
                </a:cubicBezTo>
                <a:cubicBezTo>
                  <a:pt x="17372" y="527"/>
                  <a:pt x="15039" y="1572"/>
                  <a:pt x="14715" y="3066"/>
                </a:cubicBezTo>
                <a:cubicBezTo>
                  <a:pt x="14386" y="4590"/>
                  <a:pt x="14993" y="5950"/>
                  <a:pt x="13800" y="7301"/>
                </a:cubicBezTo>
                <a:lnTo>
                  <a:pt x="12355" y="8998"/>
                </a:lnTo>
                <a:lnTo>
                  <a:pt x="13806" y="10898"/>
                </a:lnTo>
                <a:lnTo>
                  <a:pt x="15589" y="8995"/>
                </a:lnTo>
                <a:cubicBezTo>
                  <a:pt x="16013" y="8514"/>
                  <a:pt x="16919" y="8048"/>
                  <a:pt x="17740" y="8257"/>
                </a:cubicBezTo>
                <a:cubicBezTo>
                  <a:pt x="19498" y="8705"/>
                  <a:pt x="20456" y="7962"/>
                  <a:pt x="21035" y="6733"/>
                </a:cubicBezTo>
                <a:cubicBezTo>
                  <a:pt x="21552" y="5635"/>
                  <a:pt x="21466" y="3322"/>
                  <a:pt x="21387" y="2723"/>
                </a:cubicBezTo>
                <a:close/>
                <a:moveTo>
                  <a:pt x="9478" y="7592"/>
                </a:moveTo>
                <a:cubicBezTo>
                  <a:pt x="9350" y="7424"/>
                  <a:pt x="9189" y="7421"/>
                  <a:pt x="9050" y="7558"/>
                </a:cubicBezTo>
                <a:lnTo>
                  <a:pt x="7506" y="9074"/>
                </a:lnTo>
                <a:cubicBezTo>
                  <a:pt x="7384" y="9194"/>
                  <a:pt x="7369" y="9419"/>
                  <a:pt x="7477" y="9559"/>
                </a:cubicBezTo>
                <a:lnTo>
                  <a:pt x="16408" y="20996"/>
                </a:lnTo>
                <a:cubicBezTo>
                  <a:pt x="16616" y="21268"/>
                  <a:pt x="16979" y="21295"/>
                  <a:pt x="17217" y="21061"/>
                </a:cubicBezTo>
                <a:lnTo>
                  <a:pt x="18263" y="20076"/>
                </a:lnTo>
                <a:cubicBezTo>
                  <a:pt x="18500" y="19839"/>
                  <a:pt x="18526" y="19429"/>
                  <a:pt x="18317" y="19158"/>
                </a:cubicBezTo>
                <a:cubicBezTo>
                  <a:pt x="18317" y="19158"/>
                  <a:pt x="9478" y="7592"/>
                  <a:pt x="9478" y="7592"/>
                </a:cubicBezTo>
                <a:close/>
                <a:moveTo>
                  <a:pt x="3331" y="6965"/>
                </a:moveTo>
                <a:cubicBezTo>
                  <a:pt x="4336" y="6088"/>
                  <a:pt x="5170" y="6693"/>
                  <a:pt x="6282" y="8142"/>
                </a:cubicBezTo>
                <a:cubicBezTo>
                  <a:pt x="6408" y="8304"/>
                  <a:pt x="6575" y="8114"/>
                  <a:pt x="6671" y="8021"/>
                </a:cubicBezTo>
                <a:cubicBezTo>
                  <a:pt x="6766" y="7926"/>
                  <a:pt x="8233" y="6440"/>
                  <a:pt x="8306" y="6370"/>
                </a:cubicBezTo>
                <a:cubicBezTo>
                  <a:pt x="8377" y="6300"/>
                  <a:pt x="8464" y="6167"/>
                  <a:pt x="8349" y="6018"/>
                </a:cubicBezTo>
                <a:cubicBezTo>
                  <a:pt x="8235" y="5868"/>
                  <a:pt x="7817" y="5261"/>
                  <a:pt x="7550" y="4867"/>
                </a:cubicBezTo>
                <a:cubicBezTo>
                  <a:pt x="5603" y="2001"/>
                  <a:pt x="12876" y="57"/>
                  <a:pt x="11758" y="25"/>
                </a:cubicBezTo>
                <a:cubicBezTo>
                  <a:pt x="11190" y="9"/>
                  <a:pt x="8909" y="-20"/>
                  <a:pt x="8569" y="21"/>
                </a:cubicBezTo>
                <a:cubicBezTo>
                  <a:pt x="7186" y="186"/>
                  <a:pt x="5452" y="1638"/>
                  <a:pt x="4578" y="2313"/>
                </a:cubicBezTo>
                <a:cubicBezTo>
                  <a:pt x="3437" y="3196"/>
                  <a:pt x="3011" y="3711"/>
                  <a:pt x="2939" y="3781"/>
                </a:cubicBezTo>
                <a:cubicBezTo>
                  <a:pt x="2617" y="4099"/>
                  <a:pt x="2887" y="4832"/>
                  <a:pt x="2303" y="5410"/>
                </a:cubicBezTo>
                <a:cubicBezTo>
                  <a:pt x="1683" y="6021"/>
                  <a:pt x="1297" y="5560"/>
                  <a:pt x="939" y="5913"/>
                </a:cubicBezTo>
                <a:cubicBezTo>
                  <a:pt x="761" y="6090"/>
                  <a:pt x="264" y="6509"/>
                  <a:pt x="122" y="6650"/>
                </a:cubicBezTo>
                <a:cubicBezTo>
                  <a:pt x="-22" y="6790"/>
                  <a:pt x="-48" y="7030"/>
                  <a:pt x="99" y="7219"/>
                </a:cubicBezTo>
                <a:cubicBezTo>
                  <a:pt x="99" y="7219"/>
                  <a:pt x="1459" y="8912"/>
                  <a:pt x="1574" y="9061"/>
                </a:cubicBezTo>
                <a:cubicBezTo>
                  <a:pt x="1688" y="9210"/>
                  <a:pt x="1994" y="9337"/>
                  <a:pt x="2185" y="9149"/>
                </a:cubicBezTo>
                <a:cubicBezTo>
                  <a:pt x="2375" y="8960"/>
                  <a:pt x="2864" y="8477"/>
                  <a:pt x="2947" y="8394"/>
                </a:cubicBezTo>
                <a:cubicBezTo>
                  <a:pt x="3031" y="8312"/>
                  <a:pt x="2893" y="7349"/>
                  <a:pt x="3331" y="6965"/>
                </a:cubicBezTo>
                <a:close/>
              </a:path>
            </a:pathLst>
          </a:custGeom>
          <a:solidFill>
            <a:srgbClr val="FFFFFF"/>
          </a:solidFill>
          <a:ln w="12700" cap="flat">
            <a:noFill/>
            <a:miter lim="400000"/>
          </a:ln>
          <a:effectLst/>
        </p:spPr>
        <p:txBody>
          <a:bodyPr wrap="square" lIns="40315" tIns="40315" rIns="40315" bIns="40315" numCol="1" anchor="ctr">
            <a:noAutofit/>
          </a:bodyPr>
          <a:lstStyle/>
          <a:p>
            <a:pPr>
              <a:defRPr sz="3100" b="1">
                <a:latin typeface="Kontrapunkt Bob Bold"/>
                <a:ea typeface="Kontrapunkt Bob Bold"/>
                <a:cs typeface="Kontrapunkt Bob Bold"/>
                <a:sym typeface="Kontrapunkt Bob Bold"/>
              </a:defRPr>
            </a:pPr>
            <a:endParaRPr sz="3280" b="1">
              <a:solidFill>
                <a:prstClr val="black"/>
              </a:solidFill>
              <a:latin typeface="微软雅黑"/>
              <a:ea typeface="Kontrapunkt Bob Bold"/>
              <a:cs typeface="Kontrapunkt Bob Bold"/>
              <a:sym typeface="Kontrapunkt Bob Bold"/>
            </a:endParaRPr>
          </a:p>
        </p:txBody>
      </p:sp>
      <p:sp>
        <p:nvSpPr>
          <p:cNvPr id="14" name="Shape 990"/>
          <p:cNvSpPr/>
          <p:nvPr/>
        </p:nvSpPr>
        <p:spPr>
          <a:xfrm>
            <a:off x="6282570" y="3277592"/>
            <a:ext cx="684772" cy="684772"/>
          </a:xfrm>
          <a:prstGeom prst="rect">
            <a:avLst/>
          </a:prstGeom>
          <a:solidFill>
            <a:schemeClr val="accent1"/>
          </a:solidFill>
          <a:ln w="12700" cap="flat">
            <a:noFill/>
            <a:miter lim="400000"/>
          </a:ln>
          <a:effectLst/>
        </p:spPr>
        <p:txBody>
          <a:bodyPr wrap="square" lIns="53754" tIns="53754" rIns="53754" bIns="53754" numCol="1" anchor="ctr">
            <a:noAutofit/>
          </a:bodyPr>
          <a:lstStyle/>
          <a:p>
            <a:pPr>
              <a:defRPr sz="3200">
                <a:solidFill>
                  <a:srgbClr val="FFFFFF"/>
                </a:solidFill>
                <a:latin typeface="Helvetica Light"/>
                <a:ea typeface="Helvetica Light"/>
                <a:cs typeface="Helvetica Light"/>
                <a:sym typeface="Helvetica Light"/>
              </a:defRPr>
            </a:pPr>
            <a:endParaRPr sz="3386" kern="0">
              <a:solidFill>
                <a:srgbClr val="FFFFFF"/>
              </a:solidFill>
              <a:latin typeface="微软雅黑"/>
              <a:ea typeface="Helvetica Light"/>
              <a:cs typeface="Helvetica Light"/>
              <a:sym typeface="Helvetica Light"/>
            </a:endParaRPr>
          </a:p>
        </p:txBody>
      </p:sp>
      <p:grpSp>
        <p:nvGrpSpPr>
          <p:cNvPr id="15" name="Group 996"/>
          <p:cNvGrpSpPr/>
          <p:nvPr/>
        </p:nvGrpSpPr>
        <p:grpSpPr>
          <a:xfrm>
            <a:off x="6512970" y="3451659"/>
            <a:ext cx="314849" cy="336633"/>
            <a:chOff x="48040" y="212183"/>
            <a:chExt cx="583929" cy="624331"/>
          </a:xfrm>
        </p:grpSpPr>
        <p:sp>
          <p:nvSpPr>
            <p:cNvPr id="16" name="Shape 991"/>
            <p:cNvSpPr/>
            <p:nvPr/>
          </p:nvSpPr>
          <p:spPr>
            <a:xfrm>
              <a:off x="48040" y="586966"/>
              <a:ext cx="101823" cy="249550"/>
            </a:xfrm>
            <a:prstGeom prst="rect">
              <a:avLst/>
            </a:prstGeom>
            <a:solidFill>
              <a:srgbClr val="FFFFFF"/>
            </a:solidFill>
            <a:ln w="12700" cap="flat">
              <a:noFill/>
              <a:miter lim="400000"/>
            </a:ln>
            <a:effectLst/>
          </p:spPr>
          <p:txBody>
            <a:bodyPr wrap="square" lIns="53754" tIns="53754" rIns="53754" bIns="53754" numCol="1" anchor="ctr">
              <a:noAutofit/>
            </a:bodyPr>
            <a:lstStyle/>
            <a:p>
              <a:pPr>
                <a:defRPr sz="3100" b="1">
                  <a:latin typeface="Kontrapunkt Bob Bold"/>
                  <a:ea typeface="Kontrapunkt Bob Bold"/>
                  <a:cs typeface="Kontrapunkt Bob Bold"/>
                  <a:sym typeface="Kontrapunkt Bob Bold"/>
                </a:defRPr>
              </a:pPr>
              <a:endParaRPr sz="3280" b="1">
                <a:solidFill>
                  <a:prstClr val="black"/>
                </a:solidFill>
                <a:latin typeface="微软雅黑"/>
                <a:ea typeface="Kontrapunkt Bob Bold"/>
                <a:cs typeface="Kontrapunkt Bob Bold"/>
                <a:sym typeface="Kontrapunkt Bob Bold"/>
              </a:endParaRPr>
            </a:p>
          </p:txBody>
        </p:sp>
        <p:sp>
          <p:nvSpPr>
            <p:cNvPr id="17" name="Shape 992"/>
            <p:cNvSpPr/>
            <p:nvPr/>
          </p:nvSpPr>
          <p:spPr>
            <a:xfrm>
              <a:off x="208742" y="480319"/>
              <a:ext cx="101824" cy="356197"/>
            </a:xfrm>
            <a:prstGeom prst="rect">
              <a:avLst/>
            </a:prstGeom>
            <a:solidFill>
              <a:srgbClr val="FFFFFF"/>
            </a:solidFill>
            <a:ln w="12700" cap="flat">
              <a:noFill/>
              <a:miter lim="400000"/>
            </a:ln>
            <a:effectLst/>
          </p:spPr>
          <p:txBody>
            <a:bodyPr wrap="square" lIns="53754" tIns="53754" rIns="53754" bIns="53754" numCol="1" anchor="ctr">
              <a:noAutofit/>
            </a:bodyPr>
            <a:lstStyle/>
            <a:p>
              <a:pPr>
                <a:defRPr sz="3100" b="1">
                  <a:latin typeface="Kontrapunkt Bob Bold"/>
                  <a:ea typeface="Kontrapunkt Bob Bold"/>
                  <a:cs typeface="Kontrapunkt Bob Bold"/>
                  <a:sym typeface="Kontrapunkt Bob Bold"/>
                </a:defRPr>
              </a:pPr>
              <a:endParaRPr sz="3280" b="1">
                <a:solidFill>
                  <a:prstClr val="black"/>
                </a:solidFill>
                <a:latin typeface="微软雅黑"/>
                <a:ea typeface="Kontrapunkt Bob Bold"/>
                <a:cs typeface="Kontrapunkt Bob Bold"/>
                <a:sym typeface="Kontrapunkt Bob Bold"/>
              </a:endParaRPr>
            </a:p>
          </p:txBody>
        </p:sp>
        <p:sp>
          <p:nvSpPr>
            <p:cNvPr id="18" name="Shape 993"/>
            <p:cNvSpPr/>
            <p:nvPr/>
          </p:nvSpPr>
          <p:spPr>
            <a:xfrm>
              <a:off x="369444" y="392344"/>
              <a:ext cx="101824" cy="444172"/>
            </a:xfrm>
            <a:prstGeom prst="rect">
              <a:avLst/>
            </a:prstGeom>
            <a:solidFill>
              <a:srgbClr val="FFFFFF"/>
            </a:solidFill>
            <a:ln w="12700" cap="flat">
              <a:noFill/>
              <a:miter lim="400000"/>
            </a:ln>
            <a:effectLst/>
          </p:spPr>
          <p:txBody>
            <a:bodyPr wrap="square" lIns="53754" tIns="53754" rIns="53754" bIns="53754" numCol="1" anchor="ctr">
              <a:noAutofit/>
            </a:bodyPr>
            <a:lstStyle/>
            <a:p>
              <a:pPr>
                <a:defRPr sz="3100" b="1">
                  <a:latin typeface="Kontrapunkt Bob Bold"/>
                  <a:ea typeface="Kontrapunkt Bob Bold"/>
                  <a:cs typeface="Kontrapunkt Bob Bold"/>
                  <a:sym typeface="Kontrapunkt Bob Bold"/>
                </a:defRPr>
              </a:pPr>
              <a:endParaRPr sz="3280" b="1">
                <a:solidFill>
                  <a:prstClr val="black"/>
                </a:solidFill>
                <a:latin typeface="微软雅黑"/>
                <a:ea typeface="Kontrapunkt Bob Bold"/>
                <a:cs typeface="Kontrapunkt Bob Bold"/>
                <a:sym typeface="Kontrapunkt Bob Bold"/>
              </a:endParaRPr>
            </a:p>
          </p:txBody>
        </p:sp>
        <p:sp>
          <p:nvSpPr>
            <p:cNvPr id="19" name="Shape 994"/>
            <p:cNvSpPr/>
            <p:nvPr/>
          </p:nvSpPr>
          <p:spPr>
            <a:xfrm>
              <a:off x="530147" y="337418"/>
              <a:ext cx="101824" cy="499098"/>
            </a:xfrm>
            <a:prstGeom prst="rect">
              <a:avLst/>
            </a:prstGeom>
            <a:solidFill>
              <a:srgbClr val="FFFFFF"/>
            </a:solidFill>
            <a:ln w="12700" cap="flat">
              <a:noFill/>
              <a:miter lim="400000"/>
            </a:ln>
            <a:effectLst/>
          </p:spPr>
          <p:txBody>
            <a:bodyPr wrap="square" lIns="53754" tIns="53754" rIns="53754" bIns="53754" numCol="1" anchor="ctr">
              <a:noAutofit/>
            </a:bodyPr>
            <a:lstStyle/>
            <a:p>
              <a:pPr>
                <a:defRPr sz="3100" b="1">
                  <a:latin typeface="Kontrapunkt Bob Bold"/>
                  <a:ea typeface="Kontrapunkt Bob Bold"/>
                  <a:cs typeface="Kontrapunkt Bob Bold"/>
                  <a:sym typeface="Kontrapunkt Bob Bold"/>
                </a:defRPr>
              </a:pPr>
              <a:endParaRPr sz="3280" b="1">
                <a:solidFill>
                  <a:prstClr val="black"/>
                </a:solidFill>
                <a:latin typeface="微软雅黑"/>
                <a:ea typeface="Kontrapunkt Bob Bold"/>
                <a:cs typeface="Kontrapunkt Bob Bold"/>
                <a:sym typeface="Kontrapunkt Bob Bold"/>
              </a:endParaRPr>
            </a:p>
          </p:txBody>
        </p:sp>
        <p:sp>
          <p:nvSpPr>
            <p:cNvPr id="20" name="Shape 1016"/>
            <p:cNvSpPr/>
            <p:nvPr/>
          </p:nvSpPr>
          <p:spPr>
            <a:xfrm>
              <a:off x="54152" y="212183"/>
              <a:ext cx="575923" cy="23371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400" y="7200"/>
                    <a:pt x="7200" y="14400"/>
                    <a:pt x="0" y="21600"/>
                  </a:cubicBezTo>
                </a:path>
              </a:pathLst>
            </a:custGeom>
            <a:noFill/>
            <a:ln w="3175" cap="flat">
              <a:solidFill>
                <a:srgbClr val="FFFFFF"/>
              </a:solidFill>
              <a:prstDash val="solid"/>
              <a:miter lim="400000"/>
              <a:headEnd type="triangle" w="med" len="med"/>
            </a:ln>
            <a:effectLst/>
          </p:spPr>
          <p:txBody>
            <a:bodyPr/>
            <a:lstStyle/>
            <a:p>
              <a:endParaRPr sz="1905">
                <a:solidFill>
                  <a:prstClr val="black"/>
                </a:solidFill>
                <a:latin typeface="微软雅黑"/>
                <a:ea typeface="微软雅黑"/>
              </a:endParaRPr>
            </a:p>
          </p:txBody>
        </p:sp>
      </p:grpSp>
      <p:sp>
        <p:nvSpPr>
          <p:cNvPr id="21" name="Shape 998"/>
          <p:cNvSpPr/>
          <p:nvPr/>
        </p:nvSpPr>
        <p:spPr>
          <a:xfrm>
            <a:off x="6282570" y="4190948"/>
            <a:ext cx="684772" cy="684772"/>
          </a:xfrm>
          <a:prstGeom prst="rect">
            <a:avLst/>
          </a:prstGeom>
          <a:solidFill>
            <a:schemeClr val="accent1"/>
          </a:solidFill>
          <a:ln w="12700" cap="flat">
            <a:noFill/>
            <a:miter lim="400000"/>
          </a:ln>
          <a:effectLst/>
        </p:spPr>
        <p:txBody>
          <a:bodyPr wrap="square" lIns="53754" tIns="53754" rIns="53754" bIns="53754" numCol="1" anchor="ctr">
            <a:noAutofit/>
          </a:bodyPr>
          <a:lstStyle/>
          <a:p>
            <a:pPr>
              <a:defRPr sz="3200">
                <a:solidFill>
                  <a:srgbClr val="FFFFFF"/>
                </a:solidFill>
                <a:latin typeface="Helvetica Light"/>
                <a:ea typeface="Helvetica Light"/>
                <a:cs typeface="Helvetica Light"/>
                <a:sym typeface="Helvetica Light"/>
              </a:defRPr>
            </a:pPr>
            <a:endParaRPr sz="3386" kern="0">
              <a:solidFill>
                <a:srgbClr val="FFFFFF"/>
              </a:solidFill>
              <a:latin typeface="微软雅黑"/>
              <a:ea typeface="Helvetica Light"/>
              <a:cs typeface="Helvetica Light"/>
              <a:sym typeface="Helvetica Light"/>
            </a:endParaRPr>
          </a:p>
        </p:txBody>
      </p:sp>
      <p:sp>
        <p:nvSpPr>
          <p:cNvPr id="22" name="Shape 999"/>
          <p:cNvSpPr/>
          <p:nvPr/>
        </p:nvSpPr>
        <p:spPr>
          <a:xfrm rot="2700000">
            <a:off x="6538375" y="4386929"/>
            <a:ext cx="297575" cy="297575"/>
          </a:xfrm>
          <a:custGeom>
            <a:avLst/>
            <a:gdLst/>
            <a:ahLst/>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rgbClr val="FFFFFF"/>
          </a:solidFill>
          <a:ln w="12700" cap="flat">
            <a:noFill/>
            <a:miter lim="400000"/>
          </a:ln>
          <a:effectLst/>
        </p:spPr>
        <p:txBody>
          <a:bodyPr wrap="square" lIns="40315" tIns="40315" rIns="40315" bIns="40315" numCol="1" anchor="ctr">
            <a:noAutofit/>
          </a:bodyPr>
          <a:lstStyle/>
          <a:p>
            <a:pPr>
              <a:defRPr sz="3100" b="1">
                <a:latin typeface="Kontrapunkt Bob Bold"/>
                <a:ea typeface="Kontrapunkt Bob Bold"/>
                <a:cs typeface="Kontrapunkt Bob Bold"/>
                <a:sym typeface="Kontrapunkt Bob Bold"/>
              </a:defRPr>
            </a:pPr>
            <a:endParaRPr sz="3280" b="1">
              <a:solidFill>
                <a:prstClr val="black"/>
              </a:solidFill>
              <a:latin typeface="微软雅黑"/>
              <a:ea typeface="Kontrapunkt Bob Bold"/>
              <a:cs typeface="Kontrapunkt Bob Bold"/>
              <a:sym typeface="Kontrapunkt Bob Bold"/>
            </a:endParaRPr>
          </a:p>
        </p:txBody>
      </p:sp>
      <p:sp>
        <p:nvSpPr>
          <p:cNvPr id="23" name="Shape 1001"/>
          <p:cNvSpPr/>
          <p:nvPr/>
        </p:nvSpPr>
        <p:spPr>
          <a:xfrm>
            <a:off x="6286620" y="5030071"/>
            <a:ext cx="684772" cy="684772"/>
          </a:xfrm>
          <a:prstGeom prst="rect">
            <a:avLst/>
          </a:prstGeom>
          <a:solidFill>
            <a:schemeClr val="accent1"/>
          </a:solidFill>
          <a:ln w="12700" cap="flat">
            <a:noFill/>
            <a:miter lim="400000"/>
          </a:ln>
          <a:effectLst/>
        </p:spPr>
        <p:txBody>
          <a:bodyPr wrap="square" lIns="53754" tIns="53754" rIns="53754" bIns="53754" numCol="1" anchor="ctr">
            <a:noAutofit/>
          </a:bodyPr>
          <a:lstStyle/>
          <a:p>
            <a:pPr>
              <a:defRPr sz="3200">
                <a:solidFill>
                  <a:srgbClr val="FFFFFF"/>
                </a:solidFill>
                <a:latin typeface="Helvetica Light"/>
                <a:ea typeface="Helvetica Light"/>
                <a:cs typeface="Helvetica Light"/>
                <a:sym typeface="Helvetica Light"/>
              </a:defRPr>
            </a:pPr>
            <a:endParaRPr sz="3386" kern="0">
              <a:solidFill>
                <a:srgbClr val="FFFFFF"/>
              </a:solidFill>
              <a:latin typeface="微软雅黑"/>
              <a:ea typeface="Helvetica Light"/>
              <a:cs typeface="Helvetica Light"/>
              <a:sym typeface="Helvetica Light"/>
            </a:endParaRPr>
          </a:p>
        </p:txBody>
      </p:sp>
      <p:sp>
        <p:nvSpPr>
          <p:cNvPr id="24" name="Shape 1002"/>
          <p:cNvSpPr/>
          <p:nvPr/>
        </p:nvSpPr>
        <p:spPr>
          <a:xfrm rot="21537488">
            <a:off x="6536983" y="5233568"/>
            <a:ext cx="173872" cy="316641"/>
          </a:xfrm>
          <a:custGeom>
            <a:avLst/>
            <a:gdLst/>
            <a:ahLst/>
            <a:cxnLst>
              <a:cxn ang="0">
                <a:pos x="wd2" y="hd2"/>
              </a:cxn>
              <a:cxn ang="5400000">
                <a:pos x="wd2" y="hd2"/>
              </a:cxn>
              <a:cxn ang="10800000">
                <a:pos x="wd2" y="hd2"/>
              </a:cxn>
              <a:cxn ang="16200000">
                <a:pos x="wd2" y="hd2"/>
              </a:cxn>
            </a:cxnLst>
            <a:rect l="0" t="0" r="r" b="b"/>
            <a:pathLst>
              <a:path w="21600" h="21600" extrusionOk="0">
                <a:moveTo>
                  <a:pt x="20407" y="3476"/>
                </a:moveTo>
                <a:cubicBezTo>
                  <a:pt x="16335" y="5612"/>
                  <a:pt x="16335" y="5612"/>
                  <a:pt x="16335" y="5612"/>
                </a:cubicBezTo>
                <a:cubicBezTo>
                  <a:pt x="14486" y="4583"/>
                  <a:pt x="12660" y="4068"/>
                  <a:pt x="10835" y="4068"/>
                </a:cubicBezTo>
                <a:cubicBezTo>
                  <a:pt x="9782" y="4068"/>
                  <a:pt x="8916" y="4222"/>
                  <a:pt x="8237" y="4531"/>
                </a:cubicBezTo>
                <a:cubicBezTo>
                  <a:pt x="7582" y="4827"/>
                  <a:pt x="7231" y="5188"/>
                  <a:pt x="7231" y="5587"/>
                </a:cubicBezTo>
                <a:cubicBezTo>
                  <a:pt x="7231" y="5921"/>
                  <a:pt x="7535" y="6256"/>
                  <a:pt x="8120" y="6591"/>
                </a:cubicBezTo>
                <a:cubicBezTo>
                  <a:pt x="8706" y="6938"/>
                  <a:pt x="9876" y="7299"/>
                  <a:pt x="11631" y="7685"/>
                </a:cubicBezTo>
                <a:cubicBezTo>
                  <a:pt x="14743" y="8380"/>
                  <a:pt x="16873" y="8972"/>
                  <a:pt x="18020" y="9461"/>
                </a:cubicBezTo>
                <a:cubicBezTo>
                  <a:pt x="19166" y="9950"/>
                  <a:pt x="20055" y="10530"/>
                  <a:pt x="20687" y="11225"/>
                </a:cubicBezTo>
                <a:cubicBezTo>
                  <a:pt x="21296" y="11907"/>
                  <a:pt x="21600" y="12679"/>
                  <a:pt x="21600" y="13529"/>
                </a:cubicBezTo>
                <a:cubicBezTo>
                  <a:pt x="21600" y="14379"/>
                  <a:pt x="21272" y="15177"/>
                  <a:pt x="20617" y="15897"/>
                </a:cubicBezTo>
                <a:cubicBezTo>
                  <a:pt x="19962" y="16618"/>
                  <a:pt x="19096" y="17198"/>
                  <a:pt x="18066" y="17622"/>
                </a:cubicBezTo>
                <a:cubicBezTo>
                  <a:pt x="17037" y="18034"/>
                  <a:pt x="15539" y="18356"/>
                  <a:pt x="13573" y="18575"/>
                </a:cubicBezTo>
                <a:cubicBezTo>
                  <a:pt x="13573" y="21600"/>
                  <a:pt x="13573" y="21600"/>
                  <a:pt x="13573" y="21600"/>
                </a:cubicBezTo>
                <a:cubicBezTo>
                  <a:pt x="9618" y="21600"/>
                  <a:pt x="9618" y="21600"/>
                  <a:pt x="9618" y="21600"/>
                </a:cubicBezTo>
                <a:cubicBezTo>
                  <a:pt x="9618" y="18652"/>
                  <a:pt x="9618" y="18652"/>
                  <a:pt x="9618" y="18652"/>
                </a:cubicBezTo>
                <a:cubicBezTo>
                  <a:pt x="7793" y="18536"/>
                  <a:pt x="6225" y="18292"/>
                  <a:pt x="4938" y="17906"/>
                </a:cubicBezTo>
                <a:cubicBezTo>
                  <a:pt x="3159" y="17378"/>
                  <a:pt x="1521" y="16670"/>
                  <a:pt x="0" y="15795"/>
                </a:cubicBezTo>
                <a:cubicBezTo>
                  <a:pt x="4002" y="13593"/>
                  <a:pt x="4002" y="13593"/>
                  <a:pt x="4002" y="13593"/>
                </a:cubicBezTo>
                <a:cubicBezTo>
                  <a:pt x="6576" y="15061"/>
                  <a:pt x="9057" y="15795"/>
                  <a:pt x="11444" y="15795"/>
                </a:cubicBezTo>
                <a:cubicBezTo>
                  <a:pt x="12684" y="15795"/>
                  <a:pt x="13714" y="15563"/>
                  <a:pt x="14603" y="15112"/>
                </a:cubicBezTo>
                <a:cubicBezTo>
                  <a:pt x="15469" y="14649"/>
                  <a:pt x="15913" y="14121"/>
                  <a:pt x="15913" y="13503"/>
                </a:cubicBezTo>
                <a:cubicBezTo>
                  <a:pt x="15913" y="12975"/>
                  <a:pt x="15633" y="12525"/>
                  <a:pt x="15071" y="12126"/>
                </a:cubicBezTo>
                <a:cubicBezTo>
                  <a:pt x="14509" y="11740"/>
                  <a:pt x="13386" y="11341"/>
                  <a:pt x="11748" y="10929"/>
                </a:cubicBezTo>
                <a:cubicBezTo>
                  <a:pt x="8401" y="10105"/>
                  <a:pt x="6155" y="9436"/>
                  <a:pt x="4961" y="8946"/>
                </a:cubicBezTo>
                <a:cubicBezTo>
                  <a:pt x="3791" y="8470"/>
                  <a:pt x="2902" y="7917"/>
                  <a:pt x="2317" y="7312"/>
                </a:cubicBezTo>
                <a:cubicBezTo>
                  <a:pt x="1732" y="6707"/>
                  <a:pt x="1451" y="6063"/>
                  <a:pt x="1451" y="5368"/>
                </a:cubicBezTo>
                <a:cubicBezTo>
                  <a:pt x="1451" y="4235"/>
                  <a:pt x="2223" y="3257"/>
                  <a:pt x="3768" y="2446"/>
                </a:cubicBezTo>
                <a:cubicBezTo>
                  <a:pt x="5312" y="1635"/>
                  <a:pt x="7255" y="1197"/>
                  <a:pt x="9618" y="1133"/>
                </a:cubicBezTo>
                <a:cubicBezTo>
                  <a:pt x="9618" y="0"/>
                  <a:pt x="9618" y="0"/>
                  <a:pt x="9618" y="0"/>
                </a:cubicBezTo>
                <a:cubicBezTo>
                  <a:pt x="13573" y="0"/>
                  <a:pt x="13573" y="0"/>
                  <a:pt x="13573" y="0"/>
                </a:cubicBezTo>
                <a:cubicBezTo>
                  <a:pt x="13573" y="1287"/>
                  <a:pt x="13573" y="1287"/>
                  <a:pt x="13573" y="1287"/>
                </a:cubicBezTo>
                <a:cubicBezTo>
                  <a:pt x="14954" y="1455"/>
                  <a:pt x="16101" y="1686"/>
                  <a:pt x="17037" y="1982"/>
                </a:cubicBezTo>
                <a:cubicBezTo>
                  <a:pt x="17996" y="2278"/>
                  <a:pt x="19119" y="2780"/>
                  <a:pt x="20407" y="3476"/>
                </a:cubicBezTo>
                <a:close/>
              </a:path>
            </a:pathLst>
          </a:custGeom>
          <a:solidFill>
            <a:srgbClr val="FFFFFF"/>
          </a:solidFill>
          <a:ln w="12700" cap="flat">
            <a:noFill/>
            <a:miter lim="400000"/>
          </a:ln>
          <a:effectLst/>
        </p:spPr>
        <p:txBody>
          <a:bodyPr wrap="square" lIns="0" tIns="0" rIns="0" bIns="0" numCol="1" anchor="t">
            <a:noAutofit/>
          </a:bodyPr>
          <a:lstStyle/>
          <a:p>
            <a:pPr>
              <a:defRPr sz="3100" b="1">
                <a:latin typeface="Kontrapunkt Bob Bold"/>
                <a:ea typeface="Kontrapunkt Bob Bold"/>
                <a:cs typeface="Kontrapunkt Bob Bold"/>
                <a:sym typeface="Kontrapunkt Bob Bold"/>
              </a:defRPr>
            </a:pPr>
            <a:endParaRPr sz="3280" b="1">
              <a:solidFill>
                <a:prstClr val="black"/>
              </a:solidFill>
              <a:latin typeface="微软雅黑"/>
              <a:ea typeface="Kontrapunkt Bob Bold"/>
              <a:cs typeface="Kontrapunkt Bob Bold"/>
              <a:sym typeface="Kontrapunkt Bob Bold"/>
            </a:endParaRPr>
          </a:p>
        </p:txBody>
      </p:sp>
      <p:sp>
        <p:nvSpPr>
          <p:cNvPr id="25" name="TextBox 24"/>
          <p:cNvSpPr txBox="1"/>
          <p:nvPr/>
        </p:nvSpPr>
        <p:spPr>
          <a:xfrm>
            <a:off x="7322816" y="2593060"/>
            <a:ext cx="3721485" cy="341888"/>
          </a:xfrm>
          <a:prstGeom prst="rect">
            <a:avLst/>
          </a:prstGeom>
          <a:noFill/>
        </p:spPr>
        <p:txBody>
          <a:bodyPr wrap="square" lIns="0" tIns="0" rIns="0" bIns="0" rtlCol="0">
            <a:spAutoFit/>
          </a:bodyPr>
          <a:lstStyle/>
          <a:p>
            <a:r>
              <a:rPr lang="zh-CN" altLang="en-US" sz="1111" dirty="0">
                <a:solidFill>
                  <a:srgbClr val="474747"/>
                </a:solidFill>
                <a:latin typeface="微软雅黑"/>
                <a:ea typeface="微软雅黑"/>
              </a:rPr>
              <a:t>此处添加详细文本描述，建议与标题相关并符合整体语言风格，语言描述尽量简洁生动</a:t>
            </a:r>
            <a:endParaRPr lang="en-GB" altLang="zh-CN" sz="1111" dirty="0">
              <a:solidFill>
                <a:srgbClr val="474747"/>
              </a:solidFill>
              <a:latin typeface="微软雅黑"/>
              <a:ea typeface="微软雅黑"/>
            </a:endParaRPr>
          </a:p>
        </p:txBody>
      </p:sp>
      <p:sp>
        <p:nvSpPr>
          <p:cNvPr id="26" name="TextBox 25"/>
          <p:cNvSpPr txBox="1"/>
          <p:nvPr/>
        </p:nvSpPr>
        <p:spPr>
          <a:xfrm>
            <a:off x="7322817" y="2362274"/>
            <a:ext cx="2555046" cy="195438"/>
          </a:xfrm>
          <a:prstGeom prst="rect">
            <a:avLst/>
          </a:prstGeom>
          <a:noFill/>
        </p:spPr>
        <p:txBody>
          <a:bodyPr wrap="square" lIns="0" tIns="0" rIns="0" bIns="0" rtlCol="0">
            <a:spAutoFit/>
          </a:bodyPr>
          <a:lstStyle/>
          <a:p>
            <a:pPr defTabSz="1245303"/>
            <a:r>
              <a:rPr lang="zh-CN" altLang="en-US" sz="1270" dirty="0">
                <a:solidFill>
                  <a:schemeClr val="accent1"/>
                </a:solidFill>
                <a:latin typeface="微软雅黑"/>
                <a:ea typeface="微软雅黑"/>
              </a:rPr>
              <a:t>添加标题</a:t>
            </a:r>
            <a:endParaRPr lang="en-GB" altLang="zh-CN" sz="1270" dirty="0">
              <a:solidFill>
                <a:schemeClr val="accent1"/>
              </a:solidFill>
              <a:latin typeface="微软雅黑"/>
              <a:ea typeface="微软雅黑"/>
            </a:endParaRPr>
          </a:p>
        </p:txBody>
      </p:sp>
      <p:sp>
        <p:nvSpPr>
          <p:cNvPr id="27" name="TextBox 26"/>
          <p:cNvSpPr txBox="1"/>
          <p:nvPr/>
        </p:nvSpPr>
        <p:spPr>
          <a:xfrm>
            <a:off x="7322819" y="3474423"/>
            <a:ext cx="3721485" cy="341888"/>
          </a:xfrm>
          <a:prstGeom prst="rect">
            <a:avLst/>
          </a:prstGeom>
          <a:noFill/>
        </p:spPr>
        <p:txBody>
          <a:bodyPr wrap="square" lIns="0" tIns="0" rIns="0" bIns="0" rtlCol="0">
            <a:spAutoFit/>
          </a:bodyPr>
          <a:lstStyle/>
          <a:p>
            <a:r>
              <a:rPr lang="zh-CN" altLang="en-US" sz="1111" dirty="0">
                <a:solidFill>
                  <a:srgbClr val="474747"/>
                </a:solidFill>
                <a:latin typeface="微软雅黑"/>
                <a:ea typeface="微软雅黑"/>
              </a:rPr>
              <a:t>此处添加详细文本描述，建议与标题相关并符合整体语言风格，语言描述尽量简洁生动</a:t>
            </a:r>
            <a:endParaRPr lang="en-GB" altLang="zh-CN" sz="1111" dirty="0">
              <a:solidFill>
                <a:srgbClr val="474747"/>
              </a:solidFill>
              <a:latin typeface="微软雅黑"/>
              <a:ea typeface="微软雅黑"/>
            </a:endParaRPr>
          </a:p>
        </p:txBody>
      </p:sp>
      <p:sp>
        <p:nvSpPr>
          <p:cNvPr id="28" name="TextBox 27"/>
          <p:cNvSpPr txBox="1"/>
          <p:nvPr/>
        </p:nvSpPr>
        <p:spPr>
          <a:xfrm>
            <a:off x="7322819" y="3243637"/>
            <a:ext cx="2555046" cy="195438"/>
          </a:xfrm>
          <a:prstGeom prst="rect">
            <a:avLst/>
          </a:prstGeom>
          <a:noFill/>
        </p:spPr>
        <p:txBody>
          <a:bodyPr wrap="square" lIns="0" tIns="0" rIns="0" bIns="0" rtlCol="0">
            <a:spAutoFit/>
          </a:bodyPr>
          <a:lstStyle/>
          <a:p>
            <a:pPr defTabSz="1245303"/>
            <a:r>
              <a:rPr lang="zh-CN" altLang="en-US" sz="1270" dirty="0">
                <a:solidFill>
                  <a:schemeClr val="accent1"/>
                </a:solidFill>
                <a:latin typeface="微软雅黑"/>
                <a:ea typeface="微软雅黑"/>
              </a:rPr>
              <a:t>添加标题</a:t>
            </a:r>
            <a:endParaRPr lang="en-GB" altLang="zh-CN" sz="1270" dirty="0">
              <a:solidFill>
                <a:schemeClr val="accent1"/>
              </a:solidFill>
              <a:latin typeface="微软雅黑"/>
              <a:ea typeface="微软雅黑"/>
            </a:endParaRPr>
          </a:p>
        </p:txBody>
      </p:sp>
      <p:sp>
        <p:nvSpPr>
          <p:cNvPr id="29" name="TextBox 28"/>
          <p:cNvSpPr txBox="1"/>
          <p:nvPr/>
        </p:nvSpPr>
        <p:spPr>
          <a:xfrm>
            <a:off x="7322817" y="4369225"/>
            <a:ext cx="3721485" cy="341888"/>
          </a:xfrm>
          <a:prstGeom prst="rect">
            <a:avLst/>
          </a:prstGeom>
          <a:noFill/>
        </p:spPr>
        <p:txBody>
          <a:bodyPr wrap="square" lIns="0" tIns="0" rIns="0" bIns="0" rtlCol="0">
            <a:spAutoFit/>
          </a:bodyPr>
          <a:lstStyle/>
          <a:p>
            <a:r>
              <a:rPr lang="zh-CN" altLang="en-US" sz="1111" dirty="0">
                <a:solidFill>
                  <a:srgbClr val="474747"/>
                </a:solidFill>
                <a:latin typeface="微软雅黑"/>
                <a:ea typeface="微软雅黑"/>
              </a:rPr>
              <a:t>此处添加详细文本描述，建议与标题相关并符合整体语言风格，语言描述尽量简洁生动</a:t>
            </a:r>
            <a:endParaRPr lang="en-GB" altLang="zh-CN" sz="1111" dirty="0">
              <a:solidFill>
                <a:srgbClr val="474747"/>
              </a:solidFill>
              <a:latin typeface="微软雅黑"/>
              <a:ea typeface="微软雅黑"/>
            </a:endParaRPr>
          </a:p>
        </p:txBody>
      </p:sp>
      <p:sp>
        <p:nvSpPr>
          <p:cNvPr id="30" name="TextBox 29"/>
          <p:cNvSpPr txBox="1"/>
          <p:nvPr/>
        </p:nvSpPr>
        <p:spPr>
          <a:xfrm>
            <a:off x="7322818" y="4138438"/>
            <a:ext cx="2555046" cy="195438"/>
          </a:xfrm>
          <a:prstGeom prst="rect">
            <a:avLst/>
          </a:prstGeom>
          <a:noFill/>
        </p:spPr>
        <p:txBody>
          <a:bodyPr wrap="square" lIns="0" tIns="0" rIns="0" bIns="0" rtlCol="0">
            <a:spAutoFit/>
          </a:bodyPr>
          <a:lstStyle/>
          <a:p>
            <a:pPr defTabSz="1245303"/>
            <a:r>
              <a:rPr lang="zh-CN" altLang="en-US" sz="1270" dirty="0">
                <a:solidFill>
                  <a:schemeClr val="accent1"/>
                </a:solidFill>
                <a:latin typeface="微软雅黑"/>
                <a:ea typeface="微软雅黑"/>
              </a:rPr>
              <a:t>添加标题</a:t>
            </a:r>
            <a:endParaRPr lang="en-GB" altLang="zh-CN" sz="1270" dirty="0">
              <a:solidFill>
                <a:schemeClr val="accent1"/>
              </a:solidFill>
              <a:latin typeface="微软雅黑"/>
              <a:ea typeface="微软雅黑"/>
            </a:endParaRPr>
          </a:p>
        </p:txBody>
      </p:sp>
      <p:sp>
        <p:nvSpPr>
          <p:cNvPr id="31" name="TextBox 30"/>
          <p:cNvSpPr txBox="1"/>
          <p:nvPr/>
        </p:nvSpPr>
        <p:spPr>
          <a:xfrm>
            <a:off x="7322815" y="5232228"/>
            <a:ext cx="3802038" cy="341888"/>
          </a:xfrm>
          <a:prstGeom prst="rect">
            <a:avLst/>
          </a:prstGeom>
          <a:noFill/>
        </p:spPr>
        <p:txBody>
          <a:bodyPr wrap="square" lIns="0" tIns="0" rIns="0" bIns="0" rtlCol="0">
            <a:spAutoFit/>
          </a:bodyPr>
          <a:lstStyle/>
          <a:p>
            <a:r>
              <a:rPr lang="zh-CN" altLang="en-US" sz="1111" dirty="0">
                <a:solidFill>
                  <a:srgbClr val="474747"/>
                </a:solidFill>
                <a:latin typeface="微软雅黑"/>
                <a:ea typeface="微软雅黑"/>
              </a:rPr>
              <a:t>此处添加详细文本描述，建议与标题相关并符合整体语言风格，语言描述尽量简洁生动</a:t>
            </a:r>
            <a:endParaRPr lang="en-GB" altLang="zh-CN" sz="1111" dirty="0">
              <a:solidFill>
                <a:srgbClr val="474747"/>
              </a:solidFill>
              <a:latin typeface="微软雅黑"/>
              <a:ea typeface="微软雅黑"/>
            </a:endParaRPr>
          </a:p>
        </p:txBody>
      </p:sp>
      <p:sp>
        <p:nvSpPr>
          <p:cNvPr id="32" name="TextBox 31"/>
          <p:cNvSpPr txBox="1"/>
          <p:nvPr/>
        </p:nvSpPr>
        <p:spPr>
          <a:xfrm>
            <a:off x="7322816" y="5001442"/>
            <a:ext cx="2555046" cy="195438"/>
          </a:xfrm>
          <a:prstGeom prst="rect">
            <a:avLst/>
          </a:prstGeom>
          <a:noFill/>
        </p:spPr>
        <p:txBody>
          <a:bodyPr wrap="square" lIns="0" tIns="0" rIns="0" bIns="0" rtlCol="0">
            <a:spAutoFit/>
          </a:bodyPr>
          <a:lstStyle/>
          <a:p>
            <a:pPr defTabSz="1245303"/>
            <a:r>
              <a:rPr lang="zh-CN" altLang="en-US" sz="1270" dirty="0">
                <a:solidFill>
                  <a:schemeClr val="accent1"/>
                </a:solidFill>
                <a:latin typeface="微软雅黑"/>
                <a:ea typeface="微软雅黑"/>
              </a:rPr>
              <a:t>添加标题</a:t>
            </a:r>
            <a:endParaRPr lang="en-GB" altLang="zh-CN" sz="1270" dirty="0">
              <a:solidFill>
                <a:schemeClr val="accent1"/>
              </a:solidFill>
              <a:latin typeface="微软雅黑"/>
              <a:ea typeface="微软雅黑"/>
            </a:endParaRPr>
          </a:p>
        </p:txBody>
      </p:sp>
      <p:pic>
        <p:nvPicPr>
          <p:cNvPr id="3" name="图片 2">
            <a:extLst>
              <a:ext uri="{FF2B5EF4-FFF2-40B4-BE49-F238E27FC236}">
                <a16:creationId xmlns="" xmlns:a16="http://schemas.microsoft.com/office/drawing/2014/main" id="{6A0036E6-7F88-4B4D-BD16-714058A71F7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3431" y="2318781"/>
            <a:ext cx="5281283" cy="3521169"/>
          </a:xfrm>
          <a:prstGeom prst="rect">
            <a:avLst/>
          </a:prstGeom>
        </p:spPr>
      </p:pic>
      <p:sp>
        <p:nvSpPr>
          <p:cNvPr id="6" name="矩形 5">
            <a:extLst>
              <a:ext uri="{FF2B5EF4-FFF2-40B4-BE49-F238E27FC236}">
                <a16:creationId xmlns="" xmlns:a16="http://schemas.microsoft.com/office/drawing/2014/main" id="{62D7040E-6043-4D56-8B33-4FDE0C648DD8}"/>
              </a:ext>
            </a:extLst>
          </p:cNvPr>
          <p:cNvSpPr/>
          <p:nvPr/>
        </p:nvSpPr>
        <p:spPr>
          <a:xfrm>
            <a:off x="0" y="347241"/>
            <a:ext cx="289367" cy="5954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 xmlns:a16="http://schemas.microsoft.com/office/drawing/2014/main" id="{C1029422-D5BC-4D78-A449-979DCA504F7D}"/>
              </a:ext>
            </a:extLst>
          </p:cNvPr>
          <p:cNvSpPr/>
          <p:nvPr/>
        </p:nvSpPr>
        <p:spPr>
          <a:xfrm>
            <a:off x="370390" y="347241"/>
            <a:ext cx="103042" cy="5954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 xmlns:a16="http://schemas.microsoft.com/office/drawing/2014/main" id="{62C43051-A990-4475-9541-024D628227EC}"/>
              </a:ext>
            </a:extLst>
          </p:cNvPr>
          <p:cNvSpPr txBox="1"/>
          <p:nvPr/>
        </p:nvSpPr>
        <p:spPr>
          <a:xfrm>
            <a:off x="554455" y="351213"/>
            <a:ext cx="5200259" cy="369332"/>
          </a:xfrm>
          <a:prstGeom prst="rect">
            <a:avLst/>
          </a:prstGeom>
          <a:noFill/>
        </p:spPr>
        <p:txBody>
          <a:bodyPr wrap="square" rtlCol="0">
            <a:spAutoFit/>
          </a:bodyPr>
          <a:lstStyle/>
          <a:p>
            <a:r>
              <a:rPr lang="en-US" altLang="zh-CN" dirty="0">
                <a:solidFill>
                  <a:schemeClr val="bg2">
                    <a:lumMod val="25000"/>
                  </a:schemeClr>
                </a:solidFill>
                <a:latin typeface="Arial Black" panose="020B0A04020102020204" pitchFamily="34" charset="0"/>
              </a:rPr>
              <a:t>BUSINESS</a:t>
            </a:r>
            <a:r>
              <a:rPr lang="en-US" altLang="zh-CN" dirty="0">
                <a:latin typeface="Arial Black" panose="020B0A04020102020204" pitchFamily="34" charset="0"/>
              </a:rPr>
              <a:t> </a:t>
            </a:r>
            <a:r>
              <a:rPr lang="en-US" altLang="zh-CN" dirty="0">
                <a:solidFill>
                  <a:schemeClr val="accent1"/>
                </a:solidFill>
                <a:latin typeface="Arial Black" panose="020B0A04020102020204" pitchFamily="34" charset="0"/>
              </a:rPr>
              <a:t>POWERPOINT DESIGN</a:t>
            </a:r>
            <a:endParaRPr lang="zh-CN" altLang="en-US" dirty="0">
              <a:solidFill>
                <a:schemeClr val="accent1"/>
              </a:solidFill>
              <a:latin typeface="Arial Black" panose="020B0A04020102020204" pitchFamily="34" charset="0"/>
            </a:endParaRPr>
          </a:p>
        </p:txBody>
      </p:sp>
      <p:sp>
        <p:nvSpPr>
          <p:cNvPr id="8" name="文本框 7">
            <a:extLst>
              <a:ext uri="{FF2B5EF4-FFF2-40B4-BE49-F238E27FC236}">
                <a16:creationId xmlns="" xmlns:a16="http://schemas.microsoft.com/office/drawing/2014/main" id="{F050695E-6247-40B4-868E-2589BF9E4C7E}"/>
              </a:ext>
            </a:extLst>
          </p:cNvPr>
          <p:cNvSpPr txBox="1"/>
          <p:nvPr/>
        </p:nvSpPr>
        <p:spPr>
          <a:xfrm>
            <a:off x="554455" y="659431"/>
            <a:ext cx="4850923" cy="276999"/>
          </a:xfrm>
          <a:prstGeom prst="rect">
            <a:avLst/>
          </a:prstGeom>
          <a:noFill/>
        </p:spPr>
        <p:txBody>
          <a:bodyPr wrap="square" rtlCol="0">
            <a:spAutoFit/>
          </a:bodyPr>
          <a:lstStyle/>
          <a:p>
            <a:r>
              <a:rPr lang="en-US" altLang="zh-CN" sz="1200" dirty="0">
                <a:solidFill>
                  <a:srgbClr val="474747"/>
                </a:solidFill>
                <a:latin typeface="Arial" panose="020B0604020202020204" pitchFamily="34" charset="0"/>
                <a:cs typeface="Arial" panose="020B0604020202020204" pitchFamily="34" charset="0"/>
              </a:rPr>
              <a:t>ENTER   THE   COMPANY   NAME   OR   SUBTITLE</a:t>
            </a:r>
            <a:endParaRPr lang="zh-CN" altLang="en-US" sz="1200" dirty="0">
              <a:solidFill>
                <a:srgbClr val="474747"/>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8360158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extLst mod="1"/>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52913" y="2569029"/>
            <a:ext cx="6255657" cy="369332"/>
          </a:xfrm>
          <a:prstGeom prst="rect">
            <a:avLst/>
          </a:prstGeom>
          <a:noFill/>
        </p:spPr>
        <p:txBody>
          <a:bodyPr wrap="squar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28061351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60614" y="1555523"/>
            <a:ext cx="7801352" cy="1224910"/>
          </a:xfrm>
          <a:prstGeom prst="rect">
            <a:avLst/>
          </a:prstGeom>
          <a:solidFill>
            <a:schemeClr val="bg1">
              <a:lumMod val="9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zh-CN" altLang="en-US" sz="1799"/>
          </a:p>
        </p:txBody>
      </p:sp>
      <p:sp>
        <p:nvSpPr>
          <p:cNvPr id="4" name="矩形 3"/>
          <p:cNvSpPr/>
          <p:nvPr/>
        </p:nvSpPr>
        <p:spPr>
          <a:xfrm>
            <a:off x="4092572" y="1341855"/>
            <a:ext cx="4686911" cy="4634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r>
              <a:rPr lang="zh-CN" altLang="en-US" sz="1799">
                <a:latin typeface="微软雅黑" pitchFamily="34" charset="-122"/>
                <a:ea typeface="微软雅黑" pitchFamily="34" charset="-122"/>
              </a:rPr>
              <a:t>点击添加标题</a:t>
            </a:r>
          </a:p>
        </p:txBody>
      </p:sp>
      <p:sp>
        <p:nvSpPr>
          <p:cNvPr id="5" name="六边形 4"/>
          <p:cNvSpPr/>
          <p:nvPr/>
        </p:nvSpPr>
        <p:spPr>
          <a:xfrm>
            <a:off x="774575" y="3141534"/>
            <a:ext cx="1587262" cy="1367757"/>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r>
              <a:rPr lang="zh-CN" altLang="en-US" sz="3198" dirty="0">
                <a:latin typeface="微软雅黑" pitchFamily="34" charset="-122"/>
                <a:ea typeface="微软雅黑" pitchFamily="34" charset="-122"/>
              </a:rPr>
              <a:t>工作进度</a:t>
            </a:r>
          </a:p>
        </p:txBody>
      </p:sp>
      <p:cxnSp>
        <p:nvCxnSpPr>
          <p:cNvPr id="6" name="直接箭头连接符 5"/>
          <p:cNvCxnSpPr>
            <a:stCxn id="5" idx="5"/>
            <a:endCxn id="3" idx="1"/>
          </p:cNvCxnSpPr>
          <p:nvPr/>
        </p:nvCxnSpPr>
        <p:spPr>
          <a:xfrm flipV="1">
            <a:off x="2019898" y="2167978"/>
            <a:ext cx="1240716" cy="973556"/>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a:endCxn id="11" idx="1"/>
          </p:cNvCxnSpPr>
          <p:nvPr/>
        </p:nvCxnSpPr>
        <p:spPr>
          <a:xfrm flipV="1">
            <a:off x="2361837" y="3823300"/>
            <a:ext cx="898777" cy="2113"/>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5" idx="1"/>
            <a:endCxn id="14" idx="1"/>
          </p:cNvCxnSpPr>
          <p:nvPr/>
        </p:nvCxnSpPr>
        <p:spPr>
          <a:xfrm>
            <a:off x="2019898" y="4509290"/>
            <a:ext cx="1240716" cy="969331"/>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476666" y="1845766"/>
            <a:ext cx="7297418" cy="732160"/>
          </a:xfrm>
          <a:prstGeom prst="rect">
            <a:avLst/>
          </a:prstGeom>
          <a:noFill/>
        </p:spPr>
        <p:txBody>
          <a:bodyPr wrap="square" lIns="91424" tIns="45712" rIns="91424" bIns="45712" rtlCol="0">
            <a:spAutoFit/>
          </a:bodyPr>
          <a:lstStyle/>
          <a:p>
            <a:pPr>
              <a:lnSpc>
                <a:spcPct val="130000"/>
              </a:lnSpc>
            </a:pPr>
            <a:r>
              <a:rPr lang="zh-CN" altLang="en-US" sz="1599"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sp>
        <p:nvSpPr>
          <p:cNvPr id="11" name="矩形 10"/>
          <p:cNvSpPr/>
          <p:nvPr/>
        </p:nvSpPr>
        <p:spPr>
          <a:xfrm>
            <a:off x="3260614" y="3210845"/>
            <a:ext cx="7801352" cy="1224910"/>
          </a:xfrm>
          <a:prstGeom prst="rect">
            <a:avLst/>
          </a:prstGeom>
          <a:solidFill>
            <a:schemeClr val="bg1">
              <a:lumMod val="9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zh-CN" altLang="en-US" sz="1799"/>
          </a:p>
        </p:txBody>
      </p:sp>
      <p:sp>
        <p:nvSpPr>
          <p:cNvPr id="12" name="矩形 11"/>
          <p:cNvSpPr/>
          <p:nvPr/>
        </p:nvSpPr>
        <p:spPr>
          <a:xfrm>
            <a:off x="4092572" y="2997177"/>
            <a:ext cx="4686911" cy="4634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r>
              <a:rPr lang="zh-CN" altLang="en-US" sz="1799">
                <a:latin typeface="微软雅黑" pitchFamily="34" charset="-122"/>
                <a:ea typeface="微软雅黑" pitchFamily="34" charset="-122"/>
              </a:rPr>
              <a:t>点击添加标题</a:t>
            </a:r>
          </a:p>
        </p:txBody>
      </p:sp>
      <p:sp>
        <p:nvSpPr>
          <p:cNvPr id="13" name="TextBox 12"/>
          <p:cNvSpPr txBox="1"/>
          <p:nvPr/>
        </p:nvSpPr>
        <p:spPr>
          <a:xfrm>
            <a:off x="3476666" y="3501088"/>
            <a:ext cx="7297418" cy="732160"/>
          </a:xfrm>
          <a:prstGeom prst="rect">
            <a:avLst/>
          </a:prstGeom>
          <a:noFill/>
        </p:spPr>
        <p:txBody>
          <a:bodyPr wrap="square" lIns="91424" tIns="45712" rIns="91424" bIns="45712" rtlCol="0">
            <a:spAutoFit/>
          </a:bodyPr>
          <a:lstStyle/>
          <a:p>
            <a:pPr>
              <a:lnSpc>
                <a:spcPct val="130000"/>
              </a:lnSpc>
            </a:pPr>
            <a:r>
              <a:rPr lang="zh-CN" altLang="en-US" sz="1599"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sp>
        <p:nvSpPr>
          <p:cNvPr id="14" name="矩形 13"/>
          <p:cNvSpPr/>
          <p:nvPr/>
        </p:nvSpPr>
        <p:spPr>
          <a:xfrm>
            <a:off x="3260614" y="4866166"/>
            <a:ext cx="7801352" cy="1224910"/>
          </a:xfrm>
          <a:prstGeom prst="rect">
            <a:avLst/>
          </a:prstGeom>
          <a:solidFill>
            <a:schemeClr val="bg1">
              <a:lumMod val="9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zh-CN" altLang="en-US" sz="1799"/>
          </a:p>
        </p:txBody>
      </p:sp>
      <p:sp>
        <p:nvSpPr>
          <p:cNvPr id="15" name="矩形 14"/>
          <p:cNvSpPr/>
          <p:nvPr/>
        </p:nvSpPr>
        <p:spPr>
          <a:xfrm>
            <a:off x="4092572" y="4652499"/>
            <a:ext cx="4686911" cy="4634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r>
              <a:rPr lang="zh-CN" altLang="en-US" sz="1799">
                <a:latin typeface="微软雅黑" pitchFamily="34" charset="-122"/>
                <a:ea typeface="微软雅黑" pitchFamily="34" charset="-122"/>
              </a:rPr>
              <a:t>点击添加标题</a:t>
            </a:r>
          </a:p>
        </p:txBody>
      </p:sp>
      <p:sp>
        <p:nvSpPr>
          <p:cNvPr id="16" name="TextBox 15"/>
          <p:cNvSpPr txBox="1"/>
          <p:nvPr/>
        </p:nvSpPr>
        <p:spPr>
          <a:xfrm>
            <a:off x="3476666" y="5156410"/>
            <a:ext cx="7297418" cy="732160"/>
          </a:xfrm>
          <a:prstGeom prst="rect">
            <a:avLst/>
          </a:prstGeom>
          <a:noFill/>
        </p:spPr>
        <p:txBody>
          <a:bodyPr wrap="square" lIns="91424" tIns="45712" rIns="91424" bIns="45712" rtlCol="0">
            <a:spAutoFit/>
          </a:bodyPr>
          <a:lstStyle/>
          <a:p>
            <a:pPr>
              <a:lnSpc>
                <a:spcPct val="130000"/>
              </a:lnSpc>
            </a:pPr>
            <a:r>
              <a:rPr lang="zh-CN" altLang="en-US" sz="1599"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spTree>
    <p:extLst>
      <p:ext uri="{BB962C8B-B14F-4D97-AF65-F5344CB8AC3E}">
        <p14:creationId xmlns:p14="http://schemas.microsoft.com/office/powerpoint/2010/main" val="57035100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auto">
          <a:xfrm>
            <a:off x="1034724" y="1671638"/>
            <a:ext cx="4538535" cy="3014663"/>
          </a:xfrm>
          <a:prstGeom prst="rect">
            <a:avLst/>
          </a:prstGeom>
          <a:noFill/>
          <a:ln w="9525">
            <a:noFill/>
            <a:miter lim="800000"/>
            <a:headEnd/>
            <a:tailEnd/>
          </a:ln>
        </p:spPr>
      </p:pic>
      <p:sp>
        <p:nvSpPr>
          <p:cNvPr id="20" name="矩形 19"/>
          <p:cNvSpPr/>
          <p:nvPr/>
        </p:nvSpPr>
        <p:spPr>
          <a:xfrm>
            <a:off x="5573259" y="1671638"/>
            <a:ext cx="5675312" cy="3014663"/>
          </a:xfrm>
          <a:prstGeom prst="rect">
            <a:avLst/>
          </a:pr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defTabSz="914309">
              <a:defRPr/>
            </a:pPr>
            <a:endParaRPr lang="zh-CN" altLang="en-US" sz="2400"/>
          </a:p>
        </p:txBody>
      </p:sp>
      <p:sp>
        <p:nvSpPr>
          <p:cNvPr id="21" name="矩形 20"/>
          <p:cNvSpPr>
            <a:spLocks noChangeArrowheads="1"/>
          </p:cNvSpPr>
          <p:nvPr/>
        </p:nvSpPr>
        <p:spPr bwMode="auto">
          <a:xfrm>
            <a:off x="6041572" y="1933047"/>
            <a:ext cx="4533900" cy="2274910"/>
          </a:xfrm>
          <a:prstGeom prst="rect">
            <a:avLst/>
          </a:prstGeom>
          <a:noFill/>
          <a:ln w="9525">
            <a:noFill/>
            <a:miter lim="800000"/>
            <a:headEnd/>
            <a:tailEnd/>
          </a:ln>
        </p:spPr>
        <p:txBody>
          <a:bodyPr lIns="91431" tIns="45716" rIns="91431" bIns="45716">
            <a:spAutoFit/>
          </a:bodyPr>
          <a:lstStyle/>
          <a:p>
            <a:pPr>
              <a:lnSpc>
                <a:spcPct val="130000"/>
              </a:lnSpc>
              <a:spcAft>
                <a:spcPts val="500"/>
              </a:spcAft>
            </a:pPr>
            <a:r>
              <a:rPr lang="zh-CN" altLang="en-US" sz="1467" dirty="0">
                <a:solidFill>
                  <a:srgbClr val="F8F8F8"/>
                </a:solidFill>
                <a:latin typeface="微软雅黑" pitchFamily="34" charset="-122"/>
                <a:ea typeface="微软雅黑" pitchFamily="34" charset="-122"/>
                <a:sym typeface="微软雅黑" pitchFamily="34" charset="-122"/>
              </a:rPr>
              <a:t>       右键点击图片选择设置图片格式可直接替换图片。</a:t>
            </a:r>
            <a:endParaRPr lang="en-US" altLang="zh-CN" sz="1467" dirty="0">
              <a:solidFill>
                <a:srgbClr val="F8F8F8"/>
              </a:solidFill>
              <a:latin typeface="微软雅黑" pitchFamily="34" charset="-122"/>
              <a:ea typeface="微软雅黑" pitchFamily="34" charset="-122"/>
              <a:sym typeface="微软雅黑" pitchFamily="34" charset="-122"/>
            </a:endParaRPr>
          </a:p>
          <a:p>
            <a:pPr>
              <a:lnSpc>
                <a:spcPct val="130000"/>
              </a:lnSpc>
              <a:spcAft>
                <a:spcPts val="500"/>
              </a:spcAft>
            </a:pPr>
            <a:r>
              <a:rPr lang="zh-CN" altLang="en-US" sz="1467" dirty="0">
                <a:solidFill>
                  <a:srgbClr val="F8F8F8"/>
                </a:solidFill>
                <a:latin typeface="微软雅黑" pitchFamily="34" charset="-122"/>
                <a:ea typeface="微软雅黑" pitchFamily="34" charset="-122"/>
                <a:sym typeface="微软雅黑" pitchFamily="34" charset="-122"/>
              </a:rPr>
              <a:t>       您可以点击文字框输入您的描述说明，或者通过复制粘贴，在此录入上述图表的综合描述说明。</a:t>
            </a:r>
            <a:endParaRPr lang="en-US" altLang="zh-CN" sz="1467" dirty="0">
              <a:solidFill>
                <a:srgbClr val="F8F8F8"/>
              </a:solidFill>
              <a:latin typeface="微软雅黑" pitchFamily="34" charset="-122"/>
              <a:ea typeface="微软雅黑" pitchFamily="34" charset="-122"/>
              <a:sym typeface="微软雅黑" pitchFamily="34" charset="-122"/>
            </a:endParaRPr>
          </a:p>
          <a:p>
            <a:pPr>
              <a:lnSpc>
                <a:spcPct val="130000"/>
              </a:lnSpc>
              <a:spcAft>
                <a:spcPts val="500"/>
              </a:spcAft>
            </a:pPr>
            <a:r>
              <a:rPr lang="zh-CN" altLang="en-US" sz="1467" dirty="0">
                <a:solidFill>
                  <a:srgbClr val="F8F8F8"/>
                </a:solidFill>
                <a:latin typeface="微软雅黑" pitchFamily="34" charset="-122"/>
                <a:ea typeface="微软雅黑" pitchFamily="34" charset="-122"/>
                <a:sym typeface="微软雅黑" pitchFamily="34" charset="-122"/>
              </a:rPr>
              <a:t>       在此录入上述图表的综合描述说明，在此录入上述图表的综合描述说明，在此录入上述图表的综合描述说明，在此录入上述图表的综合描述说明，在此录入上述图表的综合描述说明 。</a:t>
            </a:r>
            <a:endParaRPr lang="en-US" altLang="zh-CN" sz="1467" dirty="0">
              <a:solidFill>
                <a:srgbClr val="F8F8F8"/>
              </a:solidFill>
              <a:latin typeface="微软雅黑" pitchFamily="34" charset="-122"/>
              <a:ea typeface="微软雅黑" pitchFamily="34" charset="-122"/>
              <a:sym typeface="微软雅黑" pitchFamily="34" charset="-122"/>
            </a:endParaRPr>
          </a:p>
        </p:txBody>
      </p:sp>
      <p:sp>
        <p:nvSpPr>
          <p:cNvPr id="22" name="矩形 47"/>
          <p:cNvSpPr>
            <a:spLocks noChangeArrowheads="1"/>
          </p:cNvSpPr>
          <p:nvPr/>
        </p:nvSpPr>
        <p:spPr bwMode="auto">
          <a:xfrm>
            <a:off x="1416051" y="5005389"/>
            <a:ext cx="9515475" cy="972759"/>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309">
              <a:lnSpc>
                <a:spcPct val="130000"/>
              </a:lnSpc>
              <a:spcBef>
                <a:spcPct val="0"/>
              </a:spcBef>
              <a:buNone/>
              <a:defRPr/>
            </a:pPr>
            <a:r>
              <a:rPr lang="zh-CN" altLang="en-US" sz="1467"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在此录入上述图表的描述说明，在此录入上述图表的综合描述说明，在此录入上述图表的综合描述说明。</a:t>
            </a:r>
            <a:endParaRPr lang="en-US" altLang="zh-CN" sz="1467" dirty="0">
              <a:solidFill>
                <a:schemeClr val="tx1">
                  <a:lumMod val="65000"/>
                  <a:lumOff val="35000"/>
                </a:schemeClr>
              </a:solidFill>
              <a:sym typeface="微软雅黑" pitchFamily="34" charset="-122"/>
            </a:endParaRPr>
          </a:p>
          <a:p>
            <a:pPr algn="ctr" defTabSz="914309">
              <a:lnSpc>
                <a:spcPct val="130000"/>
              </a:lnSpc>
              <a:spcBef>
                <a:spcPct val="0"/>
              </a:spcBef>
              <a:buNone/>
              <a:defRPr/>
            </a:pPr>
            <a:r>
              <a:rPr lang="zh-CN" altLang="en-US" sz="1467"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a:t>
            </a:r>
          </a:p>
        </p:txBody>
      </p:sp>
      <p:grpSp>
        <p:nvGrpSpPr>
          <p:cNvPr id="23" name="组合 22"/>
          <p:cNvGrpSpPr/>
          <p:nvPr/>
        </p:nvGrpSpPr>
        <p:grpSpPr>
          <a:xfrm>
            <a:off x="1702125" y="2322932"/>
            <a:ext cx="282095" cy="442445"/>
            <a:chOff x="1397666" y="1419622"/>
            <a:chExt cx="474034" cy="743490"/>
          </a:xfrm>
          <a:solidFill>
            <a:schemeClr val="accent1"/>
          </a:solidFill>
          <a:effectLst>
            <a:outerShdw blurRad="76200" dir="18900000" sy="23000" kx="-1200000" algn="bl" rotWithShape="0">
              <a:prstClr val="black">
                <a:alpha val="20000"/>
              </a:prstClr>
            </a:outerShdw>
          </a:effectLst>
        </p:grpSpPr>
        <p:grpSp>
          <p:nvGrpSpPr>
            <p:cNvPr id="24" name="组合 23"/>
            <p:cNvGrpSpPr/>
            <p:nvPr/>
          </p:nvGrpSpPr>
          <p:grpSpPr>
            <a:xfrm>
              <a:off x="1397666" y="1419622"/>
              <a:ext cx="474034" cy="743490"/>
              <a:chOff x="1397666" y="1419622"/>
              <a:chExt cx="474034" cy="743490"/>
            </a:xfrm>
            <a:grpFill/>
          </p:grpSpPr>
          <p:sp>
            <p:nvSpPr>
              <p:cNvPr id="26" name="同心圆 25"/>
              <p:cNvSpPr/>
              <p:nvPr/>
            </p:nvSpPr>
            <p:spPr>
              <a:xfrm>
                <a:off x="1397666" y="1419622"/>
                <a:ext cx="474034" cy="474034"/>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a:defRPr/>
                </a:pPr>
                <a:endParaRPr lang="zh-CN" altLang="en-US" sz="2533">
                  <a:solidFill>
                    <a:schemeClr val="tx1"/>
                  </a:solidFill>
                </a:endParaRPr>
              </a:p>
            </p:txBody>
          </p:sp>
          <p:sp>
            <p:nvSpPr>
              <p:cNvPr id="27" name="等腰三角形 26"/>
              <p:cNvSpPr/>
              <p:nvPr/>
            </p:nvSpPr>
            <p:spPr>
              <a:xfrm rot="10800000">
                <a:off x="1425882" y="1771198"/>
                <a:ext cx="417601" cy="39191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a:defRPr/>
                </a:pPr>
                <a:endParaRPr lang="zh-CN" altLang="en-US" sz="2533"/>
              </a:p>
            </p:txBody>
          </p:sp>
        </p:grpSp>
        <p:sp>
          <p:nvSpPr>
            <p:cNvPr id="25" name="椭圆 24"/>
            <p:cNvSpPr/>
            <p:nvPr/>
          </p:nvSpPr>
          <p:spPr>
            <a:xfrm>
              <a:off x="1562675" y="1584631"/>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a:defRPr/>
              </a:pPr>
              <a:endParaRPr lang="zh-CN" altLang="en-US" sz="2533"/>
            </a:p>
          </p:txBody>
        </p:sp>
      </p:grpSp>
    </p:spTree>
    <p:extLst>
      <p:ext uri="{BB962C8B-B14F-4D97-AF65-F5344CB8AC3E}">
        <p14:creationId xmlns:p14="http://schemas.microsoft.com/office/powerpoint/2010/main" val="326966842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8"/>
          <p:cNvSpPr>
            <a:spLocks/>
          </p:cNvSpPr>
          <p:nvPr/>
        </p:nvSpPr>
        <p:spPr bwMode="gray">
          <a:xfrm flipH="1">
            <a:off x="1202006" y="1321391"/>
            <a:ext cx="4937212" cy="244997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noFill/>
          <a:ln w="12700">
            <a:solidFill>
              <a:schemeClr val="bg1">
                <a:lumMod val="65000"/>
              </a:schemeClr>
            </a:solidFill>
            <a:miter lim="800000"/>
            <a:headEnd/>
            <a:tailEnd/>
          </a:ln>
          <a:effectLst/>
        </p:spPr>
        <p:txBody>
          <a:bodyPr lIns="127947" tIns="85299" rIns="127947" bIns="170597" anchor="b" anchorCtr="0"/>
          <a:lstStyle/>
          <a:p>
            <a:pPr lvl="0"/>
            <a:r>
              <a:rPr lang="zh-CN" altLang="en-US" sz="1599"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599"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599"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599"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599"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5" name="Freeform 9"/>
          <p:cNvSpPr>
            <a:spLocks/>
          </p:cNvSpPr>
          <p:nvPr/>
        </p:nvSpPr>
        <p:spPr bwMode="gray">
          <a:xfrm>
            <a:off x="1202006" y="3929816"/>
            <a:ext cx="4937212" cy="2449975"/>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noFill/>
          <a:ln w="12700">
            <a:solidFill>
              <a:schemeClr val="bg1">
                <a:lumMod val="65000"/>
              </a:schemeClr>
            </a:solidFill>
            <a:miter lim="800000"/>
            <a:headEnd/>
            <a:tailEnd/>
          </a:ln>
          <a:effectLst/>
        </p:spPr>
        <p:txBody>
          <a:bodyPr lIns="127947" tIns="170597" rIns="127947" bIns="170597" anchor="t" anchorCtr="0"/>
          <a:lstStyle/>
          <a:p>
            <a:pPr lvl="0"/>
            <a:r>
              <a:rPr lang="zh-CN" altLang="en-US" sz="1599"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599"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599"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599"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599"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6" name="Freeform 10"/>
          <p:cNvSpPr>
            <a:spLocks/>
          </p:cNvSpPr>
          <p:nvPr/>
        </p:nvSpPr>
        <p:spPr bwMode="gray">
          <a:xfrm>
            <a:off x="6308522" y="3929816"/>
            <a:ext cx="4937212" cy="2449975"/>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noFill/>
          <a:ln w="12700">
            <a:solidFill>
              <a:schemeClr val="bg1">
                <a:lumMod val="65000"/>
              </a:schemeClr>
            </a:solidFill>
            <a:miter lim="800000"/>
            <a:headEnd/>
            <a:tailEnd/>
          </a:ln>
          <a:effectLst/>
        </p:spPr>
        <p:txBody>
          <a:bodyPr lIns="127947" tIns="170597" rIns="127947" bIns="170597" anchor="t" anchorCtr="0"/>
          <a:lstStyle/>
          <a:p>
            <a:pPr lvl="0" algn="r"/>
            <a:r>
              <a:rPr lang="zh-CN" altLang="en-US" sz="1599"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599"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599"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599"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599"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7" name="Freeform 8"/>
          <p:cNvSpPr>
            <a:spLocks/>
          </p:cNvSpPr>
          <p:nvPr/>
        </p:nvSpPr>
        <p:spPr bwMode="gray">
          <a:xfrm>
            <a:off x="6308521" y="1321391"/>
            <a:ext cx="4936112" cy="244997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noFill/>
          <a:ln w="12700">
            <a:solidFill>
              <a:schemeClr val="bg1">
                <a:lumMod val="65000"/>
              </a:schemeClr>
            </a:solidFill>
            <a:miter lim="800000"/>
            <a:headEnd/>
            <a:tailEnd/>
          </a:ln>
          <a:effectLst/>
        </p:spPr>
        <p:txBody>
          <a:bodyPr lIns="127947" tIns="85299" rIns="127947" bIns="170597" anchor="b" anchorCtr="0"/>
          <a:lstStyle/>
          <a:p>
            <a:pPr lvl="0" algn="r"/>
            <a:r>
              <a:rPr lang="zh-CN" altLang="en-US" sz="1599"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599"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599"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599"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599"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8" name="Rectangle 19"/>
          <p:cNvSpPr>
            <a:spLocks noChangeArrowheads="1"/>
          </p:cNvSpPr>
          <p:nvPr/>
        </p:nvSpPr>
        <p:spPr bwMode="gray">
          <a:xfrm>
            <a:off x="1202006" y="5950940"/>
            <a:ext cx="4928272" cy="428851"/>
          </a:xfrm>
          <a:prstGeom prst="rect">
            <a:avLst/>
          </a:prstGeom>
          <a:solidFill>
            <a:schemeClr val="accent1"/>
          </a:solidFill>
          <a:ln w="12700">
            <a:noFill/>
            <a:miter lim="800000"/>
            <a:headEnd/>
            <a:tailEnd/>
          </a:ln>
          <a:effectLst/>
        </p:spPr>
        <p:txBody>
          <a:bodyPr lIns="127947" tIns="85299" rIns="127947" bIns="85299" anchor="ctr"/>
          <a:lstStyle/>
          <a:p>
            <a:pPr defTabSz="949783" eaLnBrk="0" hangingPunct="0"/>
            <a:r>
              <a:rPr lang="zh-CN" altLang="en-US" sz="1899" b="1" noProof="1">
                <a:solidFill>
                  <a:srgbClr val="FFFFFF"/>
                </a:solidFill>
                <a:latin typeface="微软雅黑" pitchFamily="34" charset="-122"/>
                <a:ea typeface="微软雅黑" pitchFamily="34" charset="-122"/>
                <a:cs typeface="Arial" charset="0"/>
              </a:rPr>
              <a:t>点击添加标题</a:t>
            </a:r>
            <a:endParaRPr lang="de-DE" altLang="zh-CN" sz="1899" b="1" noProof="1">
              <a:solidFill>
                <a:srgbClr val="FFFFFF"/>
              </a:solidFill>
              <a:latin typeface="微软雅黑" pitchFamily="34" charset="-122"/>
              <a:ea typeface="微软雅黑" pitchFamily="34" charset="-122"/>
              <a:cs typeface="Arial" charset="0"/>
            </a:endParaRPr>
          </a:p>
        </p:txBody>
      </p:sp>
      <p:sp>
        <p:nvSpPr>
          <p:cNvPr id="9" name="Rectangle 19"/>
          <p:cNvSpPr>
            <a:spLocks noChangeArrowheads="1"/>
          </p:cNvSpPr>
          <p:nvPr/>
        </p:nvSpPr>
        <p:spPr bwMode="gray">
          <a:xfrm>
            <a:off x="6317458" y="5950940"/>
            <a:ext cx="4928272" cy="428851"/>
          </a:xfrm>
          <a:prstGeom prst="rect">
            <a:avLst/>
          </a:prstGeom>
          <a:solidFill>
            <a:schemeClr val="accent1"/>
          </a:solidFill>
          <a:ln w="12700">
            <a:noFill/>
            <a:miter lim="800000"/>
            <a:headEnd/>
            <a:tailEnd/>
          </a:ln>
          <a:effectLst/>
        </p:spPr>
        <p:txBody>
          <a:bodyPr lIns="127947" tIns="85299" rIns="127947" bIns="85299" anchor="ctr"/>
          <a:lstStyle/>
          <a:p>
            <a:pPr defTabSz="949783" eaLnBrk="0" hangingPunct="0"/>
            <a:r>
              <a:rPr lang="zh-CN" altLang="en-US" sz="1899" b="1" noProof="1">
                <a:solidFill>
                  <a:srgbClr val="FFFFFF"/>
                </a:solidFill>
                <a:latin typeface="微软雅黑" pitchFamily="34" charset="-122"/>
                <a:ea typeface="微软雅黑" pitchFamily="34" charset="-122"/>
                <a:cs typeface="Arial" charset="0"/>
              </a:rPr>
              <a:t>点击添加标题</a:t>
            </a:r>
            <a:endParaRPr lang="de-DE" altLang="zh-CN" sz="1899" b="1" noProof="1">
              <a:solidFill>
                <a:srgbClr val="FFFFFF"/>
              </a:solidFill>
              <a:latin typeface="微软雅黑" pitchFamily="34" charset="-122"/>
              <a:ea typeface="微软雅黑" pitchFamily="34" charset="-122"/>
              <a:cs typeface="Arial" charset="0"/>
            </a:endParaRPr>
          </a:p>
        </p:txBody>
      </p:sp>
      <p:sp>
        <p:nvSpPr>
          <p:cNvPr id="10" name="Rectangle 19"/>
          <p:cNvSpPr>
            <a:spLocks noChangeArrowheads="1"/>
          </p:cNvSpPr>
          <p:nvPr/>
        </p:nvSpPr>
        <p:spPr bwMode="gray">
          <a:xfrm>
            <a:off x="6317458" y="1321391"/>
            <a:ext cx="4928272" cy="428851"/>
          </a:xfrm>
          <a:prstGeom prst="rect">
            <a:avLst/>
          </a:prstGeom>
          <a:solidFill>
            <a:schemeClr val="accent1"/>
          </a:solidFill>
          <a:ln w="12700">
            <a:noFill/>
            <a:miter lim="800000"/>
            <a:headEnd/>
            <a:tailEnd/>
          </a:ln>
          <a:effectLst/>
        </p:spPr>
        <p:txBody>
          <a:bodyPr lIns="127947" tIns="85299" rIns="127947" bIns="85299" anchor="ctr"/>
          <a:lstStyle/>
          <a:p>
            <a:pPr defTabSz="949783" eaLnBrk="0" hangingPunct="0"/>
            <a:r>
              <a:rPr lang="zh-CN" altLang="en-US" sz="1899" b="1" noProof="1">
                <a:solidFill>
                  <a:srgbClr val="FFFFFF"/>
                </a:solidFill>
                <a:latin typeface="微软雅黑" pitchFamily="34" charset="-122"/>
                <a:ea typeface="微软雅黑" pitchFamily="34" charset="-122"/>
                <a:cs typeface="Arial" charset="0"/>
              </a:rPr>
              <a:t>点击添加标题</a:t>
            </a:r>
          </a:p>
        </p:txBody>
      </p:sp>
      <p:sp>
        <p:nvSpPr>
          <p:cNvPr id="11" name="Rectangle 19"/>
          <p:cNvSpPr>
            <a:spLocks noChangeArrowheads="1"/>
          </p:cNvSpPr>
          <p:nvPr/>
        </p:nvSpPr>
        <p:spPr bwMode="gray">
          <a:xfrm>
            <a:off x="1202006" y="1321391"/>
            <a:ext cx="4928272" cy="428851"/>
          </a:xfrm>
          <a:prstGeom prst="rect">
            <a:avLst/>
          </a:prstGeom>
          <a:solidFill>
            <a:schemeClr val="accent1"/>
          </a:solidFill>
          <a:ln w="12700">
            <a:noFill/>
            <a:round/>
            <a:headEnd/>
            <a:tailEnd/>
          </a:ln>
          <a:effectLst/>
        </p:spPr>
        <p:txBody>
          <a:bodyPr wrap="none" lIns="108330" tIns="54166" rIns="108330" bIns="54166" anchor="ctr"/>
          <a:lstStyle/>
          <a:p>
            <a:r>
              <a:rPr lang="zh-CN" altLang="en-US" sz="1899" b="1" noProof="1">
                <a:solidFill>
                  <a:schemeClr val="bg1"/>
                </a:solidFill>
                <a:latin typeface="微软雅黑" pitchFamily="34" charset="-122"/>
                <a:ea typeface="微软雅黑" pitchFamily="34" charset="-122"/>
              </a:rPr>
              <a:t>点击添加标题</a:t>
            </a:r>
            <a:endParaRPr lang="de-DE" sz="1899" b="1" noProof="1">
              <a:solidFill>
                <a:schemeClr val="bg1"/>
              </a:solidFill>
              <a:latin typeface="微软雅黑" pitchFamily="34" charset="-122"/>
              <a:ea typeface="微软雅黑" pitchFamily="34" charset="-122"/>
            </a:endParaRPr>
          </a:p>
        </p:txBody>
      </p:sp>
      <p:grpSp>
        <p:nvGrpSpPr>
          <p:cNvPr id="12" name="Gruppieren 43"/>
          <p:cNvGrpSpPr/>
          <p:nvPr/>
        </p:nvGrpSpPr>
        <p:grpSpPr bwMode="gray">
          <a:xfrm>
            <a:off x="5064372" y="2665057"/>
            <a:ext cx="2295010" cy="2310612"/>
            <a:chOff x="2804400" y="1911431"/>
            <a:chExt cx="3535200" cy="3535200"/>
          </a:xfrm>
          <a:solidFill>
            <a:schemeClr val="accent1"/>
          </a:solidFill>
          <a:effectLst/>
        </p:grpSpPr>
        <p:sp>
          <p:nvSpPr>
            <p:cNvPr id="13"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sz="1799"/>
            </a:p>
          </p:txBody>
        </p:sp>
        <p:sp>
          <p:nvSpPr>
            <p:cNvPr id="14"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sz="1799"/>
            </a:p>
          </p:txBody>
        </p:sp>
        <p:sp>
          <p:nvSpPr>
            <p:cNvPr id="15"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sz="1799"/>
            </a:p>
          </p:txBody>
        </p:sp>
      </p:grpSp>
    </p:spTree>
    <p:extLst>
      <p:ext uri="{BB962C8B-B14F-4D97-AF65-F5344CB8AC3E}">
        <p14:creationId xmlns:p14="http://schemas.microsoft.com/office/powerpoint/2010/main" val="212151497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Rectangle 2" descr="2786001_170328096000_2"/>
          <p:cNvSpPr>
            <a:spLocks noChangeArrowheads="1"/>
          </p:cNvSpPr>
          <p:nvPr/>
        </p:nvSpPr>
        <p:spPr bwMode="auto">
          <a:xfrm>
            <a:off x="527052" y="1343541"/>
            <a:ext cx="5363633" cy="4514849"/>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a:effectLst/>
          <a:extLst/>
        </p:spPr>
        <p:txBody>
          <a:bodyPr wrap="none" anchor="ctr"/>
          <a:lstStyle/>
          <a:p>
            <a:endParaRPr lang="zh-CN" altLang="en-US" sz="2400"/>
          </a:p>
        </p:txBody>
      </p:sp>
      <p:sp>
        <p:nvSpPr>
          <p:cNvPr id="81" name="Freeform 3"/>
          <p:cNvSpPr>
            <a:spLocks/>
          </p:cNvSpPr>
          <p:nvPr/>
        </p:nvSpPr>
        <p:spPr bwMode="auto">
          <a:xfrm>
            <a:off x="5662084" y="1343541"/>
            <a:ext cx="6002867" cy="4516967"/>
          </a:xfrm>
          <a:custGeom>
            <a:avLst/>
            <a:gdLst>
              <a:gd name="T0" fmla="*/ 92 w 3198"/>
              <a:gd name="T1" fmla="*/ 0 h 2137"/>
              <a:gd name="T2" fmla="*/ 92 w 3198"/>
              <a:gd name="T3" fmla="*/ 241 h 2137"/>
              <a:gd name="T4" fmla="*/ 0 w 3198"/>
              <a:gd name="T5" fmla="*/ 340 h 2137"/>
              <a:gd name="T6" fmla="*/ 92 w 3198"/>
              <a:gd name="T7" fmla="*/ 429 h 2137"/>
              <a:gd name="T8" fmla="*/ 92 w 3198"/>
              <a:gd name="T9" fmla="*/ 2137 h 2137"/>
              <a:gd name="T10" fmla="*/ 3198 w 3198"/>
              <a:gd name="T11" fmla="*/ 2137 h 2137"/>
              <a:gd name="T12" fmla="*/ 3198 w 3198"/>
              <a:gd name="T13" fmla="*/ 0 h 2137"/>
              <a:gd name="T14" fmla="*/ 92 w 3198"/>
              <a:gd name="T15" fmla="*/ 0 h 2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98" h="2137">
                <a:moveTo>
                  <a:pt x="92" y="0"/>
                </a:moveTo>
                <a:lnTo>
                  <a:pt x="92" y="241"/>
                </a:lnTo>
                <a:lnTo>
                  <a:pt x="0" y="340"/>
                </a:lnTo>
                <a:lnTo>
                  <a:pt x="92" y="429"/>
                </a:lnTo>
                <a:lnTo>
                  <a:pt x="92" y="2137"/>
                </a:lnTo>
                <a:lnTo>
                  <a:pt x="3198" y="2137"/>
                </a:lnTo>
                <a:lnTo>
                  <a:pt x="3198" y="0"/>
                </a:lnTo>
                <a:lnTo>
                  <a:pt x="92" y="0"/>
                </a:lnTo>
                <a:close/>
              </a:path>
            </a:pathLst>
          </a:custGeom>
          <a:solidFill>
            <a:schemeClr val="accent1"/>
          </a:solidFill>
          <a:ln>
            <a:noFill/>
          </a:ln>
          <a:extLst/>
        </p:spPr>
        <p:txBody>
          <a:bodyPr/>
          <a:lstStyle/>
          <a:p>
            <a:endParaRPr lang="zh-CN" altLang="en-US" sz="2400"/>
          </a:p>
        </p:txBody>
      </p:sp>
      <p:sp>
        <p:nvSpPr>
          <p:cNvPr id="82" name="Text Box 5"/>
          <p:cNvSpPr txBox="1">
            <a:spLocks noChangeArrowheads="1"/>
          </p:cNvSpPr>
          <p:nvPr/>
        </p:nvSpPr>
        <p:spPr bwMode="auto">
          <a:xfrm>
            <a:off x="7823201" y="1614474"/>
            <a:ext cx="3411511" cy="880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20000"/>
              </a:lnSpc>
              <a:buClr>
                <a:srgbClr val="FF6600"/>
              </a:buClr>
              <a:buFont typeface="Wingdings" pitchFamily="2" charset="2"/>
              <a:buNone/>
            </a:pPr>
            <a:r>
              <a:rPr lang="zh-CN" altLang="en-US" sz="1600" b="1" dirty="0">
                <a:solidFill>
                  <a:schemeClr val="bg1"/>
                </a:solidFill>
                <a:ea typeface="微软雅黑" pitchFamily="34" charset="-122"/>
              </a:rPr>
              <a:t>单击添加标题文本</a:t>
            </a:r>
          </a:p>
          <a:p>
            <a:pPr>
              <a:lnSpc>
                <a:spcPct val="120000"/>
              </a:lnSpc>
            </a:pPr>
            <a:r>
              <a:rPr lang="zh-CN" altLang="en-US" sz="1333" dirty="0">
                <a:solidFill>
                  <a:schemeClr val="bg1"/>
                </a:solidFill>
                <a:ea typeface="微软雅黑" pitchFamily="34" charset="-122"/>
              </a:rPr>
              <a:t>单击添加文本 单击添加文本 单击添加文本 </a:t>
            </a:r>
          </a:p>
          <a:p>
            <a:pPr>
              <a:lnSpc>
                <a:spcPct val="120000"/>
              </a:lnSpc>
            </a:pPr>
            <a:r>
              <a:rPr lang="zh-CN" altLang="en-US" sz="1333" dirty="0" smtClean="0">
                <a:solidFill>
                  <a:schemeClr val="bg1"/>
                </a:solidFill>
                <a:ea typeface="微软雅黑" pitchFamily="34" charset="-122"/>
              </a:rPr>
              <a:t>单击添加文本 单击添加文本 单击添加文本</a:t>
            </a:r>
            <a:endParaRPr lang="zh-CN" altLang="en-US" sz="1333" dirty="0">
              <a:solidFill>
                <a:schemeClr val="bg1"/>
              </a:solidFill>
              <a:ea typeface="微软雅黑" pitchFamily="34" charset="-122"/>
            </a:endParaRPr>
          </a:p>
        </p:txBody>
      </p:sp>
      <p:sp>
        <p:nvSpPr>
          <p:cNvPr id="83" name="Text Box 6"/>
          <p:cNvSpPr txBox="1">
            <a:spLocks noChangeArrowheads="1"/>
          </p:cNvSpPr>
          <p:nvPr/>
        </p:nvSpPr>
        <p:spPr bwMode="auto">
          <a:xfrm>
            <a:off x="7823201" y="3123657"/>
            <a:ext cx="3411511" cy="880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20000"/>
              </a:lnSpc>
              <a:buClr>
                <a:srgbClr val="FF6600"/>
              </a:buClr>
              <a:buFont typeface="Wingdings" pitchFamily="2" charset="2"/>
              <a:buNone/>
            </a:pPr>
            <a:r>
              <a:rPr lang="zh-CN" altLang="en-US" sz="1600" b="1">
                <a:solidFill>
                  <a:schemeClr val="bg1"/>
                </a:solidFill>
                <a:ea typeface="微软雅黑" pitchFamily="34" charset="-122"/>
              </a:rPr>
              <a:t>单击添加标题文本</a:t>
            </a:r>
          </a:p>
          <a:p>
            <a:pPr>
              <a:lnSpc>
                <a:spcPct val="120000"/>
              </a:lnSpc>
            </a:pPr>
            <a:r>
              <a:rPr lang="zh-CN" altLang="en-US" sz="1333">
                <a:solidFill>
                  <a:schemeClr val="bg1"/>
                </a:solidFill>
                <a:ea typeface="微软雅黑" pitchFamily="34" charset="-122"/>
              </a:rPr>
              <a:t>单击添加文本 单击添加文本 单击添加文本 </a:t>
            </a:r>
          </a:p>
          <a:p>
            <a:pPr>
              <a:lnSpc>
                <a:spcPct val="120000"/>
              </a:lnSpc>
            </a:pPr>
            <a:r>
              <a:rPr lang="zh-CN" altLang="en-US" sz="1333">
                <a:solidFill>
                  <a:schemeClr val="bg1"/>
                </a:solidFill>
                <a:ea typeface="微软雅黑" pitchFamily="34" charset="-122"/>
              </a:rPr>
              <a:t>单击添加文本 单击添加文本 单击添加文本</a:t>
            </a:r>
          </a:p>
        </p:txBody>
      </p:sp>
      <p:sp>
        <p:nvSpPr>
          <p:cNvPr id="84" name="Text Box 7"/>
          <p:cNvSpPr txBox="1">
            <a:spLocks noChangeArrowheads="1"/>
          </p:cNvSpPr>
          <p:nvPr/>
        </p:nvSpPr>
        <p:spPr bwMode="auto">
          <a:xfrm>
            <a:off x="7823201" y="4620141"/>
            <a:ext cx="3411511" cy="880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20000"/>
              </a:lnSpc>
              <a:buClr>
                <a:srgbClr val="FF6600"/>
              </a:buClr>
              <a:buFont typeface="Wingdings" pitchFamily="2" charset="2"/>
              <a:buNone/>
            </a:pPr>
            <a:r>
              <a:rPr lang="zh-CN" altLang="en-US" sz="1600" b="1">
                <a:solidFill>
                  <a:schemeClr val="bg1"/>
                </a:solidFill>
                <a:ea typeface="微软雅黑" pitchFamily="34" charset="-122"/>
              </a:rPr>
              <a:t>单击添加标题文本</a:t>
            </a:r>
          </a:p>
          <a:p>
            <a:pPr>
              <a:lnSpc>
                <a:spcPct val="120000"/>
              </a:lnSpc>
            </a:pPr>
            <a:r>
              <a:rPr lang="zh-CN" altLang="en-US" sz="1333">
                <a:solidFill>
                  <a:schemeClr val="bg1"/>
                </a:solidFill>
                <a:ea typeface="微软雅黑" pitchFamily="34" charset="-122"/>
              </a:rPr>
              <a:t>单击添加文本 单击添加文本 单击添加文本 </a:t>
            </a:r>
          </a:p>
          <a:p>
            <a:pPr>
              <a:lnSpc>
                <a:spcPct val="120000"/>
              </a:lnSpc>
            </a:pPr>
            <a:r>
              <a:rPr lang="zh-CN" altLang="en-US" sz="1333">
                <a:solidFill>
                  <a:schemeClr val="bg1"/>
                </a:solidFill>
                <a:ea typeface="微软雅黑" pitchFamily="34" charset="-122"/>
              </a:rPr>
              <a:t>单击添加文本 单击添加文本 单击添加文本</a:t>
            </a:r>
          </a:p>
        </p:txBody>
      </p:sp>
      <p:grpSp>
        <p:nvGrpSpPr>
          <p:cNvPr id="85" name="Group 8"/>
          <p:cNvGrpSpPr>
            <a:grpSpLocks/>
          </p:cNvGrpSpPr>
          <p:nvPr/>
        </p:nvGrpSpPr>
        <p:grpSpPr bwMode="auto">
          <a:xfrm>
            <a:off x="6383868" y="3068624"/>
            <a:ext cx="1056217" cy="1054100"/>
            <a:chOff x="0" y="0"/>
            <a:chExt cx="499" cy="499"/>
          </a:xfrm>
          <a:solidFill>
            <a:srgbClr val="0070C0"/>
          </a:solidFill>
        </p:grpSpPr>
        <p:sp>
          <p:nvSpPr>
            <p:cNvPr id="86" name="Oval 9"/>
            <p:cNvSpPr>
              <a:spLocks noChangeArrowheads="1"/>
            </p:cNvSpPr>
            <p:nvPr/>
          </p:nvSpPr>
          <p:spPr bwMode="auto">
            <a:xfrm>
              <a:off x="0" y="0"/>
              <a:ext cx="499" cy="499"/>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grpSp>
          <p:nvGrpSpPr>
            <p:cNvPr id="87" name="Group 10"/>
            <p:cNvGrpSpPr>
              <a:grpSpLocks/>
            </p:cNvGrpSpPr>
            <p:nvPr/>
          </p:nvGrpSpPr>
          <p:grpSpPr bwMode="auto">
            <a:xfrm>
              <a:off x="104" y="107"/>
              <a:ext cx="292" cy="300"/>
              <a:chOff x="0" y="0"/>
              <a:chExt cx="399" cy="413"/>
            </a:xfrm>
            <a:grpFill/>
          </p:grpSpPr>
          <p:sp>
            <p:nvSpPr>
              <p:cNvPr id="88" name="Rectangle 11"/>
              <p:cNvSpPr>
                <a:spLocks noChangeArrowheads="1"/>
              </p:cNvSpPr>
              <p:nvPr/>
            </p:nvSpPr>
            <p:spPr bwMode="auto">
              <a:xfrm>
                <a:off x="148" y="343"/>
                <a:ext cx="104" cy="1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a:p>
            </p:txBody>
          </p:sp>
          <p:sp>
            <p:nvSpPr>
              <p:cNvPr id="89" name="Freeform 12"/>
              <p:cNvSpPr>
                <a:spLocks/>
              </p:cNvSpPr>
              <p:nvPr/>
            </p:nvSpPr>
            <p:spPr bwMode="auto">
              <a:xfrm>
                <a:off x="148" y="376"/>
                <a:ext cx="104" cy="37"/>
              </a:xfrm>
              <a:custGeom>
                <a:avLst/>
                <a:gdLst>
                  <a:gd name="T0" fmla="*/ 0 w 104"/>
                  <a:gd name="T1" fmla="*/ 21 h 37"/>
                  <a:gd name="T2" fmla="*/ 29 w 104"/>
                  <a:gd name="T3" fmla="*/ 21 h 37"/>
                  <a:gd name="T4" fmla="*/ 29 w 104"/>
                  <a:gd name="T5" fmla="*/ 37 h 37"/>
                  <a:gd name="T6" fmla="*/ 76 w 104"/>
                  <a:gd name="T7" fmla="*/ 37 h 37"/>
                  <a:gd name="T8" fmla="*/ 76 w 104"/>
                  <a:gd name="T9" fmla="*/ 21 h 37"/>
                  <a:gd name="T10" fmla="*/ 104 w 104"/>
                  <a:gd name="T11" fmla="*/ 21 h 37"/>
                  <a:gd name="T12" fmla="*/ 104 w 104"/>
                  <a:gd name="T13" fmla="*/ 0 h 37"/>
                  <a:gd name="T14" fmla="*/ 0 w 104"/>
                  <a:gd name="T15" fmla="*/ 0 h 37"/>
                  <a:gd name="T16" fmla="*/ 0 w 104"/>
                  <a:gd name="T17" fmla="*/ 2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37">
                    <a:moveTo>
                      <a:pt x="0" y="21"/>
                    </a:moveTo>
                    <a:lnTo>
                      <a:pt x="29" y="21"/>
                    </a:lnTo>
                    <a:lnTo>
                      <a:pt x="29" y="37"/>
                    </a:lnTo>
                    <a:lnTo>
                      <a:pt x="76" y="37"/>
                    </a:lnTo>
                    <a:lnTo>
                      <a:pt x="76" y="21"/>
                    </a:lnTo>
                    <a:lnTo>
                      <a:pt x="104" y="21"/>
                    </a:lnTo>
                    <a:lnTo>
                      <a:pt x="104" y="0"/>
                    </a:lnTo>
                    <a:lnTo>
                      <a:pt x="0" y="0"/>
                    </a:lnTo>
                    <a:lnTo>
                      <a:pt x="0" y="2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90" name="Freeform 13"/>
              <p:cNvSpPr>
                <a:spLocks noEditPoints="1"/>
              </p:cNvSpPr>
              <p:nvPr/>
            </p:nvSpPr>
            <p:spPr bwMode="auto">
              <a:xfrm>
                <a:off x="87" y="92"/>
                <a:ext cx="227" cy="232"/>
              </a:xfrm>
              <a:custGeom>
                <a:avLst/>
                <a:gdLst>
                  <a:gd name="T0" fmla="*/ 48 w 96"/>
                  <a:gd name="T1" fmla="*/ 0 h 98"/>
                  <a:gd name="T2" fmla="*/ 0 w 96"/>
                  <a:gd name="T3" fmla="*/ 48 h 98"/>
                  <a:gd name="T4" fmla="*/ 25 w 96"/>
                  <a:gd name="T5" fmla="*/ 91 h 98"/>
                  <a:gd name="T6" fmla="*/ 25 w 96"/>
                  <a:gd name="T7" fmla="*/ 98 h 98"/>
                  <a:gd name="T8" fmla="*/ 69 w 96"/>
                  <a:gd name="T9" fmla="*/ 98 h 98"/>
                  <a:gd name="T10" fmla="*/ 69 w 96"/>
                  <a:gd name="T11" fmla="*/ 92 h 98"/>
                  <a:gd name="T12" fmla="*/ 96 w 96"/>
                  <a:gd name="T13" fmla="*/ 48 h 98"/>
                  <a:gd name="T14" fmla="*/ 48 w 96"/>
                  <a:gd name="T15" fmla="*/ 0 h 98"/>
                  <a:gd name="T16" fmla="*/ 48 w 96"/>
                  <a:gd name="T17" fmla="*/ 80 h 98"/>
                  <a:gd name="T18" fmla="*/ 48 w 96"/>
                  <a:gd name="T19" fmla="*/ 80 h 98"/>
                  <a:gd name="T20" fmla="*/ 48 w 96"/>
                  <a:gd name="T21" fmla="*/ 80 h 98"/>
                  <a:gd name="T22" fmla="*/ 26 w 96"/>
                  <a:gd name="T23" fmla="*/ 58 h 98"/>
                  <a:gd name="T24" fmla="*/ 33 w 96"/>
                  <a:gd name="T25" fmla="*/ 52 h 98"/>
                  <a:gd name="T26" fmla="*/ 48 w 96"/>
                  <a:gd name="T27" fmla="*/ 67 h 98"/>
                  <a:gd name="T28" fmla="*/ 63 w 96"/>
                  <a:gd name="T29" fmla="*/ 52 h 98"/>
                  <a:gd name="T30" fmla="*/ 70 w 96"/>
                  <a:gd name="T31" fmla="*/ 58 h 98"/>
                  <a:gd name="T32" fmla="*/ 48 w 96"/>
                  <a:gd name="T33" fmla="*/ 8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98">
                    <a:moveTo>
                      <a:pt x="48" y="0"/>
                    </a:moveTo>
                    <a:cubicBezTo>
                      <a:pt x="21" y="0"/>
                      <a:pt x="0" y="22"/>
                      <a:pt x="0" y="48"/>
                    </a:cubicBezTo>
                    <a:cubicBezTo>
                      <a:pt x="0" y="67"/>
                      <a:pt x="10" y="82"/>
                      <a:pt x="25" y="91"/>
                    </a:cubicBezTo>
                    <a:cubicBezTo>
                      <a:pt x="25" y="98"/>
                      <a:pt x="25" y="98"/>
                      <a:pt x="25" y="98"/>
                    </a:cubicBezTo>
                    <a:cubicBezTo>
                      <a:pt x="69" y="98"/>
                      <a:pt x="69" y="98"/>
                      <a:pt x="69" y="98"/>
                    </a:cubicBezTo>
                    <a:cubicBezTo>
                      <a:pt x="69" y="92"/>
                      <a:pt x="69" y="92"/>
                      <a:pt x="69" y="92"/>
                    </a:cubicBezTo>
                    <a:cubicBezTo>
                      <a:pt x="85" y="84"/>
                      <a:pt x="96" y="67"/>
                      <a:pt x="96" y="48"/>
                    </a:cubicBezTo>
                    <a:cubicBezTo>
                      <a:pt x="96" y="22"/>
                      <a:pt x="75" y="0"/>
                      <a:pt x="48" y="0"/>
                    </a:cubicBezTo>
                    <a:close/>
                    <a:moveTo>
                      <a:pt x="48" y="80"/>
                    </a:moveTo>
                    <a:cubicBezTo>
                      <a:pt x="48" y="80"/>
                      <a:pt x="48" y="80"/>
                      <a:pt x="48" y="80"/>
                    </a:cubicBezTo>
                    <a:cubicBezTo>
                      <a:pt x="48" y="80"/>
                      <a:pt x="48" y="80"/>
                      <a:pt x="48" y="80"/>
                    </a:cubicBezTo>
                    <a:cubicBezTo>
                      <a:pt x="26" y="58"/>
                      <a:pt x="26" y="58"/>
                      <a:pt x="26" y="58"/>
                    </a:cubicBezTo>
                    <a:cubicBezTo>
                      <a:pt x="33" y="52"/>
                      <a:pt x="33" y="52"/>
                      <a:pt x="33" y="52"/>
                    </a:cubicBezTo>
                    <a:cubicBezTo>
                      <a:pt x="48" y="67"/>
                      <a:pt x="48" y="67"/>
                      <a:pt x="48" y="67"/>
                    </a:cubicBezTo>
                    <a:cubicBezTo>
                      <a:pt x="63" y="52"/>
                      <a:pt x="63" y="52"/>
                      <a:pt x="63" y="52"/>
                    </a:cubicBezTo>
                    <a:cubicBezTo>
                      <a:pt x="70" y="58"/>
                      <a:pt x="70" y="58"/>
                      <a:pt x="70" y="58"/>
                    </a:cubicBezTo>
                    <a:lnTo>
                      <a:pt x="48" y="8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dirty="0"/>
              </a:p>
            </p:txBody>
          </p:sp>
          <p:sp>
            <p:nvSpPr>
              <p:cNvPr id="91" name="Freeform 14"/>
              <p:cNvSpPr>
                <a:spLocks/>
              </p:cNvSpPr>
              <p:nvPr/>
            </p:nvSpPr>
            <p:spPr bwMode="auto">
              <a:xfrm>
                <a:off x="182" y="0"/>
                <a:ext cx="37" cy="69"/>
              </a:xfrm>
              <a:custGeom>
                <a:avLst/>
                <a:gdLst>
                  <a:gd name="T0" fmla="*/ 8 w 16"/>
                  <a:gd name="T1" fmla="*/ 29 h 29"/>
                  <a:gd name="T2" fmla="*/ 16 w 16"/>
                  <a:gd name="T3" fmla="*/ 21 h 29"/>
                  <a:gd name="T4" fmla="*/ 16 w 16"/>
                  <a:gd name="T5" fmla="*/ 9 h 29"/>
                  <a:gd name="T6" fmla="*/ 8 w 16"/>
                  <a:gd name="T7" fmla="*/ 0 h 29"/>
                  <a:gd name="T8" fmla="*/ 0 w 16"/>
                  <a:gd name="T9" fmla="*/ 9 h 29"/>
                  <a:gd name="T10" fmla="*/ 0 w 16"/>
                  <a:gd name="T11" fmla="*/ 21 h 29"/>
                  <a:gd name="T12" fmla="*/ 8 w 16"/>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16" h="29">
                    <a:moveTo>
                      <a:pt x="8" y="29"/>
                    </a:moveTo>
                    <a:cubicBezTo>
                      <a:pt x="13" y="29"/>
                      <a:pt x="16" y="25"/>
                      <a:pt x="16" y="21"/>
                    </a:cubicBezTo>
                    <a:cubicBezTo>
                      <a:pt x="16" y="9"/>
                      <a:pt x="16" y="9"/>
                      <a:pt x="16" y="9"/>
                    </a:cubicBezTo>
                    <a:cubicBezTo>
                      <a:pt x="16" y="4"/>
                      <a:pt x="13" y="0"/>
                      <a:pt x="8" y="0"/>
                    </a:cubicBezTo>
                    <a:cubicBezTo>
                      <a:pt x="3" y="0"/>
                      <a:pt x="0" y="4"/>
                      <a:pt x="0" y="9"/>
                    </a:cubicBezTo>
                    <a:cubicBezTo>
                      <a:pt x="0" y="21"/>
                      <a:pt x="0" y="21"/>
                      <a:pt x="0" y="21"/>
                    </a:cubicBezTo>
                    <a:cubicBezTo>
                      <a:pt x="0" y="25"/>
                      <a:pt x="3" y="29"/>
                      <a:pt x="8" y="2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92" name="Freeform 15"/>
              <p:cNvSpPr>
                <a:spLocks/>
              </p:cNvSpPr>
              <p:nvPr/>
            </p:nvSpPr>
            <p:spPr bwMode="auto">
              <a:xfrm>
                <a:off x="255" y="24"/>
                <a:ext cx="59" cy="71"/>
              </a:xfrm>
              <a:custGeom>
                <a:avLst/>
                <a:gdLst>
                  <a:gd name="T0" fmla="*/ 5 w 25"/>
                  <a:gd name="T1" fmla="*/ 27 h 30"/>
                  <a:gd name="T2" fmla="*/ 17 w 25"/>
                  <a:gd name="T3" fmla="*/ 24 h 30"/>
                  <a:gd name="T4" fmla="*/ 23 w 25"/>
                  <a:gd name="T5" fmla="*/ 14 h 30"/>
                  <a:gd name="T6" fmla="*/ 20 w 25"/>
                  <a:gd name="T7" fmla="*/ 3 h 30"/>
                  <a:gd name="T8" fmla="*/ 9 w 25"/>
                  <a:gd name="T9" fmla="*/ 6 h 30"/>
                  <a:gd name="T10" fmla="*/ 2 w 25"/>
                  <a:gd name="T11" fmla="*/ 16 h 30"/>
                  <a:gd name="T12" fmla="*/ 5 w 25"/>
                  <a:gd name="T13" fmla="*/ 27 h 30"/>
                </a:gdLst>
                <a:ahLst/>
                <a:cxnLst>
                  <a:cxn ang="0">
                    <a:pos x="T0" y="T1"/>
                  </a:cxn>
                  <a:cxn ang="0">
                    <a:pos x="T2" y="T3"/>
                  </a:cxn>
                  <a:cxn ang="0">
                    <a:pos x="T4" y="T5"/>
                  </a:cxn>
                  <a:cxn ang="0">
                    <a:pos x="T6" y="T7"/>
                  </a:cxn>
                  <a:cxn ang="0">
                    <a:pos x="T8" y="T9"/>
                  </a:cxn>
                  <a:cxn ang="0">
                    <a:pos x="T10" y="T11"/>
                  </a:cxn>
                  <a:cxn ang="0">
                    <a:pos x="T12" y="T13"/>
                  </a:cxn>
                </a:cxnLst>
                <a:rect l="0" t="0" r="r" b="b"/>
                <a:pathLst>
                  <a:path w="25" h="30">
                    <a:moveTo>
                      <a:pt x="5" y="27"/>
                    </a:moveTo>
                    <a:cubicBezTo>
                      <a:pt x="9" y="30"/>
                      <a:pt x="15" y="28"/>
                      <a:pt x="17" y="24"/>
                    </a:cubicBezTo>
                    <a:cubicBezTo>
                      <a:pt x="23" y="14"/>
                      <a:pt x="23" y="14"/>
                      <a:pt x="23" y="14"/>
                    </a:cubicBezTo>
                    <a:cubicBezTo>
                      <a:pt x="25" y="10"/>
                      <a:pt x="24" y="5"/>
                      <a:pt x="20" y="3"/>
                    </a:cubicBezTo>
                    <a:cubicBezTo>
                      <a:pt x="16" y="0"/>
                      <a:pt x="11" y="2"/>
                      <a:pt x="9" y="6"/>
                    </a:cubicBezTo>
                    <a:cubicBezTo>
                      <a:pt x="2" y="16"/>
                      <a:pt x="2" y="16"/>
                      <a:pt x="2" y="16"/>
                    </a:cubicBezTo>
                    <a:cubicBezTo>
                      <a:pt x="0" y="20"/>
                      <a:pt x="1" y="25"/>
                      <a:pt x="5" y="2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93" name="Freeform 16"/>
              <p:cNvSpPr>
                <a:spLocks/>
              </p:cNvSpPr>
              <p:nvPr/>
            </p:nvSpPr>
            <p:spPr bwMode="auto">
              <a:xfrm>
                <a:off x="309" y="95"/>
                <a:ext cx="71" cy="56"/>
              </a:xfrm>
              <a:custGeom>
                <a:avLst/>
                <a:gdLst>
                  <a:gd name="T0" fmla="*/ 14 w 30"/>
                  <a:gd name="T1" fmla="*/ 22 h 24"/>
                  <a:gd name="T2" fmla="*/ 25 w 30"/>
                  <a:gd name="T3" fmla="*/ 17 h 24"/>
                  <a:gd name="T4" fmla="*/ 28 w 30"/>
                  <a:gd name="T5" fmla="*/ 5 h 24"/>
                  <a:gd name="T6" fmla="*/ 16 w 30"/>
                  <a:gd name="T7" fmla="*/ 2 h 24"/>
                  <a:gd name="T8" fmla="*/ 6 w 30"/>
                  <a:gd name="T9" fmla="*/ 7 h 24"/>
                  <a:gd name="T10" fmla="*/ 3 w 30"/>
                  <a:gd name="T11" fmla="*/ 19 h 24"/>
                  <a:gd name="T12" fmla="*/ 14 w 30"/>
                  <a:gd name="T13" fmla="*/ 22 h 24"/>
                </a:gdLst>
                <a:ahLst/>
                <a:cxnLst>
                  <a:cxn ang="0">
                    <a:pos x="T0" y="T1"/>
                  </a:cxn>
                  <a:cxn ang="0">
                    <a:pos x="T2" y="T3"/>
                  </a:cxn>
                  <a:cxn ang="0">
                    <a:pos x="T4" y="T5"/>
                  </a:cxn>
                  <a:cxn ang="0">
                    <a:pos x="T6" y="T7"/>
                  </a:cxn>
                  <a:cxn ang="0">
                    <a:pos x="T8" y="T9"/>
                  </a:cxn>
                  <a:cxn ang="0">
                    <a:pos x="T10" y="T11"/>
                  </a:cxn>
                  <a:cxn ang="0">
                    <a:pos x="T12" y="T13"/>
                  </a:cxn>
                </a:cxnLst>
                <a:rect l="0" t="0" r="r" b="b"/>
                <a:pathLst>
                  <a:path w="30" h="24">
                    <a:moveTo>
                      <a:pt x="14" y="22"/>
                    </a:moveTo>
                    <a:cubicBezTo>
                      <a:pt x="25" y="17"/>
                      <a:pt x="25" y="17"/>
                      <a:pt x="25" y="17"/>
                    </a:cubicBezTo>
                    <a:cubicBezTo>
                      <a:pt x="29" y="14"/>
                      <a:pt x="30" y="9"/>
                      <a:pt x="28" y="5"/>
                    </a:cubicBezTo>
                    <a:cubicBezTo>
                      <a:pt x="26" y="1"/>
                      <a:pt x="21" y="0"/>
                      <a:pt x="16" y="2"/>
                    </a:cubicBezTo>
                    <a:cubicBezTo>
                      <a:pt x="6" y="7"/>
                      <a:pt x="6" y="7"/>
                      <a:pt x="6" y="7"/>
                    </a:cubicBezTo>
                    <a:cubicBezTo>
                      <a:pt x="2" y="10"/>
                      <a:pt x="0" y="15"/>
                      <a:pt x="3" y="19"/>
                    </a:cubicBezTo>
                    <a:cubicBezTo>
                      <a:pt x="5" y="23"/>
                      <a:pt x="10" y="24"/>
                      <a:pt x="14" y="2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94" name="Freeform 17"/>
              <p:cNvSpPr>
                <a:spLocks/>
              </p:cNvSpPr>
              <p:nvPr/>
            </p:nvSpPr>
            <p:spPr bwMode="auto">
              <a:xfrm>
                <a:off x="330" y="187"/>
                <a:ext cx="69" cy="42"/>
              </a:xfrm>
              <a:custGeom>
                <a:avLst/>
                <a:gdLst>
                  <a:gd name="T0" fmla="*/ 21 w 29"/>
                  <a:gd name="T1" fmla="*/ 1 h 18"/>
                  <a:gd name="T2" fmla="*/ 9 w 29"/>
                  <a:gd name="T3" fmla="*/ 1 h 18"/>
                  <a:gd name="T4" fmla="*/ 0 w 29"/>
                  <a:gd name="T5" fmla="*/ 9 h 18"/>
                  <a:gd name="T6" fmla="*/ 8 w 29"/>
                  <a:gd name="T7" fmla="*/ 18 h 18"/>
                  <a:gd name="T8" fmla="*/ 20 w 29"/>
                  <a:gd name="T9" fmla="*/ 18 h 18"/>
                  <a:gd name="T10" fmla="*/ 29 w 29"/>
                  <a:gd name="T11" fmla="*/ 10 h 18"/>
                  <a:gd name="T12" fmla="*/ 21 w 29"/>
                  <a:gd name="T13" fmla="*/ 1 h 18"/>
                </a:gdLst>
                <a:ahLst/>
                <a:cxnLst>
                  <a:cxn ang="0">
                    <a:pos x="T0" y="T1"/>
                  </a:cxn>
                  <a:cxn ang="0">
                    <a:pos x="T2" y="T3"/>
                  </a:cxn>
                  <a:cxn ang="0">
                    <a:pos x="T4" y="T5"/>
                  </a:cxn>
                  <a:cxn ang="0">
                    <a:pos x="T6" y="T7"/>
                  </a:cxn>
                  <a:cxn ang="0">
                    <a:pos x="T8" y="T9"/>
                  </a:cxn>
                  <a:cxn ang="0">
                    <a:pos x="T10" y="T11"/>
                  </a:cxn>
                  <a:cxn ang="0">
                    <a:pos x="T12" y="T13"/>
                  </a:cxn>
                </a:cxnLst>
                <a:rect l="0" t="0" r="r" b="b"/>
                <a:pathLst>
                  <a:path w="29" h="18">
                    <a:moveTo>
                      <a:pt x="21" y="1"/>
                    </a:moveTo>
                    <a:cubicBezTo>
                      <a:pt x="9" y="1"/>
                      <a:pt x="9" y="1"/>
                      <a:pt x="9" y="1"/>
                    </a:cubicBezTo>
                    <a:cubicBezTo>
                      <a:pt x="4" y="0"/>
                      <a:pt x="0" y="4"/>
                      <a:pt x="0" y="9"/>
                    </a:cubicBezTo>
                    <a:cubicBezTo>
                      <a:pt x="0" y="13"/>
                      <a:pt x="3" y="17"/>
                      <a:pt x="8" y="18"/>
                    </a:cubicBezTo>
                    <a:cubicBezTo>
                      <a:pt x="20" y="18"/>
                      <a:pt x="20" y="18"/>
                      <a:pt x="20" y="18"/>
                    </a:cubicBezTo>
                    <a:cubicBezTo>
                      <a:pt x="25" y="18"/>
                      <a:pt x="29" y="15"/>
                      <a:pt x="29" y="10"/>
                    </a:cubicBezTo>
                    <a:cubicBezTo>
                      <a:pt x="29" y="5"/>
                      <a:pt x="25" y="1"/>
                      <a:pt x="21"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95" name="Freeform 18"/>
              <p:cNvSpPr>
                <a:spLocks/>
              </p:cNvSpPr>
              <p:nvPr/>
            </p:nvSpPr>
            <p:spPr bwMode="auto">
              <a:xfrm>
                <a:off x="302" y="262"/>
                <a:ext cx="69" cy="62"/>
              </a:xfrm>
              <a:custGeom>
                <a:avLst/>
                <a:gdLst>
                  <a:gd name="T0" fmla="*/ 24 w 29"/>
                  <a:gd name="T1" fmla="*/ 9 h 26"/>
                  <a:gd name="T2" fmla="*/ 14 w 29"/>
                  <a:gd name="T3" fmla="*/ 2 h 26"/>
                  <a:gd name="T4" fmla="*/ 3 w 29"/>
                  <a:gd name="T5" fmla="*/ 5 h 26"/>
                  <a:gd name="T6" fmla="*/ 5 w 29"/>
                  <a:gd name="T7" fmla="*/ 17 h 26"/>
                  <a:gd name="T8" fmla="*/ 15 w 29"/>
                  <a:gd name="T9" fmla="*/ 23 h 26"/>
                  <a:gd name="T10" fmla="*/ 27 w 29"/>
                  <a:gd name="T11" fmla="*/ 20 h 26"/>
                  <a:gd name="T12" fmla="*/ 24 w 29"/>
                  <a:gd name="T13" fmla="*/ 9 h 26"/>
                </a:gdLst>
                <a:ahLst/>
                <a:cxnLst>
                  <a:cxn ang="0">
                    <a:pos x="T0" y="T1"/>
                  </a:cxn>
                  <a:cxn ang="0">
                    <a:pos x="T2" y="T3"/>
                  </a:cxn>
                  <a:cxn ang="0">
                    <a:pos x="T4" y="T5"/>
                  </a:cxn>
                  <a:cxn ang="0">
                    <a:pos x="T6" y="T7"/>
                  </a:cxn>
                  <a:cxn ang="0">
                    <a:pos x="T8" y="T9"/>
                  </a:cxn>
                  <a:cxn ang="0">
                    <a:pos x="T10" y="T11"/>
                  </a:cxn>
                  <a:cxn ang="0">
                    <a:pos x="T12" y="T13"/>
                  </a:cxn>
                </a:cxnLst>
                <a:rect l="0" t="0" r="r" b="b"/>
                <a:pathLst>
                  <a:path w="29" h="26">
                    <a:moveTo>
                      <a:pt x="24" y="9"/>
                    </a:moveTo>
                    <a:cubicBezTo>
                      <a:pt x="14" y="2"/>
                      <a:pt x="14" y="2"/>
                      <a:pt x="14" y="2"/>
                    </a:cubicBezTo>
                    <a:cubicBezTo>
                      <a:pt x="11" y="0"/>
                      <a:pt x="5" y="1"/>
                      <a:pt x="3" y="5"/>
                    </a:cubicBezTo>
                    <a:cubicBezTo>
                      <a:pt x="0" y="9"/>
                      <a:pt x="1" y="14"/>
                      <a:pt x="5" y="17"/>
                    </a:cubicBezTo>
                    <a:cubicBezTo>
                      <a:pt x="15" y="23"/>
                      <a:pt x="15" y="23"/>
                      <a:pt x="15" y="23"/>
                    </a:cubicBezTo>
                    <a:cubicBezTo>
                      <a:pt x="19" y="26"/>
                      <a:pt x="24" y="24"/>
                      <a:pt x="27" y="20"/>
                    </a:cubicBezTo>
                    <a:cubicBezTo>
                      <a:pt x="29" y="17"/>
                      <a:pt x="28" y="11"/>
                      <a:pt x="24" y="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96" name="Freeform 19"/>
              <p:cNvSpPr>
                <a:spLocks/>
              </p:cNvSpPr>
              <p:nvPr/>
            </p:nvSpPr>
            <p:spPr bwMode="auto">
              <a:xfrm>
                <a:off x="85" y="24"/>
                <a:ext cx="59" cy="71"/>
              </a:xfrm>
              <a:custGeom>
                <a:avLst/>
                <a:gdLst>
                  <a:gd name="T0" fmla="*/ 8 w 25"/>
                  <a:gd name="T1" fmla="*/ 24 h 30"/>
                  <a:gd name="T2" fmla="*/ 20 w 25"/>
                  <a:gd name="T3" fmla="*/ 27 h 30"/>
                  <a:gd name="T4" fmla="*/ 23 w 25"/>
                  <a:gd name="T5" fmla="*/ 16 h 30"/>
                  <a:gd name="T6" fmla="*/ 16 w 25"/>
                  <a:gd name="T7" fmla="*/ 6 h 30"/>
                  <a:gd name="T8" fmla="*/ 5 w 25"/>
                  <a:gd name="T9" fmla="*/ 3 h 30"/>
                  <a:gd name="T10" fmla="*/ 2 w 25"/>
                  <a:gd name="T11" fmla="*/ 14 h 30"/>
                  <a:gd name="T12" fmla="*/ 8 w 25"/>
                  <a:gd name="T13" fmla="*/ 24 h 30"/>
                </a:gdLst>
                <a:ahLst/>
                <a:cxnLst>
                  <a:cxn ang="0">
                    <a:pos x="T0" y="T1"/>
                  </a:cxn>
                  <a:cxn ang="0">
                    <a:pos x="T2" y="T3"/>
                  </a:cxn>
                  <a:cxn ang="0">
                    <a:pos x="T4" y="T5"/>
                  </a:cxn>
                  <a:cxn ang="0">
                    <a:pos x="T6" y="T7"/>
                  </a:cxn>
                  <a:cxn ang="0">
                    <a:pos x="T8" y="T9"/>
                  </a:cxn>
                  <a:cxn ang="0">
                    <a:pos x="T10" y="T11"/>
                  </a:cxn>
                  <a:cxn ang="0">
                    <a:pos x="T12" y="T13"/>
                  </a:cxn>
                </a:cxnLst>
                <a:rect l="0" t="0" r="r" b="b"/>
                <a:pathLst>
                  <a:path w="25" h="30">
                    <a:moveTo>
                      <a:pt x="8" y="24"/>
                    </a:moveTo>
                    <a:cubicBezTo>
                      <a:pt x="10" y="28"/>
                      <a:pt x="16" y="30"/>
                      <a:pt x="20" y="27"/>
                    </a:cubicBezTo>
                    <a:cubicBezTo>
                      <a:pt x="24" y="25"/>
                      <a:pt x="25" y="20"/>
                      <a:pt x="23" y="16"/>
                    </a:cubicBezTo>
                    <a:cubicBezTo>
                      <a:pt x="16" y="6"/>
                      <a:pt x="16" y="6"/>
                      <a:pt x="16" y="6"/>
                    </a:cubicBezTo>
                    <a:cubicBezTo>
                      <a:pt x="14" y="2"/>
                      <a:pt x="9" y="0"/>
                      <a:pt x="5" y="3"/>
                    </a:cubicBezTo>
                    <a:cubicBezTo>
                      <a:pt x="1" y="5"/>
                      <a:pt x="0" y="10"/>
                      <a:pt x="2" y="14"/>
                    </a:cubicBezTo>
                    <a:lnTo>
                      <a:pt x="8" y="2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97" name="Freeform 20"/>
              <p:cNvSpPr>
                <a:spLocks/>
              </p:cNvSpPr>
              <p:nvPr/>
            </p:nvSpPr>
            <p:spPr bwMode="auto">
              <a:xfrm>
                <a:off x="19" y="95"/>
                <a:ext cx="70" cy="56"/>
              </a:xfrm>
              <a:custGeom>
                <a:avLst/>
                <a:gdLst>
                  <a:gd name="T0" fmla="*/ 5 w 30"/>
                  <a:gd name="T1" fmla="*/ 17 h 24"/>
                  <a:gd name="T2" fmla="*/ 16 w 30"/>
                  <a:gd name="T3" fmla="*/ 22 h 24"/>
                  <a:gd name="T4" fmla="*/ 27 w 30"/>
                  <a:gd name="T5" fmla="*/ 19 h 24"/>
                  <a:gd name="T6" fmla="*/ 24 w 30"/>
                  <a:gd name="T7" fmla="*/ 7 h 24"/>
                  <a:gd name="T8" fmla="*/ 14 w 30"/>
                  <a:gd name="T9" fmla="*/ 2 h 24"/>
                  <a:gd name="T10" fmla="*/ 2 w 30"/>
                  <a:gd name="T11" fmla="*/ 5 h 24"/>
                  <a:gd name="T12" fmla="*/ 5 w 30"/>
                  <a:gd name="T13" fmla="*/ 17 h 24"/>
                </a:gdLst>
                <a:ahLst/>
                <a:cxnLst>
                  <a:cxn ang="0">
                    <a:pos x="T0" y="T1"/>
                  </a:cxn>
                  <a:cxn ang="0">
                    <a:pos x="T2" y="T3"/>
                  </a:cxn>
                  <a:cxn ang="0">
                    <a:pos x="T4" y="T5"/>
                  </a:cxn>
                  <a:cxn ang="0">
                    <a:pos x="T6" y="T7"/>
                  </a:cxn>
                  <a:cxn ang="0">
                    <a:pos x="T8" y="T9"/>
                  </a:cxn>
                  <a:cxn ang="0">
                    <a:pos x="T10" y="T11"/>
                  </a:cxn>
                  <a:cxn ang="0">
                    <a:pos x="T12" y="T13"/>
                  </a:cxn>
                </a:cxnLst>
                <a:rect l="0" t="0" r="r" b="b"/>
                <a:pathLst>
                  <a:path w="30" h="24">
                    <a:moveTo>
                      <a:pt x="5" y="17"/>
                    </a:moveTo>
                    <a:cubicBezTo>
                      <a:pt x="16" y="22"/>
                      <a:pt x="16" y="22"/>
                      <a:pt x="16" y="22"/>
                    </a:cubicBezTo>
                    <a:cubicBezTo>
                      <a:pt x="20" y="24"/>
                      <a:pt x="25" y="23"/>
                      <a:pt x="27" y="19"/>
                    </a:cubicBezTo>
                    <a:cubicBezTo>
                      <a:pt x="30" y="15"/>
                      <a:pt x="28" y="10"/>
                      <a:pt x="24" y="7"/>
                    </a:cubicBezTo>
                    <a:cubicBezTo>
                      <a:pt x="14" y="2"/>
                      <a:pt x="14" y="2"/>
                      <a:pt x="14" y="2"/>
                    </a:cubicBezTo>
                    <a:cubicBezTo>
                      <a:pt x="9" y="0"/>
                      <a:pt x="4" y="1"/>
                      <a:pt x="2" y="5"/>
                    </a:cubicBezTo>
                    <a:cubicBezTo>
                      <a:pt x="0" y="9"/>
                      <a:pt x="1" y="14"/>
                      <a:pt x="5" y="1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98" name="Freeform 21"/>
              <p:cNvSpPr>
                <a:spLocks/>
              </p:cNvSpPr>
              <p:nvPr/>
            </p:nvSpPr>
            <p:spPr bwMode="auto">
              <a:xfrm>
                <a:off x="0" y="187"/>
                <a:ext cx="68" cy="42"/>
              </a:xfrm>
              <a:custGeom>
                <a:avLst/>
                <a:gdLst>
                  <a:gd name="T0" fmla="*/ 29 w 29"/>
                  <a:gd name="T1" fmla="*/ 9 h 18"/>
                  <a:gd name="T2" fmla="*/ 20 w 29"/>
                  <a:gd name="T3" fmla="*/ 1 h 18"/>
                  <a:gd name="T4" fmla="*/ 8 w 29"/>
                  <a:gd name="T5" fmla="*/ 1 h 18"/>
                  <a:gd name="T6" fmla="*/ 0 w 29"/>
                  <a:gd name="T7" fmla="*/ 10 h 18"/>
                  <a:gd name="T8" fmla="*/ 9 w 29"/>
                  <a:gd name="T9" fmla="*/ 18 h 18"/>
                  <a:gd name="T10" fmla="*/ 21 w 29"/>
                  <a:gd name="T11" fmla="*/ 18 h 18"/>
                  <a:gd name="T12" fmla="*/ 29 w 29"/>
                  <a:gd name="T13" fmla="*/ 9 h 18"/>
                </a:gdLst>
                <a:ahLst/>
                <a:cxnLst>
                  <a:cxn ang="0">
                    <a:pos x="T0" y="T1"/>
                  </a:cxn>
                  <a:cxn ang="0">
                    <a:pos x="T2" y="T3"/>
                  </a:cxn>
                  <a:cxn ang="0">
                    <a:pos x="T4" y="T5"/>
                  </a:cxn>
                  <a:cxn ang="0">
                    <a:pos x="T6" y="T7"/>
                  </a:cxn>
                  <a:cxn ang="0">
                    <a:pos x="T8" y="T9"/>
                  </a:cxn>
                  <a:cxn ang="0">
                    <a:pos x="T10" y="T11"/>
                  </a:cxn>
                  <a:cxn ang="0">
                    <a:pos x="T12" y="T13"/>
                  </a:cxn>
                </a:cxnLst>
                <a:rect l="0" t="0" r="r" b="b"/>
                <a:pathLst>
                  <a:path w="29" h="18">
                    <a:moveTo>
                      <a:pt x="29" y="9"/>
                    </a:moveTo>
                    <a:cubicBezTo>
                      <a:pt x="29" y="4"/>
                      <a:pt x="25" y="0"/>
                      <a:pt x="20" y="1"/>
                    </a:cubicBezTo>
                    <a:cubicBezTo>
                      <a:pt x="8" y="1"/>
                      <a:pt x="8" y="1"/>
                      <a:pt x="8" y="1"/>
                    </a:cubicBezTo>
                    <a:cubicBezTo>
                      <a:pt x="4" y="1"/>
                      <a:pt x="0" y="5"/>
                      <a:pt x="0" y="10"/>
                    </a:cubicBezTo>
                    <a:cubicBezTo>
                      <a:pt x="0" y="15"/>
                      <a:pt x="4" y="18"/>
                      <a:pt x="9" y="18"/>
                    </a:cubicBezTo>
                    <a:cubicBezTo>
                      <a:pt x="21" y="18"/>
                      <a:pt x="21" y="18"/>
                      <a:pt x="21" y="18"/>
                    </a:cubicBezTo>
                    <a:cubicBezTo>
                      <a:pt x="26" y="17"/>
                      <a:pt x="29" y="13"/>
                      <a:pt x="29" y="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99" name="Freeform 22"/>
              <p:cNvSpPr>
                <a:spLocks/>
              </p:cNvSpPr>
              <p:nvPr/>
            </p:nvSpPr>
            <p:spPr bwMode="auto">
              <a:xfrm>
                <a:off x="28" y="262"/>
                <a:ext cx="69" cy="62"/>
              </a:xfrm>
              <a:custGeom>
                <a:avLst/>
                <a:gdLst>
                  <a:gd name="T0" fmla="*/ 15 w 29"/>
                  <a:gd name="T1" fmla="*/ 2 h 26"/>
                  <a:gd name="T2" fmla="*/ 5 w 29"/>
                  <a:gd name="T3" fmla="*/ 9 h 26"/>
                  <a:gd name="T4" fmla="*/ 2 w 29"/>
                  <a:gd name="T5" fmla="*/ 20 h 26"/>
                  <a:gd name="T6" fmla="*/ 14 w 29"/>
                  <a:gd name="T7" fmla="*/ 23 h 26"/>
                  <a:gd name="T8" fmla="*/ 24 w 29"/>
                  <a:gd name="T9" fmla="*/ 17 h 26"/>
                  <a:gd name="T10" fmla="*/ 26 w 29"/>
                  <a:gd name="T11" fmla="*/ 5 h 26"/>
                  <a:gd name="T12" fmla="*/ 15 w 29"/>
                  <a:gd name="T13" fmla="*/ 2 h 26"/>
                </a:gdLst>
                <a:ahLst/>
                <a:cxnLst>
                  <a:cxn ang="0">
                    <a:pos x="T0" y="T1"/>
                  </a:cxn>
                  <a:cxn ang="0">
                    <a:pos x="T2" y="T3"/>
                  </a:cxn>
                  <a:cxn ang="0">
                    <a:pos x="T4" y="T5"/>
                  </a:cxn>
                  <a:cxn ang="0">
                    <a:pos x="T6" y="T7"/>
                  </a:cxn>
                  <a:cxn ang="0">
                    <a:pos x="T8" y="T9"/>
                  </a:cxn>
                  <a:cxn ang="0">
                    <a:pos x="T10" y="T11"/>
                  </a:cxn>
                  <a:cxn ang="0">
                    <a:pos x="T12" y="T13"/>
                  </a:cxn>
                </a:cxnLst>
                <a:rect l="0" t="0" r="r" b="b"/>
                <a:pathLst>
                  <a:path w="29" h="26">
                    <a:moveTo>
                      <a:pt x="15" y="2"/>
                    </a:moveTo>
                    <a:cubicBezTo>
                      <a:pt x="5" y="9"/>
                      <a:pt x="5" y="9"/>
                      <a:pt x="5" y="9"/>
                    </a:cubicBezTo>
                    <a:cubicBezTo>
                      <a:pt x="1" y="11"/>
                      <a:pt x="0" y="17"/>
                      <a:pt x="2" y="20"/>
                    </a:cubicBezTo>
                    <a:cubicBezTo>
                      <a:pt x="5" y="24"/>
                      <a:pt x="10" y="26"/>
                      <a:pt x="14" y="23"/>
                    </a:cubicBezTo>
                    <a:cubicBezTo>
                      <a:pt x="24" y="17"/>
                      <a:pt x="24" y="17"/>
                      <a:pt x="24" y="17"/>
                    </a:cubicBezTo>
                    <a:cubicBezTo>
                      <a:pt x="28" y="14"/>
                      <a:pt x="29" y="9"/>
                      <a:pt x="26" y="5"/>
                    </a:cubicBezTo>
                    <a:cubicBezTo>
                      <a:pt x="24" y="1"/>
                      <a:pt x="18" y="0"/>
                      <a:pt x="15" y="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grpSp>
      </p:grpSp>
      <p:grpSp>
        <p:nvGrpSpPr>
          <p:cNvPr id="100" name="Group 23"/>
          <p:cNvGrpSpPr>
            <a:grpSpLocks/>
          </p:cNvGrpSpPr>
          <p:nvPr/>
        </p:nvGrpSpPr>
        <p:grpSpPr bwMode="auto">
          <a:xfrm>
            <a:off x="6383868" y="4507957"/>
            <a:ext cx="1056217" cy="1054100"/>
            <a:chOff x="0" y="0"/>
            <a:chExt cx="499" cy="499"/>
          </a:xfrm>
          <a:solidFill>
            <a:srgbClr val="0070C0"/>
          </a:solidFill>
        </p:grpSpPr>
        <p:sp>
          <p:nvSpPr>
            <p:cNvPr id="101" name="Oval 24"/>
            <p:cNvSpPr>
              <a:spLocks noChangeArrowheads="1"/>
            </p:cNvSpPr>
            <p:nvPr/>
          </p:nvSpPr>
          <p:spPr bwMode="auto">
            <a:xfrm>
              <a:off x="0" y="0"/>
              <a:ext cx="499" cy="499"/>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102" name="Freeform 25"/>
            <p:cNvSpPr>
              <a:spLocks noEditPoints="1"/>
            </p:cNvSpPr>
            <p:nvPr/>
          </p:nvSpPr>
          <p:spPr bwMode="auto">
            <a:xfrm>
              <a:off x="128" y="156"/>
              <a:ext cx="262" cy="240"/>
            </a:xfrm>
            <a:custGeom>
              <a:avLst/>
              <a:gdLst>
                <a:gd name="T0" fmla="*/ 140 w 167"/>
                <a:gd name="T1" fmla="*/ 0 h 153"/>
                <a:gd name="T2" fmla="*/ 27 w 167"/>
                <a:gd name="T3" fmla="*/ 0 h 153"/>
                <a:gd name="T4" fmla="*/ 0 w 167"/>
                <a:gd name="T5" fmla="*/ 28 h 153"/>
                <a:gd name="T6" fmla="*/ 0 w 167"/>
                <a:gd name="T7" fmla="*/ 92 h 153"/>
                <a:gd name="T8" fmla="*/ 27 w 167"/>
                <a:gd name="T9" fmla="*/ 121 h 153"/>
                <a:gd name="T10" fmla="*/ 49 w 167"/>
                <a:gd name="T11" fmla="*/ 121 h 153"/>
                <a:gd name="T12" fmla="*/ 49 w 167"/>
                <a:gd name="T13" fmla="*/ 153 h 153"/>
                <a:gd name="T14" fmla="*/ 112 w 167"/>
                <a:gd name="T15" fmla="*/ 122 h 153"/>
                <a:gd name="T16" fmla="*/ 111 w 167"/>
                <a:gd name="T17" fmla="*/ 121 h 153"/>
                <a:gd name="T18" fmla="*/ 140 w 167"/>
                <a:gd name="T19" fmla="*/ 121 h 153"/>
                <a:gd name="T20" fmla="*/ 167 w 167"/>
                <a:gd name="T21" fmla="*/ 92 h 153"/>
                <a:gd name="T22" fmla="*/ 167 w 167"/>
                <a:gd name="T23" fmla="*/ 28 h 153"/>
                <a:gd name="T24" fmla="*/ 140 w 167"/>
                <a:gd name="T25" fmla="*/ 0 h 153"/>
                <a:gd name="T26" fmla="*/ 47 w 167"/>
                <a:gd name="T27" fmla="*/ 77 h 153"/>
                <a:gd name="T28" fmla="*/ 30 w 167"/>
                <a:gd name="T29" fmla="*/ 60 h 153"/>
                <a:gd name="T30" fmla="*/ 47 w 167"/>
                <a:gd name="T31" fmla="*/ 44 h 153"/>
                <a:gd name="T32" fmla="*/ 63 w 167"/>
                <a:gd name="T33" fmla="*/ 60 h 153"/>
                <a:gd name="T34" fmla="*/ 47 w 167"/>
                <a:gd name="T35" fmla="*/ 77 h 153"/>
                <a:gd name="T36" fmla="*/ 84 w 167"/>
                <a:gd name="T37" fmla="*/ 77 h 153"/>
                <a:gd name="T38" fmla="*/ 68 w 167"/>
                <a:gd name="T39" fmla="*/ 60 h 153"/>
                <a:gd name="T40" fmla="*/ 84 w 167"/>
                <a:gd name="T41" fmla="*/ 44 h 153"/>
                <a:gd name="T42" fmla="*/ 101 w 167"/>
                <a:gd name="T43" fmla="*/ 60 h 153"/>
                <a:gd name="T44" fmla="*/ 84 w 167"/>
                <a:gd name="T45" fmla="*/ 77 h 153"/>
                <a:gd name="T46" fmla="*/ 122 w 167"/>
                <a:gd name="T47" fmla="*/ 77 h 153"/>
                <a:gd name="T48" fmla="*/ 105 w 167"/>
                <a:gd name="T49" fmla="*/ 60 h 153"/>
                <a:gd name="T50" fmla="*/ 122 w 167"/>
                <a:gd name="T51" fmla="*/ 44 h 153"/>
                <a:gd name="T52" fmla="*/ 138 w 167"/>
                <a:gd name="T53" fmla="*/ 60 h 153"/>
                <a:gd name="T54" fmla="*/ 122 w 167"/>
                <a:gd name="T55" fmla="*/ 77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7" h="153">
                  <a:moveTo>
                    <a:pt x="140" y="0"/>
                  </a:moveTo>
                  <a:cubicBezTo>
                    <a:pt x="27" y="0"/>
                    <a:pt x="27" y="0"/>
                    <a:pt x="27" y="0"/>
                  </a:cubicBezTo>
                  <a:cubicBezTo>
                    <a:pt x="12" y="0"/>
                    <a:pt x="0" y="12"/>
                    <a:pt x="0" y="28"/>
                  </a:cubicBezTo>
                  <a:cubicBezTo>
                    <a:pt x="0" y="92"/>
                    <a:pt x="0" y="92"/>
                    <a:pt x="0" y="92"/>
                  </a:cubicBezTo>
                  <a:cubicBezTo>
                    <a:pt x="0" y="108"/>
                    <a:pt x="12" y="121"/>
                    <a:pt x="27" y="121"/>
                  </a:cubicBezTo>
                  <a:cubicBezTo>
                    <a:pt x="49" y="121"/>
                    <a:pt x="49" y="121"/>
                    <a:pt x="49" y="121"/>
                  </a:cubicBezTo>
                  <a:cubicBezTo>
                    <a:pt x="49" y="153"/>
                    <a:pt x="49" y="153"/>
                    <a:pt x="49" y="153"/>
                  </a:cubicBezTo>
                  <a:cubicBezTo>
                    <a:pt x="112" y="122"/>
                    <a:pt x="112" y="122"/>
                    <a:pt x="112" y="122"/>
                  </a:cubicBezTo>
                  <a:cubicBezTo>
                    <a:pt x="111" y="121"/>
                    <a:pt x="111" y="121"/>
                    <a:pt x="111" y="121"/>
                  </a:cubicBezTo>
                  <a:cubicBezTo>
                    <a:pt x="140" y="121"/>
                    <a:pt x="140" y="121"/>
                    <a:pt x="140" y="121"/>
                  </a:cubicBezTo>
                  <a:cubicBezTo>
                    <a:pt x="155" y="121"/>
                    <a:pt x="167" y="108"/>
                    <a:pt x="167" y="92"/>
                  </a:cubicBezTo>
                  <a:cubicBezTo>
                    <a:pt x="167" y="28"/>
                    <a:pt x="167" y="28"/>
                    <a:pt x="167" y="28"/>
                  </a:cubicBezTo>
                  <a:cubicBezTo>
                    <a:pt x="167" y="12"/>
                    <a:pt x="155" y="0"/>
                    <a:pt x="140" y="0"/>
                  </a:cubicBezTo>
                  <a:close/>
                  <a:moveTo>
                    <a:pt x="47" y="77"/>
                  </a:moveTo>
                  <a:cubicBezTo>
                    <a:pt x="38" y="77"/>
                    <a:pt x="30" y="70"/>
                    <a:pt x="30" y="60"/>
                  </a:cubicBezTo>
                  <a:cubicBezTo>
                    <a:pt x="30" y="51"/>
                    <a:pt x="38" y="44"/>
                    <a:pt x="47" y="44"/>
                  </a:cubicBezTo>
                  <a:cubicBezTo>
                    <a:pt x="56" y="44"/>
                    <a:pt x="63" y="51"/>
                    <a:pt x="63" y="60"/>
                  </a:cubicBezTo>
                  <a:cubicBezTo>
                    <a:pt x="63" y="70"/>
                    <a:pt x="56" y="77"/>
                    <a:pt x="47" y="77"/>
                  </a:cubicBezTo>
                  <a:close/>
                  <a:moveTo>
                    <a:pt x="84" y="77"/>
                  </a:moveTo>
                  <a:cubicBezTo>
                    <a:pt x="75" y="77"/>
                    <a:pt x="68" y="70"/>
                    <a:pt x="68" y="60"/>
                  </a:cubicBezTo>
                  <a:cubicBezTo>
                    <a:pt x="68" y="51"/>
                    <a:pt x="75" y="44"/>
                    <a:pt x="84" y="44"/>
                  </a:cubicBezTo>
                  <a:cubicBezTo>
                    <a:pt x="93" y="44"/>
                    <a:pt x="101" y="51"/>
                    <a:pt x="101" y="60"/>
                  </a:cubicBezTo>
                  <a:cubicBezTo>
                    <a:pt x="101" y="70"/>
                    <a:pt x="93" y="77"/>
                    <a:pt x="84" y="77"/>
                  </a:cubicBezTo>
                  <a:close/>
                  <a:moveTo>
                    <a:pt x="122" y="77"/>
                  </a:moveTo>
                  <a:cubicBezTo>
                    <a:pt x="113" y="77"/>
                    <a:pt x="105" y="70"/>
                    <a:pt x="105" y="60"/>
                  </a:cubicBezTo>
                  <a:cubicBezTo>
                    <a:pt x="105" y="51"/>
                    <a:pt x="113" y="44"/>
                    <a:pt x="122" y="44"/>
                  </a:cubicBezTo>
                  <a:cubicBezTo>
                    <a:pt x="131" y="44"/>
                    <a:pt x="138" y="51"/>
                    <a:pt x="138" y="60"/>
                  </a:cubicBezTo>
                  <a:cubicBezTo>
                    <a:pt x="138" y="70"/>
                    <a:pt x="131" y="77"/>
                    <a:pt x="122" y="7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grpSp>
      <p:grpSp>
        <p:nvGrpSpPr>
          <p:cNvPr id="103" name="Group 26"/>
          <p:cNvGrpSpPr>
            <a:grpSpLocks/>
          </p:cNvGrpSpPr>
          <p:nvPr/>
        </p:nvGrpSpPr>
        <p:grpSpPr bwMode="auto">
          <a:xfrm>
            <a:off x="6383868" y="1534041"/>
            <a:ext cx="1056217" cy="1054100"/>
            <a:chOff x="0" y="0"/>
            <a:chExt cx="499" cy="499"/>
          </a:xfrm>
        </p:grpSpPr>
        <p:sp>
          <p:nvSpPr>
            <p:cNvPr id="104" name="Oval 27"/>
            <p:cNvSpPr>
              <a:spLocks noChangeArrowheads="1"/>
            </p:cNvSpPr>
            <p:nvPr/>
          </p:nvSpPr>
          <p:spPr bwMode="auto">
            <a:xfrm>
              <a:off x="0" y="0"/>
              <a:ext cx="499" cy="499"/>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dirty="0"/>
            </a:p>
          </p:txBody>
        </p:sp>
        <p:grpSp>
          <p:nvGrpSpPr>
            <p:cNvPr id="105" name="Group 28"/>
            <p:cNvGrpSpPr>
              <a:grpSpLocks/>
            </p:cNvGrpSpPr>
            <p:nvPr/>
          </p:nvGrpSpPr>
          <p:grpSpPr bwMode="auto">
            <a:xfrm>
              <a:off x="124" y="115"/>
              <a:ext cx="272" cy="258"/>
              <a:chOff x="0" y="0"/>
              <a:chExt cx="439" cy="416"/>
            </a:xfrm>
          </p:grpSpPr>
          <p:sp>
            <p:nvSpPr>
              <p:cNvPr id="106" name="Freeform 29"/>
              <p:cNvSpPr>
                <a:spLocks noEditPoints="1"/>
              </p:cNvSpPr>
              <p:nvPr/>
            </p:nvSpPr>
            <p:spPr bwMode="auto">
              <a:xfrm>
                <a:off x="203" y="179"/>
                <a:ext cx="236" cy="237"/>
              </a:xfrm>
              <a:custGeom>
                <a:avLst/>
                <a:gdLst>
                  <a:gd name="T0" fmla="*/ 50 w 100"/>
                  <a:gd name="T1" fmla="*/ 0 h 100"/>
                  <a:gd name="T2" fmla="*/ 0 w 100"/>
                  <a:gd name="T3" fmla="*/ 50 h 100"/>
                  <a:gd name="T4" fmla="*/ 50 w 100"/>
                  <a:gd name="T5" fmla="*/ 100 h 100"/>
                  <a:gd name="T6" fmla="*/ 100 w 100"/>
                  <a:gd name="T7" fmla="*/ 50 h 100"/>
                  <a:gd name="T8" fmla="*/ 50 w 100"/>
                  <a:gd name="T9" fmla="*/ 0 h 100"/>
                  <a:gd name="T10" fmla="*/ 82 w 100"/>
                  <a:gd name="T11" fmla="*/ 57 h 100"/>
                  <a:gd name="T12" fmla="*/ 51 w 100"/>
                  <a:gd name="T13" fmla="*/ 57 h 100"/>
                  <a:gd name="T14" fmla="*/ 45 w 100"/>
                  <a:gd name="T15" fmla="*/ 57 h 100"/>
                  <a:gd name="T16" fmla="*/ 45 w 100"/>
                  <a:gd name="T17" fmla="*/ 51 h 100"/>
                  <a:gd name="T18" fmla="*/ 45 w 100"/>
                  <a:gd name="T19" fmla="*/ 20 h 100"/>
                  <a:gd name="T20" fmla="*/ 51 w 100"/>
                  <a:gd name="T21" fmla="*/ 20 h 100"/>
                  <a:gd name="T22" fmla="*/ 51 w 100"/>
                  <a:gd name="T23" fmla="*/ 51 h 100"/>
                  <a:gd name="T24" fmla="*/ 82 w 100"/>
                  <a:gd name="T25" fmla="*/ 51 h 100"/>
                  <a:gd name="T26" fmla="*/ 82 w 100"/>
                  <a:gd name="T27" fmla="*/ 5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0" h="100">
                    <a:moveTo>
                      <a:pt x="50" y="0"/>
                    </a:moveTo>
                    <a:cubicBezTo>
                      <a:pt x="22" y="0"/>
                      <a:pt x="0" y="23"/>
                      <a:pt x="0" y="50"/>
                    </a:cubicBezTo>
                    <a:cubicBezTo>
                      <a:pt x="0" y="78"/>
                      <a:pt x="22" y="100"/>
                      <a:pt x="50" y="100"/>
                    </a:cubicBezTo>
                    <a:cubicBezTo>
                      <a:pt x="77" y="100"/>
                      <a:pt x="100" y="78"/>
                      <a:pt x="100" y="50"/>
                    </a:cubicBezTo>
                    <a:cubicBezTo>
                      <a:pt x="100" y="23"/>
                      <a:pt x="77" y="0"/>
                      <a:pt x="50" y="0"/>
                    </a:cubicBezTo>
                    <a:close/>
                    <a:moveTo>
                      <a:pt x="82" y="57"/>
                    </a:moveTo>
                    <a:cubicBezTo>
                      <a:pt x="51" y="57"/>
                      <a:pt x="51" y="57"/>
                      <a:pt x="51" y="57"/>
                    </a:cubicBezTo>
                    <a:cubicBezTo>
                      <a:pt x="45" y="57"/>
                      <a:pt x="45" y="57"/>
                      <a:pt x="45" y="57"/>
                    </a:cubicBezTo>
                    <a:cubicBezTo>
                      <a:pt x="45" y="51"/>
                      <a:pt x="45" y="51"/>
                      <a:pt x="45" y="51"/>
                    </a:cubicBezTo>
                    <a:cubicBezTo>
                      <a:pt x="45" y="20"/>
                      <a:pt x="45" y="20"/>
                      <a:pt x="45" y="20"/>
                    </a:cubicBezTo>
                    <a:cubicBezTo>
                      <a:pt x="51" y="20"/>
                      <a:pt x="51" y="20"/>
                      <a:pt x="51" y="20"/>
                    </a:cubicBezTo>
                    <a:cubicBezTo>
                      <a:pt x="51" y="51"/>
                      <a:pt x="51" y="51"/>
                      <a:pt x="51" y="51"/>
                    </a:cubicBezTo>
                    <a:cubicBezTo>
                      <a:pt x="82" y="51"/>
                      <a:pt x="82" y="51"/>
                      <a:pt x="82" y="51"/>
                    </a:cubicBezTo>
                    <a:lnTo>
                      <a:pt x="82" y="5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dirty="0"/>
              </a:p>
            </p:txBody>
          </p:sp>
          <p:sp>
            <p:nvSpPr>
              <p:cNvPr id="107" name="Rectangle 30"/>
              <p:cNvSpPr>
                <a:spLocks noChangeArrowheads="1"/>
              </p:cNvSpPr>
              <p:nvPr/>
            </p:nvSpPr>
            <p:spPr bwMode="auto">
              <a:xfrm>
                <a:off x="114" y="0"/>
                <a:ext cx="35" cy="6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a:p>
            </p:txBody>
          </p:sp>
          <p:sp>
            <p:nvSpPr>
              <p:cNvPr id="108" name="Rectangle 31"/>
              <p:cNvSpPr>
                <a:spLocks noChangeArrowheads="1"/>
              </p:cNvSpPr>
              <p:nvPr/>
            </p:nvSpPr>
            <p:spPr bwMode="auto">
              <a:xfrm>
                <a:off x="239" y="0"/>
                <a:ext cx="35" cy="6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a:p>
            </p:txBody>
          </p:sp>
          <p:sp>
            <p:nvSpPr>
              <p:cNvPr id="109" name="Freeform 32"/>
              <p:cNvSpPr>
                <a:spLocks noEditPoints="1"/>
              </p:cNvSpPr>
              <p:nvPr/>
            </p:nvSpPr>
            <p:spPr bwMode="auto">
              <a:xfrm>
                <a:off x="0" y="47"/>
                <a:ext cx="390" cy="352"/>
              </a:xfrm>
              <a:custGeom>
                <a:avLst/>
                <a:gdLst>
                  <a:gd name="T0" fmla="*/ 76 w 165"/>
                  <a:gd name="T1" fmla="*/ 135 h 149"/>
                  <a:gd name="T2" fmla="*/ 78 w 165"/>
                  <a:gd name="T3" fmla="*/ 120 h 149"/>
                  <a:gd name="T4" fmla="*/ 76 w 165"/>
                  <a:gd name="T5" fmla="*/ 115 h 149"/>
                  <a:gd name="T6" fmla="*/ 76 w 165"/>
                  <a:gd name="T7" fmla="*/ 100 h 149"/>
                  <a:gd name="T8" fmla="*/ 76 w 165"/>
                  <a:gd name="T9" fmla="*/ 95 h 149"/>
                  <a:gd name="T10" fmla="*/ 82 w 165"/>
                  <a:gd name="T11" fmla="*/ 81 h 149"/>
                  <a:gd name="T12" fmla="*/ 76 w 165"/>
                  <a:gd name="T13" fmla="*/ 75 h 149"/>
                  <a:gd name="T14" fmla="*/ 90 w 165"/>
                  <a:gd name="T15" fmla="*/ 60 h 149"/>
                  <a:gd name="T16" fmla="*/ 96 w 165"/>
                  <a:gd name="T17" fmla="*/ 63 h 149"/>
                  <a:gd name="T18" fmla="*/ 99 w 165"/>
                  <a:gd name="T19" fmla="*/ 60 h 149"/>
                  <a:gd name="T20" fmla="*/ 165 w 165"/>
                  <a:gd name="T21" fmla="*/ 60 h 149"/>
                  <a:gd name="T22" fmla="*/ 165 w 165"/>
                  <a:gd name="T23" fmla="*/ 0 h 149"/>
                  <a:gd name="T24" fmla="*/ 150 w 165"/>
                  <a:gd name="T25" fmla="*/ 0 h 149"/>
                  <a:gd name="T26" fmla="*/ 135 w 165"/>
                  <a:gd name="T27" fmla="*/ 0 h 149"/>
                  <a:gd name="T28" fmla="*/ 109 w 165"/>
                  <a:gd name="T29" fmla="*/ 14 h 149"/>
                  <a:gd name="T30" fmla="*/ 89 w 165"/>
                  <a:gd name="T31" fmla="*/ 0 h 149"/>
                  <a:gd name="T32" fmla="*/ 74 w 165"/>
                  <a:gd name="T33" fmla="*/ 0 h 149"/>
                  <a:gd name="T34" fmla="*/ 70 w 165"/>
                  <a:gd name="T35" fmla="*/ 0 h 149"/>
                  <a:gd name="T36" fmla="*/ 42 w 165"/>
                  <a:gd name="T37" fmla="*/ 0 h 149"/>
                  <a:gd name="T38" fmla="*/ 28 w 165"/>
                  <a:gd name="T39" fmla="*/ 0 h 149"/>
                  <a:gd name="T40" fmla="*/ 16 w 165"/>
                  <a:gd name="T41" fmla="*/ 0 h 149"/>
                  <a:gd name="T42" fmla="*/ 0 w 165"/>
                  <a:gd name="T43" fmla="*/ 8 h 149"/>
                  <a:gd name="T44" fmla="*/ 96 w 165"/>
                  <a:gd name="T45" fmla="*/ 149 h 149"/>
                  <a:gd name="T46" fmla="*/ 15 w 165"/>
                  <a:gd name="T47" fmla="*/ 34 h 149"/>
                  <a:gd name="T48" fmla="*/ 150 w 165"/>
                  <a:gd name="T49" fmla="*/ 46 h 149"/>
                  <a:gd name="T50" fmla="*/ 15 w 165"/>
                  <a:gd name="T51" fmla="*/ 34 h 149"/>
                  <a:gd name="T52" fmla="*/ 15 w 165"/>
                  <a:gd name="T53" fmla="*/ 135 h 149"/>
                  <a:gd name="T54" fmla="*/ 29 w 165"/>
                  <a:gd name="T55" fmla="*/ 120 h 149"/>
                  <a:gd name="T56" fmla="*/ 29 w 165"/>
                  <a:gd name="T57" fmla="*/ 115 h 149"/>
                  <a:gd name="T58" fmla="*/ 15 w 165"/>
                  <a:gd name="T59" fmla="*/ 100 h 149"/>
                  <a:gd name="T60" fmla="*/ 29 w 165"/>
                  <a:gd name="T61" fmla="*/ 115 h 149"/>
                  <a:gd name="T62" fmla="*/ 15 w 165"/>
                  <a:gd name="T63" fmla="*/ 95 h 149"/>
                  <a:gd name="T64" fmla="*/ 29 w 165"/>
                  <a:gd name="T65" fmla="*/ 81 h 149"/>
                  <a:gd name="T66" fmla="*/ 50 w 165"/>
                  <a:gd name="T67" fmla="*/ 135 h 149"/>
                  <a:gd name="T68" fmla="*/ 35 w 165"/>
                  <a:gd name="T69" fmla="*/ 120 h 149"/>
                  <a:gd name="T70" fmla="*/ 50 w 165"/>
                  <a:gd name="T71" fmla="*/ 135 h 149"/>
                  <a:gd name="T72" fmla="*/ 35 w 165"/>
                  <a:gd name="T73" fmla="*/ 115 h 149"/>
                  <a:gd name="T74" fmla="*/ 50 w 165"/>
                  <a:gd name="T75" fmla="*/ 100 h 149"/>
                  <a:gd name="T76" fmla="*/ 50 w 165"/>
                  <a:gd name="T77" fmla="*/ 95 h 149"/>
                  <a:gd name="T78" fmla="*/ 35 w 165"/>
                  <a:gd name="T79" fmla="*/ 81 h 149"/>
                  <a:gd name="T80" fmla="*/ 50 w 165"/>
                  <a:gd name="T81" fmla="*/ 95 h 149"/>
                  <a:gd name="T82" fmla="*/ 55 w 165"/>
                  <a:gd name="T83" fmla="*/ 135 h 149"/>
                  <a:gd name="T84" fmla="*/ 70 w 165"/>
                  <a:gd name="T85" fmla="*/ 120 h 149"/>
                  <a:gd name="T86" fmla="*/ 70 w 165"/>
                  <a:gd name="T87" fmla="*/ 115 h 149"/>
                  <a:gd name="T88" fmla="*/ 55 w 165"/>
                  <a:gd name="T89" fmla="*/ 100 h 149"/>
                  <a:gd name="T90" fmla="*/ 70 w 165"/>
                  <a:gd name="T91" fmla="*/ 115 h 149"/>
                  <a:gd name="T92" fmla="*/ 55 w 165"/>
                  <a:gd name="T93" fmla="*/ 95 h 149"/>
                  <a:gd name="T94" fmla="*/ 70 w 165"/>
                  <a:gd name="T95" fmla="*/ 81 h 149"/>
                  <a:gd name="T96" fmla="*/ 70 w 165"/>
                  <a:gd name="T97" fmla="*/ 75 h 149"/>
                  <a:gd name="T98" fmla="*/ 55 w 165"/>
                  <a:gd name="T99" fmla="*/ 60 h 149"/>
                  <a:gd name="T100" fmla="*/ 70 w 165"/>
                  <a:gd name="T101" fmla="*/ 7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5" h="149">
                    <a:moveTo>
                      <a:pt x="84" y="135"/>
                    </a:moveTo>
                    <a:cubicBezTo>
                      <a:pt x="76" y="135"/>
                      <a:pt x="76" y="135"/>
                      <a:pt x="76" y="135"/>
                    </a:cubicBezTo>
                    <a:cubicBezTo>
                      <a:pt x="76" y="120"/>
                      <a:pt x="76" y="120"/>
                      <a:pt x="76" y="120"/>
                    </a:cubicBezTo>
                    <a:cubicBezTo>
                      <a:pt x="78" y="120"/>
                      <a:pt x="78" y="120"/>
                      <a:pt x="78" y="120"/>
                    </a:cubicBezTo>
                    <a:cubicBezTo>
                      <a:pt x="77" y="118"/>
                      <a:pt x="77" y="117"/>
                      <a:pt x="77" y="115"/>
                    </a:cubicBezTo>
                    <a:cubicBezTo>
                      <a:pt x="76" y="115"/>
                      <a:pt x="76" y="115"/>
                      <a:pt x="76" y="115"/>
                    </a:cubicBezTo>
                    <a:cubicBezTo>
                      <a:pt x="76" y="100"/>
                      <a:pt x="76" y="100"/>
                      <a:pt x="76" y="100"/>
                    </a:cubicBezTo>
                    <a:cubicBezTo>
                      <a:pt x="76" y="100"/>
                      <a:pt x="76" y="100"/>
                      <a:pt x="76" y="100"/>
                    </a:cubicBezTo>
                    <a:cubicBezTo>
                      <a:pt x="76" y="99"/>
                      <a:pt x="77" y="97"/>
                      <a:pt x="77" y="95"/>
                    </a:cubicBezTo>
                    <a:cubicBezTo>
                      <a:pt x="76" y="95"/>
                      <a:pt x="76" y="95"/>
                      <a:pt x="76" y="95"/>
                    </a:cubicBezTo>
                    <a:cubicBezTo>
                      <a:pt x="76" y="81"/>
                      <a:pt x="76" y="81"/>
                      <a:pt x="76" y="81"/>
                    </a:cubicBezTo>
                    <a:cubicBezTo>
                      <a:pt x="82" y="81"/>
                      <a:pt x="82" y="81"/>
                      <a:pt x="82" y="81"/>
                    </a:cubicBezTo>
                    <a:cubicBezTo>
                      <a:pt x="83" y="79"/>
                      <a:pt x="84" y="77"/>
                      <a:pt x="85" y="75"/>
                    </a:cubicBezTo>
                    <a:cubicBezTo>
                      <a:pt x="76" y="75"/>
                      <a:pt x="76" y="75"/>
                      <a:pt x="76" y="75"/>
                    </a:cubicBezTo>
                    <a:cubicBezTo>
                      <a:pt x="76" y="60"/>
                      <a:pt x="76" y="60"/>
                      <a:pt x="76" y="60"/>
                    </a:cubicBezTo>
                    <a:cubicBezTo>
                      <a:pt x="90" y="60"/>
                      <a:pt x="90" y="60"/>
                      <a:pt x="90" y="60"/>
                    </a:cubicBezTo>
                    <a:cubicBezTo>
                      <a:pt x="90" y="68"/>
                      <a:pt x="90" y="68"/>
                      <a:pt x="90" y="68"/>
                    </a:cubicBezTo>
                    <a:cubicBezTo>
                      <a:pt x="92" y="66"/>
                      <a:pt x="94" y="65"/>
                      <a:pt x="96" y="63"/>
                    </a:cubicBezTo>
                    <a:cubicBezTo>
                      <a:pt x="96" y="60"/>
                      <a:pt x="96" y="60"/>
                      <a:pt x="96" y="60"/>
                    </a:cubicBezTo>
                    <a:cubicBezTo>
                      <a:pt x="99" y="60"/>
                      <a:pt x="99" y="60"/>
                      <a:pt x="99" y="60"/>
                    </a:cubicBezTo>
                    <a:cubicBezTo>
                      <a:pt x="109" y="54"/>
                      <a:pt x="120" y="50"/>
                      <a:pt x="132" y="50"/>
                    </a:cubicBezTo>
                    <a:cubicBezTo>
                      <a:pt x="145" y="50"/>
                      <a:pt x="156" y="54"/>
                      <a:pt x="165" y="60"/>
                    </a:cubicBezTo>
                    <a:cubicBezTo>
                      <a:pt x="165" y="8"/>
                      <a:pt x="165" y="8"/>
                      <a:pt x="165" y="8"/>
                    </a:cubicBezTo>
                    <a:cubicBezTo>
                      <a:pt x="165" y="0"/>
                      <a:pt x="165" y="0"/>
                      <a:pt x="165" y="0"/>
                    </a:cubicBezTo>
                    <a:cubicBezTo>
                      <a:pt x="150" y="0"/>
                      <a:pt x="150" y="0"/>
                      <a:pt x="150" y="0"/>
                    </a:cubicBezTo>
                    <a:cubicBezTo>
                      <a:pt x="150" y="0"/>
                      <a:pt x="150" y="0"/>
                      <a:pt x="150" y="0"/>
                    </a:cubicBezTo>
                    <a:cubicBezTo>
                      <a:pt x="135" y="0"/>
                      <a:pt x="135" y="0"/>
                      <a:pt x="135" y="0"/>
                    </a:cubicBezTo>
                    <a:cubicBezTo>
                      <a:pt x="135" y="0"/>
                      <a:pt x="135" y="0"/>
                      <a:pt x="135" y="0"/>
                    </a:cubicBezTo>
                    <a:cubicBezTo>
                      <a:pt x="124" y="0"/>
                      <a:pt x="124" y="0"/>
                      <a:pt x="124" y="0"/>
                    </a:cubicBezTo>
                    <a:cubicBezTo>
                      <a:pt x="122" y="8"/>
                      <a:pt x="116" y="14"/>
                      <a:pt x="109" y="14"/>
                    </a:cubicBezTo>
                    <a:cubicBezTo>
                      <a:pt x="103" y="14"/>
                      <a:pt x="97" y="8"/>
                      <a:pt x="95" y="0"/>
                    </a:cubicBezTo>
                    <a:cubicBezTo>
                      <a:pt x="89" y="0"/>
                      <a:pt x="89" y="0"/>
                      <a:pt x="89" y="0"/>
                    </a:cubicBezTo>
                    <a:cubicBezTo>
                      <a:pt x="89" y="0"/>
                      <a:pt x="89" y="0"/>
                      <a:pt x="89" y="0"/>
                    </a:cubicBezTo>
                    <a:cubicBezTo>
                      <a:pt x="74" y="0"/>
                      <a:pt x="74" y="0"/>
                      <a:pt x="74" y="0"/>
                    </a:cubicBezTo>
                    <a:cubicBezTo>
                      <a:pt x="74" y="0"/>
                      <a:pt x="74" y="0"/>
                      <a:pt x="74" y="0"/>
                    </a:cubicBezTo>
                    <a:cubicBezTo>
                      <a:pt x="70" y="0"/>
                      <a:pt x="70" y="0"/>
                      <a:pt x="70" y="0"/>
                    </a:cubicBezTo>
                    <a:cubicBezTo>
                      <a:pt x="69" y="8"/>
                      <a:pt x="63" y="14"/>
                      <a:pt x="56" y="14"/>
                    </a:cubicBezTo>
                    <a:cubicBezTo>
                      <a:pt x="49" y="14"/>
                      <a:pt x="43" y="8"/>
                      <a:pt x="42" y="0"/>
                    </a:cubicBezTo>
                    <a:cubicBezTo>
                      <a:pt x="28" y="0"/>
                      <a:pt x="28" y="0"/>
                      <a:pt x="28" y="0"/>
                    </a:cubicBezTo>
                    <a:cubicBezTo>
                      <a:pt x="28" y="0"/>
                      <a:pt x="28" y="0"/>
                      <a:pt x="28" y="0"/>
                    </a:cubicBezTo>
                    <a:cubicBezTo>
                      <a:pt x="16" y="0"/>
                      <a:pt x="16" y="0"/>
                      <a:pt x="16" y="0"/>
                    </a:cubicBezTo>
                    <a:cubicBezTo>
                      <a:pt x="16" y="0"/>
                      <a:pt x="16" y="0"/>
                      <a:pt x="16" y="0"/>
                    </a:cubicBezTo>
                    <a:cubicBezTo>
                      <a:pt x="0" y="0"/>
                      <a:pt x="0" y="0"/>
                      <a:pt x="0" y="0"/>
                    </a:cubicBezTo>
                    <a:cubicBezTo>
                      <a:pt x="0" y="8"/>
                      <a:pt x="0" y="8"/>
                      <a:pt x="0" y="8"/>
                    </a:cubicBezTo>
                    <a:cubicBezTo>
                      <a:pt x="0" y="149"/>
                      <a:pt x="0" y="149"/>
                      <a:pt x="0" y="149"/>
                    </a:cubicBezTo>
                    <a:cubicBezTo>
                      <a:pt x="96" y="149"/>
                      <a:pt x="96" y="149"/>
                      <a:pt x="96" y="149"/>
                    </a:cubicBezTo>
                    <a:cubicBezTo>
                      <a:pt x="91" y="145"/>
                      <a:pt x="87" y="140"/>
                      <a:pt x="84" y="135"/>
                    </a:cubicBezTo>
                    <a:close/>
                    <a:moveTo>
                      <a:pt x="15" y="34"/>
                    </a:moveTo>
                    <a:cubicBezTo>
                      <a:pt x="150" y="34"/>
                      <a:pt x="150" y="34"/>
                      <a:pt x="150" y="34"/>
                    </a:cubicBezTo>
                    <a:cubicBezTo>
                      <a:pt x="150" y="46"/>
                      <a:pt x="150" y="46"/>
                      <a:pt x="150" y="46"/>
                    </a:cubicBezTo>
                    <a:cubicBezTo>
                      <a:pt x="15" y="46"/>
                      <a:pt x="15" y="46"/>
                      <a:pt x="15" y="46"/>
                    </a:cubicBezTo>
                    <a:lnTo>
                      <a:pt x="15" y="34"/>
                    </a:lnTo>
                    <a:close/>
                    <a:moveTo>
                      <a:pt x="29" y="135"/>
                    </a:moveTo>
                    <a:cubicBezTo>
                      <a:pt x="15" y="135"/>
                      <a:pt x="15" y="135"/>
                      <a:pt x="15" y="135"/>
                    </a:cubicBezTo>
                    <a:cubicBezTo>
                      <a:pt x="15" y="120"/>
                      <a:pt x="15" y="120"/>
                      <a:pt x="15" y="120"/>
                    </a:cubicBezTo>
                    <a:cubicBezTo>
                      <a:pt x="29" y="120"/>
                      <a:pt x="29" y="120"/>
                      <a:pt x="29" y="120"/>
                    </a:cubicBezTo>
                    <a:lnTo>
                      <a:pt x="29" y="135"/>
                    </a:lnTo>
                    <a:close/>
                    <a:moveTo>
                      <a:pt x="29" y="115"/>
                    </a:moveTo>
                    <a:cubicBezTo>
                      <a:pt x="15" y="115"/>
                      <a:pt x="15" y="115"/>
                      <a:pt x="15" y="115"/>
                    </a:cubicBezTo>
                    <a:cubicBezTo>
                      <a:pt x="15" y="100"/>
                      <a:pt x="15" y="100"/>
                      <a:pt x="15" y="100"/>
                    </a:cubicBezTo>
                    <a:cubicBezTo>
                      <a:pt x="29" y="100"/>
                      <a:pt x="29" y="100"/>
                      <a:pt x="29" y="100"/>
                    </a:cubicBezTo>
                    <a:lnTo>
                      <a:pt x="29" y="115"/>
                    </a:lnTo>
                    <a:close/>
                    <a:moveTo>
                      <a:pt x="29" y="95"/>
                    </a:moveTo>
                    <a:cubicBezTo>
                      <a:pt x="15" y="95"/>
                      <a:pt x="15" y="95"/>
                      <a:pt x="15" y="95"/>
                    </a:cubicBezTo>
                    <a:cubicBezTo>
                      <a:pt x="15" y="81"/>
                      <a:pt x="15" y="81"/>
                      <a:pt x="15" y="81"/>
                    </a:cubicBezTo>
                    <a:cubicBezTo>
                      <a:pt x="29" y="81"/>
                      <a:pt x="29" y="81"/>
                      <a:pt x="29" y="81"/>
                    </a:cubicBezTo>
                    <a:lnTo>
                      <a:pt x="29" y="95"/>
                    </a:lnTo>
                    <a:close/>
                    <a:moveTo>
                      <a:pt x="50" y="135"/>
                    </a:moveTo>
                    <a:cubicBezTo>
                      <a:pt x="35" y="135"/>
                      <a:pt x="35" y="135"/>
                      <a:pt x="35" y="135"/>
                    </a:cubicBezTo>
                    <a:cubicBezTo>
                      <a:pt x="35" y="120"/>
                      <a:pt x="35" y="120"/>
                      <a:pt x="35" y="120"/>
                    </a:cubicBezTo>
                    <a:cubicBezTo>
                      <a:pt x="50" y="120"/>
                      <a:pt x="50" y="120"/>
                      <a:pt x="50" y="120"/>
                    </a:cubicBezTo>
                    <a:lnTo>
                      <a:pt x="50" y="135"/>
                    </a:lnTo>
                    <a:close/>
                    <a:moveTo>
                      <a:pt x="50" y="115"/>
                    </a:moveTo>
                    <a:cubicBezTo>
                      <a:pt x="35" y="115"/>
                      <a:pt x="35" y="115"/>
                      <a:pt x="35" y="115"/>
                    </a:cubicBezTo>
                    <a:cubicBezTo>
                      <a:pt x="35" y="100"/>
                      <a:pt x="35" y="100"/>
                      <a:pt x="35" y="100"/>
                    </a:cubicBezTo>
                    <a:cubicBezTo>
                      <a:pt x="50" y="100"/>
                      <a:pt x="50" y="100"/>
                      <a:pt x="50" y="100"/>
                    </a:cubicBezTo>
                    <a:lnTo>
                      <a:pt x="50" y="115"/>
                    </a:lnTo>
                    <a:close/>
                    <a:moveTo>
                      <a:pt x="50" y="95"/>
                    </a:moveTo>
                    <a:cubicBezTo>
                      <a:pt x="35" y="95"/>
                      <a:pt x="35" y="95"/>
                      <a:pt x="35" y="95"/>
                    </a:cubicBezTo>
                    <a:cubicBezTo>
                      <a:pt x="35" y="81"/>
                      <a:pt x="35" y="81"/>
                      <a:pt x="35" y="81"/>
                    </a:cubicBezTo>
                    <a:cubicBezTo>
                      <a:pt x="50" y="81"/>
                      <a:pt x="50" y="81"/>
                      <a:pt x="50" y="81"/>
                    </a:cubicBezTo>
                    <a:lnTo>
                      <a:pt x="50" y="95"/>
                    </a:lnTo>
                    <a:close/>
                    <a:moveTo>
                      <a:pt x="70" y="135"/>
                    </a:moveTo>
                    <a:cubicBezTo>
                      <a:pt x="55" y="135"/>
                      <a:pt x="55" y="135"/>
                      <a:pt x="55" y="135"/>
                    </a:cubicBezTo>
                    <a:cubicBezTo>
                      <a:pt x="55" y="120"/>
                      <a:pt x="55" y="120"/>
                      <a:pt x="55" y="120"/>
                    </a:cubicBezTo>
                    <a:cubicBezTo>
                      <a:pt x="70" y="120"/>
                      <a:pt x="70" y="120"/>
                      <a:pt x="70" y="120"/>
                    </a:cubicBezTo>
                    <a:lnTo>
                      <a:pt x="70" y="135"/>
                    </a:lnTo>
                    <a:close/>
                    <a:moveTo>
                      <a:pt x="70" y="115"/>
                    </a:moveTo>
                    <a:cubicBezTo>
                      <a:pt x="55" y="115"/>
                      <a:pt x="55" y="115"/>
                      <a:pt x="55" y="115"/>
                    </a:cubicBezTo>
                    <a:cubicBezTo>
                      <a:pt x="55" y="100"/>
                      <a:pt x="55" y="100"/>
                      <a:pt x="55" y="100"/>
                    </a:cubicBezTo>
                    <a:cubicBezTo>
                      <a:pt x="70" y="100"/>
                      <a:pt x="70" y="100"/>
                      <a:pt x="70" y="100"/>
                    </a:cubicBezTo>
                    <a:lnTo>
                      <a:pt x="70" y="115"/>
                    </a:lnTo>
                    <a:close/>
                    <a:moveTo>
                      <a:pt x="70" y="95"/>
                    </a:moveTo>
                    <a:cubicBezTo>
                      <a:pt x="55" y="95"/>
                      <a:pt x="55" y="95"/>
                      <a:pt x="55" y="95"/>
                    </a:cubicBezTo>
                    <a:cubicBezTo>
                      <a:pt x="55" y="81"/>
                      <a:pt x="55" y="81"/>
                      <a:pt x="55" y="81"/>
                    </a:cubicBezTo>
                    <a:cubicBezTo>
                      <a:pt x="70" y="81"/>
                      <a:pt x="70" y="81"/>
                      <a:pt x="70" y="81"/>
                    </a:cubicBezTo>
                    <a:lnTo>
                      <a:pt x="70" y="95"/>
                    </a:lnTo>
                    <a:close/>
                    <a:moveTo>
                      <a:pt x="70" y="75"/>
                    </a:moveTo>
                    <a:cubicBezTo>
                      <a:pt x="55" y="75"/>
                      <a:pt x="55" y="75"/>
                      <a:pt x="55" y="75"/>
                    </a:cubicBezTo>
                    <a:cubicBezTo>
                      <a:pt x="55" y="60"/>
                      <a:pt x="55" y="60"/>
                      <a:pt x="55" y="60"/>
                    </a:cubicBezTo>
                    <a:cubicBezTo>
                      <a:pt x="70" y="60"/>
                      <a:pt x="70" y="60"/>
                      <a:pt x="70" y="60"/>
                    </a:cubicBezTo>
                    <a:lnTo>
                      <a:pt x="70" y="7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grpSp>
      </p:grpSp>
    </p:spTree>
    <p:extLst>
      <p:ext uri="{BB962C8B-B14F-4D97-AF65-F5344CB8AC3E}">
        <p14:creationId xmlns:p14="http://schemas.microsoft.com/office/powerpoint/2010/main" val="122836334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7504AEE7-CD20-42BB-87FD-75B319730CA4"/>
  <p:tag name="ISPRING_SCORM_RATE_SLIDES" val="1"/>
  <p:tag name="ISPRINGONLINEFOLDERID" val="0"/>
  <p:tag name="ISPRINGONLINEFOLDERPATH" val="Content List"/>
  <p:tag name="ISPRINGCLOUDFOLDERID" val="0"/>
  <p:tag name="ISPRINGCLOUDFOLDERPATH" val="Repository"/>
  <p:tag name="ISPRING_PLAYERS_CUSTOMIZATION" val="UEsDBBQAAgAIAOKL/Uo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Dii/1KJGX/Cx0DAAA2DAAAJwAAAHVuaXZlcnNhbC9mbGFzaF9wdWJsaXNoaW5nX3NldHRpbmdzLnhtbNVW3W7aMBS+5yksT70sabt261CgqgpoVVtAhWnrVWViQ6z6J4ttKL3a0+zB9iQ7joGC2nXpD9ImFBEfn/OdX39xfHQrBZqw3HCt6ni3uoMRU4mmXI3r+MugvX2IkbFEUSK0YnWsNEZHjUqcuaHgJu0za0HVIIBRppbZOk6tzWpRNJ1Oq9xkud/VwlnAN9VEyyjLmWHKsjzKBJnBn51lzOA5QgkAeKRWc7NGpYJQHJAuNHWCIU4hcsV9UkS0BTEpjoLakCQ341w7RU+00DnKx8M6fnd47H8LnQDV5JIpXxPTAKEX2xqhlPsoiOjzO4ZSxscphLu3j9GUU5sWr5HXj6OHKAV2SJ14lBMNNVB2Di+ZJZRYEpbBn2W31iwEQURnikieDGAH+fzruDm4/nzVa12en3bOrgfd7vngtBeCKGyidZw4WncUQ0Da5Qlb+omJtSRJIW6wGRFhWBytihZqI63WgvNrNNQCal9YwRjJIaMdItlKN/o3XLVBcxejESQiZnV8nHMiMOKWCJ4sjY0bGstt0fX2qiYCLBhPhi76+N59qE6Sktyw1bAWO8bXPGl81U5QNNMOCX7DkNUI8ncS3lKGVpuDRrmWhRTGxyIjOHiccDZl9Kio6RzwT46uwIV0YAmzmglmg4fvjt+hIRvpHHAZmcBkg5ybgF99FnBGjLkHJYsYt/rnp83W9Wmn2fq25RMkdEJU8kxwaDiTmd0IPpkhpe3CDsqREGdY0RTKabFXJrfqy9tguHQitPmtm7ECvcGWbMbLcxrz1whKu03JpDiI/nAV0HAEObQkYMJGAnTBlWNlAROikFZihkgCtGb8sZ5w7QxIwgEO0OblEQZ7xFWxGgO1gcecsrwU5M7u3vv9gw8fDz/VqtGvHz+3nzSaE35PEO8uMP7Jk5S/pP2HbBhHnqUfJ22bu3+Ts69a/TJl7XTLaHXPymhdho9Cb+WDUCoEIJFxOBRAI4JLbhl9y5F4QVtf9S0OM7GZtm4w59eM8n+Tclgtr3Vr97g4evSi6XckV1xCITyFLW+njYP9HbgZPrpVqQDa+l2/UfkNUEsDBBQAAgAIAOKL/UpYCaByugIAAFUKAAAhAAAAdW5pdmVyc2FsL2ZsYXNoX3NraW5fc2V0dGluZ3MueG1slVZtb+IwDP5+vwJx3+nulZ2UITHGSZN2t+k27XvamjYiTarEZce/vyRNaQJ09LAmEft5bMexzYjeMrH4MJmQTHKpngGRiUJbTaebsPxmmjaIUswyKRAEzoRUFeXTxcef7kMSh7zEkjtQYzkbmkEfZu4+Yyg+xre5lSFCJquaiv2DLOQspdm2ULIR+cXUyn0NijOxNcirH/PVejAAZxrvEaoop/W1lXGUWoHWYFP6vrZykcVpCryLdOU+Izl9qPdvf0TbMc3Q0ZafrAzRalpAXOTrpZVhvDDe41eZW3mfgPAXDfTLZyuDUE73oGLnd1+tDDJk3dT/0yO1koUtaMx5/xEPHC5pbsbPZnVl5SLBXsgGuvgKvjzurncByH8N557YcVWSP9m6Hi0E++gph8WGcg0k6Y6tUZfy7bFBMyAHQKjqQU8m6yfaaFigajyq1/W4P/DGRB768poe8ip5U8GqzThwF+t7/Gp165ZF6PSgCzJUsPPKIMVe2SN/m8KeIANlj3zmLIdHwfcn8GNLy+ke+Zb65wzq33Kj8hsrCGqOubd2p85qIz3Y0dVBaK/oMJXMYaFtOi+sAvtsJHG6NqXkJCci6I4VFJkUvywu3bvLaJIcGXyvne8sggw5nGs4l6NZ0+F7ufOIfmx/FvrLtecJmi1+M6WINCsr87OkpxPPM2NiCjNNzjPsnjRwUPdiIwOOiz1EqqjagnqRko8NIySCHutetrM1BCdJUAOSnK8y8U7OlV80VQpqbV6Nge6qHCtbYMmKkps/fGXwBvkRY8DaUrE0/gRlh74MFL4JgKqs7Lq2PbSWquHIOOygm/1A4a48dDeiTZcONdwSH2CDYct5zaie9Kui75V4hQT6M/hXk1bk+Mgyou2RptrdLJr8bgv3uUR7udtmtvnCRebOvpcix8Z+WkGjtP9O/gNQSwMEFAACAAgA4ov9SkZ2oPzyAgAARwsAACYAAAB1bml2ZXJzYWwvaHRtbF9wdWJsaXNoaW5nX3NldHRpbmdzLnhtbM1W3U7bMBS+71NYnrikAcY2VqVFiIJAY7SinTau0GnsNhaOndlOS7na0+zB9iQ7jtvSCtYFRKepihofn/OdP58vjg/vMknG3FihVZPu1nco4SrRTKhRk37pn24fUGIdKAZSK96kSlNy2KrFeTGQwqY97hyqWoIwyjZy16Spc3kjiiaTSV3Y3PhdLQuH+Lae6CzKDbdcOW6iXMIU/9w055bOECoA4JNpNTNr1WqExAHps2aF5EQwjFwJnxTIM5dJGgWtASS3I6MLxY611IaY0aBJ3xwc+d9cJyC1RcaVL4ltodCLXQMYEz4IkD1xz0nKxSjFaPf2KZkI5tLyNfL6cfQYpcQOmYNHOdZYAuVm8Bl3wMBBWAZ/jt85OxcEEZsqyETSxx3i02/Sdv/m7Lp7cnVxfvnppt/pXPTPuyGI0iZaxYmjVUcxBqQLk/CFnxicgyTFuNFmCNLyOFoWzdWGWq0E59dkoCWWvrSiZIiRymmTHhkBkhLhQIpksevAjLg7FRJz8La79aFy9AEw5JukYCxfdjTfsb6KSeurLiQjU10QKW45cZpgRkWGbykny+UmQ6OzUirBOmKlYJyMBZ9wdlhWaQb4J0fX6CIr0BIPXy65Cx6+F+KeDPhQG8TlMMajinJhA379WcA5WPsACvMYt3oX5+2Tm/PL9sm3LZ8gsDGo5Jng2EKe5W4j+DAlSru5HZYjgcLysilMsHKvSm71l7fBiqyQoc2v3Ywl6A22ZDNentOYv0ZQ2W0K43IQ/XCV0DiCAlsSMHEjwXEXquBVARNQRCs5JZAgUVk/1mOhC4uSMMAB2r48wmBPhCpXI/xyoEfDuKkEubO793b/3fsPBx8b9ejXj5/ba41mFN6V4N0FDj9eS+ILIn/MhnHkufNpGnam+FcsfH3Sq1Koy04Vrc6nKlpXgea7SxRfKQSkhVE45kgMUmTCcfaaTX5Bo9Z/L0MbX6lRG8xi7XH7f5MIq8X1aOU+FEdPXthqKF+9/LZqvwFQSwMEFAACAAgA4ov9ShypIBCZAQAAHwYAAB8AAAB1bml2ZXJzYWwvaHRtbF9za2luX3NldHRpbmdzLmpzjZRNb8IwDIbv/AqUXSfEPmG7ocGkSRwmjdu0QyimVKRJlaQdDPHfV4ePNqk7Fl/Iy5PXsat41+mWi0Ws+9zdud9u/+7vnQaoWZ3Dta+LFj1FnRmRLGCWpCASCSxAitPRs7yvCMqYSWc6336gran5MYX/LLkwdTwjLDShGepwQYnfxOkNBf54tR3rOtRUa/Q8t1bJXqSkBWl7UumUO4ZdvbpVLzGAVQH6ArrkEXimA7fayMrxYYBR5yKVZlxupypWvTmP1rFWuVy05V9tM9DlJ18fgP7T4GXi2YnE2DcLaZh4MsRoJzMNxsAx7+MEg4QFn4Oo+fbd+gP1jJsFBXSRmMSe6NENRp3OeAyNLg1HGD4mS69GNwcYTc7Cxh6Iu1sMjxB8C7phNb7H8ECV5dk/PmCmVYwdaaDNnp9RofgikfExdR+D5PCyaNvWvapQd/0x856QCp7Qinp9advsCEFDgJZ8uibIO6XsBCVKIociNGpaVUPIu4wN5wjuP7uMW8ujVVqOh3I4lm3geg16ppQob/916Z5hrs7+F1BLAwQUAAIACADii/1K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Dii/1KNfmkRGYAAABrAAAAHAAAAHVuaXZlcnNhbC9sb2NhbF9zZXR0aW5ncy54bWwNyjsOg0AMBcCeU1ju8+tSsFBESkkKyAEssCIk73PEWlG4PdtNMW3/z0Y/3crqSHw7X5kUsy8rPonf0/N0ZyohWMQcmhjO1HdNaz6LjRpRY6Gvya7bpLkidJBc58MRiqAXbOdL1xx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4ov9Sm42vD5uAQAA9wIAACkAAAB1bml2ZXJzYWwvc2tpbl9jdXN0b21pemF0aW9uX3NldHRpbmdzLnhtbI1S22obMRB9z1eI/IAljW4LW4NuWwzFKcQQ8lQWrxKWOtqyUmgp+vhqkxjHrUureZo5Z84wo9Omr2O0zylPT+PPPo9TvA05j/Exra8QavfTYZo/zyGFnFanyt0Yh+n7Jj5MS61WU+7j0M+DXdC0xqh7eUhJrZyqGTOMIsk89Qo5z23FGnAN2Io5Smy7+k3iVXcO+xDzZdV2dYb+2bCJKcx5E4fwYw3n7PfQ+QYf534YKy+tBVuiHKcWx5ZAjHDJfaEaAASy3BGHi5SN1AR5zDiGYhQFCohwThpRiKQcatY1oqow3wjEJGPUFepp7UZaG0dtkdAQous0rxpbus5IjBEhBJgrXEBnMKpsqBoa1HJAcGBAFG00UYA625mOFe+8sBwp6gXGhRkDGJ+Oe9ru/blO1f9e53jOfwhe/IKL6OKt1QVztfvnea7kXXj6duhzQOPw4drebHd+u/tys/10f/3myxcPH1mLWevWf/X2L1BLAwQUAAIACADji/1K0W5ggG0BAAC4EgAAFwAAAHVuaXZlcnNhbC91bml2ZXJzYWwucG5n6wzwc+flkuJiYGDg9fRwCWJgYH7CwMD0kYMNKHLVMKcXSDEWB7k7Maw7J/MSyGFJd/R1ZGDY2M/9J5EVyOcs8IgsZmDgOwzCjMfzV6QwMAj5ero4hlTEvb21sWt1gIRb4P3/Py/diOg08FXonXCq2l/BODiCd+LdNfxhX+XlE5ovf8z+vU/+9S6505v23MkzBxr6oP9erW1Utcn397XsP7flLpdnBgrON7z1e2/4hPvvv19uB3IPpPey1bP+/PzTphbIY4hJ3vLD5F+yvTUTkHNdQtfu7OeaKhYge51hVI2VNUjJdSGg1xgEBEbJUXKUHCVHyVFylBwlR8lRcpQcJUfJUXKUHCVHSRLJGc8q7WwZoOMua19Xwcddbn3/+4UDOjhT8uf+ttzl/EBew3kpXrtvXJ82rl+/HjqU0/Ot7r31ieNy/cc36px+6Q4Su99zTe7s382Pf7CzB72buv7cnWsgGzxd/VzWOSU0AQBQSwMEFAACAAgA44v9SlPqXkdKAAAAagAAABsAAAB1bml2ZXJzYWwvdW5pdmVyc2FsLnBuZy54bWyzsa/IzVEoSy0qzszPs1Uy1DNQsrfj5bIpKEoty0wtV6gAigEFIUBJoRLINUJwyzNTSjJslSzNkcQyUjPTM0pslcyNLOGC+kAjAVBLAQIAABQAAgAIAOKL/UoVDq0oZAQAAAcRAAAdAAAAAAAAAAEAAAAAAAAAAAB1bml2ZXJzYWwvY29tbW9uX21lc3NhZ2VzLmxuZ1BLAQIAABQAAgAIAOKL/UokZf8LHQMAADYMAAAnAAAAAAAAAAEAAAAAAJ8EAAB1bml2ZXJzYWwvZmxhc2hfcHVibGlzaGluZ19zZXR0aW5ncy54bWxQSwECAAAUAAIACADii/1KWAmgcroCAABVCgAAIQAAAAAAAAABAAAAAAABCAAAdW5pdmVyc2FsL2ZsYXNoX3NraW5fc2V0dGluZ3MueG1sUEsBAgAAFAACAAgA4ov9SkZ2oPzyAgAARwsAACYAAAAAAAAAAQAAAAAA+goAAHVuaXZlcnNhbC9odG1sX3B1Ymxpc2hpbmdfc2V0dGluZ3MueG1sUEsBAgAAFAACAAgA4ov9ShypIBCZAQAAHwYAAB8AAAAAAAAAAQAAAAAAMA4AAHVuaXZlcnNhbC9odG1sX3NraW5fc2V0dGluZ3MuanNQSwECAAAUAAIACADii/1KPTwv0cEAAADlAQAAGgAAAAAAAAABAAAAAAAGEAAAdW5pdmVyc2FsL2kxOG5fcHJlc2V0cy54bWxQSwECAAAUAAIACADii/1KNfmkRGYAAABrAAAAHAAAAAAAAAABAAAAAAD/EAAAdW5pdmVyc2FsL2xvY2FsX3NldHRpbmdzLnhtbFBLAQIAABQAAgAIAESUV0cjtE77+wIAALAIAAAUAAAAAAAAAAEAAAAAAJ8RAAB1bml2ZXJzYWwvcGxheWVyLnhtbFBLAQIAABQAAgAIAOKL/UpuNrw+bgEAAPcCAAApAAAAAAAAAAEAAAAAAMwUAAB1bml2ZXJzYWwvc2tpbl9jdXN0b21pemF0aW9uX3NldHRpbmdzLnhtbFBLAQIAABQAAgAIAOOL/UrRbmCAbQEAALgSAAAXAAAAAAAAAAAAAAAAAIEWAAB1bml2ZXJzYWwvdW5pdmVyc2FsLnBuZ1BLAQIAABQAAgAIAOOL/UpT6l5HSgAAAGoAAAAbAAAAAAAAAAEAAAAAACMYAAB1bml2ZXJzYWwvdW5pdmVyc2FsLnBuZy54bWxQSwUGAAAAAAsACwBJAwAAphgAAAAA"/>
  <p:tag name="ISPRING_SCORM_ENDPOINT" val="&lt;endpoint&gt;&lt;enable&gt;0&lt;/enable&gt;&lt;lrs&gt;http://&lt;/lrs&gt;&lt;auth&gt;0&lt;/auth&gt;&lt;login&gt;&lt;/login&gt;&lt;password&gt;&lt;/password&gt;&lt;key&gt;&lt;/key&gt;&lt;name&gt;&lt;/name&gt;&lt;email&gt;&lt;/email&gt;&lt;/endpoint&gt;&#10;"/>
  <p:tag name="ISPRING_PRESENTATION_TITLE" val="工作汇报003"/>
</p:tagLst>
</file>

<file path=ppt/tags/tag10.xml><?xml version="1.0" encoding="utf-8"?>
<p:tagLst xmlns:a="http://schemas.openxmlformats.org/drawingml/2006/main" xmlns:r="http://schemas.openxmlformats.org/officeDocument/2006/relationships" xmlns:p="http://schemas.openxmlformats.org/presentationml/2006/main">
  <p:tag name="PA" val="v3.2.0"/>
</p:tagLst>
</file>

<file path=ppt/tags/tag11.xml><?xml version="1.0" encoding="utf-8"?>
<p:tagLst xmlns:a="http://schemas.openxmlformats.org/drawingml/2006/main" xmlns:r="http://schemas.openxmlformats.org/officeDocument/2006/relationships" xmlns:p="http://schemas.openxmlformats.org/presentationml/2006/main">
  <p:tag name="PA" val="v3.2.0"/>
</p:tagLst>
</file>

<file path=ppt/tags/tag12.xml><?xml version="1.0" encoding="utf-8"?>
<p:tagLst xmlns:a="http://schemas.openxmlformats.org/drawingml/2006/main" xmlns:r="http://schemas.openxmlformats.org/officeDocument/2006/relationships" xmlns:p="http://schemas.openxmlformats.org/presentationml/2006/main">
  <p:tag name="PA" val="v3.2.0"/>
</p:tagLst>
</file>

<file path=ppt/tags/tag13.xml><?xml version="1.0" encoding="utf-8"?>
<p:tagLst xmlns:a="http://schemas.openxmlformats.org/drawingml/2006/main" xmlns:r="http://schemas.openxmlformats.org/officeDocument/2006/relationships" xmlns:p="http://schemas.openxmlformats.org/presentationml/2006/main">
  <p:tag name="PA" val="v3.2.0"/>
</p:tagLst>
</file>

<file path=ppt/tags/tag14.xml><?xml version="1.0" encoding="utf-8"?>
<p:tagLst xmlns:a="http://schemas.openxmlformats.org/drawingml/2006/main" xmlns:r="http://schemas.openxmlformats.org/officeDocument/2006/relationships" xmlns:p="http://schemas.openxmlformats.org/presentationml/2006/main">
  <p:tag name="PA" val="v3.2.0"/>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PA" val="v3.2.0"/>
</p:tagLst>
</file>

<file path=ppt/tags/tag5.xml><?xml version="1.0" encoding="utf-8"?>
<p:tagLst xmlns:a="http://schemas.openxmlformats.org/drawingml/2006/main" xmlns:r="http://schemas.openxmlformats.org/officeDocument/2006/relationships" xmlns:p="http://schemas.openxmlformats.org/presentationml/2006/main">
  <p:tag name="PA" val="v3.2.0"/>
</p:tagLst>
</file>

<file path=ppt/tags/tag6.xml><?xml version="1.0" encoding="utf-8"?>
<p:tagLst xmlns:a="http://schemas.openxmlformats.org/drawingml/2006/main" xmlns:r="http://schemas.openxmlformats.org/officeDocument/2006/relationships" xmlns:p="http://schemas.openxmlformats.org/presentationml/2006/main">
  <p:tag name="PA" val="v3.2.0"/>
</p:tagLst>
</file>

<file path=ppt/tags/tag7.xml><?xml version="1.0" encoding="utf-8"?>
<p:tagLst xmlns:a="http://schemas.openxmlformats.org/drawingml/2006/main" xmlns:r="http://schemas.openxmlformats.org/officeDocument/2006/relationships" xmlns:p="http://schemas.openxmlformats.org/presentationml/2006/main">
  <p:tag name="PA" val="v3.2.0"/>
</p:tagLst>
</file>

<file path=ppt/tags/tag8.xml><?xml version="1.0" encoding="utf-8"?>
<p:tagLst xmlns:a="http://schemas.openxmlformats.org/drawingml/2006/main" xmlns:r="http://schemas.openxmlformats.org/officeDocument/2006/relationships" xmlns:p="http://schemas.openxmlformats.org/presentationml/2006/main">
  <p:tag name="PA" val="v3.2.0"/>
</p:tagLst>
</file>

<file path=ppt/tags/tag9.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Office 主题​​">
  <a:themeElements>
    <a:clrScheme name="商务">
      <a:dk1>
        <a:sysClr val="windowText" lastClr="000000"/>
      </a:dk1>
      <a:lt1>
        <a:sysClr val="window" lastClr="FFFFFF"/>
      </a:lt1>
      <a:dk2>
        <a:srgbClr val="44546A"/>
      </a:dk2>
      <a:lt2>
        <a:srgbClr val="E7E6E6"/>
      </a:lt2>
      <a:accent1>
        <a:srgbClr val="0071C1"/>
      </a:accent1>
      <a:accent2>
        <a:srgbClr val="5A6F8E"/>
      </a:accent2>
      <a:accent3>
        <a:srgbClr val="2E567F"/>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accent1"/>
          </a:solidFill>
        </a:ln>
        <a:effectLst/>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1610</TotalTime>
  <Words>6966</Words>
  <Application>Microsoft Office PowerPoint</Application>
  <PresentationFormat>宽屏</PresentationFormat>
  <Paragraphs>496</Paragraphs>
  <Slides>50</Slides>
  <Notes>49</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50</vt:i4>
      </vt:variant>
    </vt:vector>
  </HeadingPairs>
  <TitlesOfParts>
    <vt:vector size="72" baseType="lpstr">
      <vt:lpstr>Bebas Neue</vt:lpstr>
      <vt:lpstr>Gill Sans</vt:lpstr>
      <vt:lpstr>굴림</vt:lpstr>
      <vt:lpstr>굴림</vt:lpstr>
      <vt:lpstr>Helvetica Light</vt:lpstr>
      <vt:lpstr>Kontrapunkt Bob Bold</vt:lpstr>
      <vt:lpstr>Lato Light</vt:lpstr>
      <vt:lpstr>맑은 고딕</vt:lpstr>
      <vt:lpstr>Roboto condensed</vt:lpstr>
      <vt:lpstr>等线</vt:lpstr>
      <vt:lpstr>等线 Light</vt:lpstr>
      <vt:lpstr>华康俪金黑W8(P)</vt:lpstr>
      <vt:lpstr>华文黑体</vt:lpstr>
      <vt:lpstr>宋体</vt:lpstr>
      <vt:lpstr>微软雅黑</vt:lpstr>
      <vt:lpstr>造字工房悦黑体验版常规体</vt:lpstr>
      <vt:lpstr>Arial</vt:lpstr>
      <vt:lpstr>Arial Black</vt:lpstr>
      <vt:lpstr>Calibri</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几何风工作汇报</dc:title>
  <dc:creator>Administrator</dc:creator>
  <cp:lastModifiedBy>YANGs</cp:lastModifiedBy>
  <cp:revision>197</cp:revision>
  <dcterms:created xsi:type="dcterms:W3CDTF">2017-07-09T03:31:16Z</dcterms:created>
  <dcterms:modified xsi:type="dcterms:W3CDTF">2021-06-23T15:17:53Z</dcterms:modified>
</cp:coreProperties>
</file>