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985" r:id="rId2"/>
    <p:sldId id="986" r:id="rId3"/>
    <p:sldId id="987" r:id="rId4"/>
    <p:sldId id="269" r:id="rId5"/>
    <p:sldId id="289" r:id="rId6"/>
    <p:sldId id="952" r:id="rId7"/>
    <p:sldId id="989" r:id="rId8"/>
    <p:sldId id="375" r:id="rId9"/>
    <p:sldId id="590" r:id="rId10"/>
    <p:sldId id="274" r:id="rId11"/>
    <p:sldId id="990" r:id="rId12"/>
    <p:sldId id="395" r:id="rId13"/>
    <p:sldId id="967" r:id="rId14"/>
    <p:sldId id="953" r:id="rId15"/>
    <p:sldId id="991" r:id="rId16"/>
    <p:sldId id="969" r:id="rId17"/>
    <p:sldId id="377" r:id="rId18"/>
    <p:sldId id="593" r:id="rId19"/>
    <p:sldId id="594" r:id="rId20"/>
    <p:sldId id="988" r:id="rId21"/>
    <p:sldId id="992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10B"/>
    <a:srgbClr val="202345"/>
    <a:srgbClr val="CF0016"/>
    <a:srgbClr val="DB4A41"/>
    <a:srgbClr val="80C0AF"/>
    <a:srgbClr val="26B8C8"/>
    <a:srgbClr val="2279B9"/>
    <a:srgbClr val="FFC000"/>
    <a:srgbClr val="F4A23C"/>
    <a:srgbClr val="EF4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0" autoAdjust="0"/>
    <p:restoredTop sz="94270" autoAdjust="0"/>
  </p:normalViewPr>
  <p:slideViewPr>
    <p:cSldViewPr snapToGrid="0">
      <p:cViewPr varScale="1">
        <p:scale>
          <a:sx n="120" d="100"/>
          <a:sy n="120" d="100"/>
        </p:scale>
        <p:origin x="246" y="90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430</c:v>
                </c:pt>
                <c:pt idx="1">
                  <c:v>688</c:v>
                </c:pt>
                <c:pt idx="2">
                  <c:v>389</c:v>
                </c:pt>
                <c:pt idx="3">
                  <c:v>650</c:v>
                </c:pt>
                <c:pt idx="4">
                  <c:v>910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05705856"/>
        <c:axId val="405696064"/>
      </c:barChart>
      <c:catAx>
        <c:axId val="405705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05696064"/>
        <c:crosses val="autoZero"/>
        <c:auto val="1"/>
        <c:lblAlgn val="ctr"/>
        <c:lblOffset val="100"/>
        <c:noMultiLvlLbl val="0"/>
      </c:catAx>
      <c:valAx>
        <c:axId val="40569606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05705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0C0A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528</c:v>
                </c:pt>
                <c:pt idx="1">
                  <c:v>253</c:v>
                </c:pt>
                <c:pt idx="2">
                  <c:v>430</c:v>
                </c:pt>
                <c:pt idx="3">
                  <c:v>571</c:v>
                </c:pt>
                <c:pt idx="4">
                  <c:v>757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05708032"/>
        <c:axId val="405695520"/>
      </c:barChart>
      <c:catAx>
        <c:axId val="405708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05695520"/>
        <c:crosses val="autoZero"/>
        <c:auto val="1"/>
        <c:lblAlgn val="ctr"/>
        <c:lblOffset val="100"/>
        <c:noMultiLvlLbl val="0"/>
      </c:catAx>
      <c:valAx>
        <c:axId val="40569552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05708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29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063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A0CBC-0406-49FB-9F5C-F8DD42B7DB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46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6842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187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8AD23-66B7-4493-96DA-E7A86A20F8C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072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77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367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8AD23-66B7-4493-96DA-E7A86A20F8C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92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037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4169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8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2997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371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725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8AD23-66B7-4493-96DA-E7A86A20F8C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51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70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90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188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EA1BF-8780-46E0-9765-F8CE1553B56F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207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541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953" y="0"/>
            <a:ext cx="12192952" cy="6858000"/>
            <a:chOff x="-953" y="0"/>
            <a:chExt cx="12192952" cy="6858000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2" y="0"/>
              <a:ext cx="1219295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3" y="1440544"/>
              <a:ext cx="12192949" cy="5417456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5834323"/>
            <a:ext cx="12192002" cy="1041539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>
            <a:off x="249895" y="265289"/>
            <a:ext cx="887926" cy="569769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" name="平行四边形 3"/>
          <p:cNvSpPr/>
          <p:nvPr userDrawn="1"/>
        </p:nvSpPr>
        <p:spPr>
          <a:xfrm>
            <a:off x="153560" y="150357"/>
            <a:ext cx="887926" cy="56976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953" y="0"/>
            <a:ext cx="12192952" cy="6858000"/>
            <a:chOff x="-953" y="0"/>
            <a:chExt cx="12192952" cy="6858000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2" y="0"/>
              <a:ext cx="1219295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3" y="1440544"/>
              <a:ext cx="12192949" cy="5417456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5834323"/>
            <a:ext cx="12192002" cy="1041539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>
            <a:off x="249895" y="265289"/>
            <a:ext cx="887926" cy="569769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" name="平行四边形 3"/>
          <p:cNvSpPr/>
          <p:nvPr userDrawn="1"/>
        </p:nvSpPr>
        <p:spPr>
          <a:xfrm>
            <a:off x="153560" y="150357"/>
            <a:ext cx="887926" cy="56976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953" y="0"/>
            <a:ext cx="12192952" cy="6858000"/>
            <a:chOff x="-953" y="0"/>
            <a:chExt cx="12192952" cy="6858000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2" y="0"/>
              <a:ext cx="12192951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3" y="1440544"/>
              <a:ext cx="12192949" cy="5417456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5834323"/>
            <a:ext cx="12192002" cy="1041539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>
            <a:off x="249895" y="265289"/>
            <a:ext cx="887926" cy="569769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" name="平行四边形 3"/>
          <p:cNvSpPr/>
          <p:nvPr userDrawn="1"/>
        </p:nvSpPr>
        <p:spPr>
          <a:xfrm>
            <a:off x="153560" y="150357"/>
            <a:ext cx="887926" cy="56976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953" y="0"/>
            <a:ext cx="12192952" cy="6858000"/>
            <a:chOff x="-953" y="0"/>
            <a:chExt cx="12192952" cy="6858000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2" y="0"/>
              <a:ext cx="1219295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3" y="1440544"/>
              <a:ext cx="12192949" cy="5417456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5834323"/>
            <a:ext cx="12192002" cy="1041539"/>
          </a:xfrm>
          <a:prstGeom prst="rect">
            <a:avLst/>
          </a:prstGeom>
        </p:spPr>
      </p:pic>
      <p:sp>
        <p:nvSpPr>
          <p:cNvPr id="3" name="平行四边形 2"/>
          <p:cNvSpPr/>
          <p:nvPr userDrawn="1"/>
        </p:nvSpPr>
        <p:spPr>
          <a:xfrm>
            <a:off x="249895" y="265289"/>
            <a:ext cx="887926" cy="569769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" name="平行四边形 3"/>
          <p:cNvSpPr/>
          <p:nvPr userDrawn="1"/>
        </p:nvSpPr>
        <p:spPr>
          <a:xfrm>
            <a:off x="153560" y="150357"/>
            <a:ext cx="887926" cy="56976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-953" y="0"/>
            <a:ext cx="12192952" cy="6858000"/>
            <a:chOff x="-953" y="0"/>
            <a:chExt cx="12192952" cy="6858000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2" y="0"/>
              <a:ext cx="12192951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53" y="1440544"/>
              <a:ext cx="12192949" cy="5417456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94412CCE-ADD6-42CD-851E-5C028327A23D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6024CF4C-2EA2-4F37-B5BF-1976E1C013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5834323"/>
            <a:ext cx="12192002" cy="1041539"/>
          </a:xfrm>
          <a:prstGeom prst="rect">
            <a:avLst/>
          </a:prstGeom>
        </p:spPr>
      </p:pic>
      <p:sp>
        <p:nvSpPr>
          <p:cNvPr id="7" name="平行四边形 6"/>
          <p:cNvSpPr/>
          <p:nvPr userDrawn="1"/>
        </p:nvSpPr>
        <p:spPr>
          <a:xfrm>
            <a:off x="249895" y="265289"/>
            <a:ext cx="887926" cy="569769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8" name="平行四边形 7"/>
          <p:cNvSpPr/>
          <p:nvPr userDrawn="1"/>
        </p:nvSpPr>
        <p:spPr>
          <a:xfrm>
            <a:off x="153560" y="150357"/>
            <a:ext cx="887926" cy="56976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612389" y="858988"/>
            <a:ext cx="2435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EE110B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2021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64" y="498322"/>
            <a:ext cx="1510631" cy="1596571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219389" y="3195060"/>
            <a:ext cx="3656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/>
              <a:t>工作总结 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 工作汇报 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 党课心得 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 党课课件</a:t>
            </a:r>
            <a:endParaRPr lang="zh-CN" altLang="en-US" sz="1200" dirty="0"/>
          </a:p>
        </p:txBody>
      </p:sp>
      <p:sp>
        <p:nvSpPr>
          <p:cNvPr id="20" name="平行四边形 19"/>
          <p:cNvSpPr/>
          <p:nvPr/>
        </p:nvSpPr>
        <p:spPr>
          <a:xfrm>
            <a:off x="2486024" y="2399695"/>
            <a:ext cx="5572125" cy="1104624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2335794" y="2059594"/>
            <a:ext cx="5602514" cy="1104624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27965" y="2172277"/>
            <a:ext cx="46394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党支部工</a:t>
            </a:r>
            <a:r>
              <a:rPr lang="zh-CN" altLang="en-US" sz="54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作总结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5047671" y="1238252"/>
            <a:ext cx="1190725" cy="438150"/>
          </a:xfrm>
          <a:prstGeom prst="wedgeRoundRectCallout">
            <a:avLst>
              <a:gd name="adj1" fmla="val -58430"/>
              <a:gd name="adj2" fmla="val 92935"/>
              <a:gd name="adj3" fmla="val 16667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7671" y="1238715"/>
            <a:ext cx="1489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上半年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24687" y="3649345"/>
            <a:ext cx="1680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  <p:sp>
        <p:nvSpPr>
          <p:cNvPr id="22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2727965" y="3205591"/>
            <a:ext cx="242241" cy="21539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7335108" y="3205591"/>
            <a:ext cx="242241" cy="21539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平行四边形 23"/>
          <p:cNvSpPr/>
          <p:nvPr/>
        </p:nvSpPr>
        <p:spPr>
          <a:xfrm>
            <a:off x="5824686" y="3951056"/>
            <a:ext cx="1926191" cy="4571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5136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liḍê"/>
          <p:cNvSpPr/>
          <p:nvPr/>
        </p:nvSpPr>
        <p:spPr bwMode="auto">
          <a:xfrm rot="5400000">
            <a:off x="426715" y="2206483"/>
            <a:ext cx="2475611" cy="1890765"/>
          </a:xfrm>
          <a:prstGeom prst="homePlate">
            <a:avLst>
              <a:gd name="adj" fmla="val 20341"/>
            </a:avLst>
          </a:prstGeom>
          <a:solidFill>
            <a:schemeClr val="bg1">
              <a:lumMod val="85000"/>
            </a:schemeClr>
          </a:solidFill>
          <a:ln w="19050">
            <a:noFill/>
            <a:round/>
          </a:ln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5" name="ïṧľïďé"/>
          <p:cNvSpPr/>
          <p:nvPr/>
        </p:nvSpPr>
        <p:spPr bwMode="auto">
          <a:xfrm>
            <a:off x="720780" y="1704532"/>
            <a:ext cx="1887483" cy="546905"/>
          </a:xfrm>
          <a:prstGeom prst="homePlate">
            <a:avLst/>
          </a:prstGeom>
          <a:solidFill>
            <a:schemeClr val="accent1"/>
          </a:solidFill>
          <a:ln w="19050">
            <a:noFill/>
            <a:round/>
          </a:ln>
          <a:effectLst/>
        </p:spPr>
        <p:txBody>
          <a:bodyPr vert="horz" wrap="none" lIns="91440" tIns="45720" rIns="91440" bIns="45720" anchor="ctr" anchorCtr="1" compatLnSpc="1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" name="ïṡ1iḋé"/>
          <p:cNvSpPr txBox="1"/>
          <p:nvPr/>
        </p:nvSpPr>
        <p:spPr>
          <a:xfrm>
            <a:off x="855418" y="2648081"/>
            <a:ext cx="1618205" cy="8863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2" name="ïŝ1iḓé"/>
          <p:cNvSpPr/>
          <p:nvPr/>
        </p:nvSpPr>
        <p:spPr bwMode="auto">
          <a:xfrm rot="5400000">
            <a:off x="2642456" y="2206485"/>
            <a:ext cx="2475611" cy="1890765"/>
          </a:xfrm>
          <a:prstGeom prst="homePlate">
            <a:avLst>
              <a:gd name="adj" fmla="val 20341"/>
            </a:avLst>
          </a:prstGeom>
          <a:solidFill>
            <a:schemeClr val="bg1">
              <a:lumMod val="85000"/>
            </a:schemeClr>
          </a:solidFill>
          <a:ln w="19050">
            <a:noFill/>
            <a:round/>
          </a:ln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13" name="ïS1îḑè"/>
          <p:cNvSpPr/>
          <p:nvPr/>
        </p:nvSpPr>
        <p:spPr bwMode="auto">
          <a:xfrm>
            <a:off x="2936521" y="1704533"/>
            <a:ext cx="1887483" cy="546905"/>
          </a:xfrm>
          <a:prstGeom prst="homePlate">
            <a:avLst/>
          </a:prstGeom>
          <a:solidFill>
            <a:schemeClr val="accent2"/>
          </a:solidFill>
          <a:ln w="19050">
            <a:noFill/>
            <a:round/>
          </a:ln>
          <a:effectLst/>
        </p:spPr>
        <p:txBody>
          <a:bodyPr vert="horz" wrap="none" lIns="91440" tIns="45720" rIns="91440" bIns="45720" anchor="ctr" anchorCtr="1" compatLnSpc="1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4" name="íṧḷîďe"/>
          <p:cNvSpPr txBox="1"/>
          <p:nvPr/>
        </p:nvSpPr>
        <p:spPr>
          <a:xfrm>
            <a:off x="3071158" y="2648083"/>
            <a:ext cx="1618205" cy="8863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5" name="iṣḷíḋè"/>
          <p:cNvSpPr/>
          <p:nvPr/>
        </p:nvSpPr>
        <p:spPr bwMode="auto">
          <a:xfrm rot="5400000">
            <a:off x="4858196" y="2206486"/>
            <a:ext cx="2475611" cy="1890765"/>
          </a:xfrm>
          <a:prstGeom prst="homePlate">
            <a:avLst>
              <a:gd name="adj" fmla="val 20341"/>
            </a:avLst>
          </a:prstGeom>
          <a:solidFill>
            <a:schemeClr val="bg1">
              <a:lumMod val="85000"/>
            </a:schemeClr>
          </a:solidFill>
          <a:ln w="19050">
            <a:noFill/>
            <a:round/>
          </a:ln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16" name="iṡḷíḑê"/>
          <p:cNvSpPr/>
          <p:nvPr/>
        </p:nvSpPr>
        <p:spPr bwMode="auto">
          <a:xfrm>
            <a:off x="5152261" y="1704536"/>
            <a:ext cx="1887483" cy="546905"/>
          </a:xfrm>
          <a:prstGeom prst="homePlate">
            <a:avLst/>
          </a:prstGeom>
          <a:solidFill>
            <a:schemeClr val="accent3"/>
          </a:solidFill>
          <a:ln w="19050">
            <a:noFill/>
            <a:round/>
          </a:ln>
          <a:effectLst/>
        </p:spPr>
        <p:txBody>
          <a:bodyPr vert="horz" wrap="none" lIns="91440" tIns="45720" rIns="91440" bIns="45720" anchor="ctr" anchorCtr="1" compatLnSpc="1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7" name="ïSlíḍè"/>
          <p:cNvSpPr txBox="1"/>
          <p:nvPr/>
        </p:nvSpPr>
        <p:spPr>
          <a:xfrm>
            <a:off x="5286898" y="2648085"/>
            <a:ext cx="1618205" cy="8863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8" name="ïṧlïḑé"/>
          <p:cNvSpPr/>
          <p:nvPr/>
        </p:nvSpPr>
        <p:spPr bwMode="auto">
          <a:xfrm rot="5400000">
            <a:off x="7073936" y="2206487"/>
            <a:ext cx="2475611" cy="1890765"/>
          </a:xfrm>
          <a:prstGeom prst="homePlate">
            <a:avLst>
              <a:gd name="adj" fmla="val 20341"/>
            </a:avLst>
          </a:prstGeom>
          <a:solidFill>
            <a:schemeClr val="bg1">
              <a:lumMod val="85000"/>
            </a:schemeClr>
          </a:solidFill>
          <a:ln w="19050">
            <a:noFill/>
            <a:round/>
          </a:ln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19" name="îṡľiďê"/>
          <p:cNvSpPr/>
          <p:nvPr/>
        </p:nvSpPr>
        <p:spPr bwMode="auto">
          <a:xfrm>
            <a:off x="7368001" y="1704536"/>
            <a:ext cx="1887483" cy="546905"/>
          </a:xfrm>
          <a:prstGeom prst="homePlate">
            <a:avLst/>
          </a:prstGeom>
          <a:solidFill>
            <a:schemeClr val="accent4"/>
          </a:solidFill>
          <a:ln w="19050">
            <a:noFill/>
            <a:round/>
          </a:ln>
          <a:effectLst/>
        </p:spPr>
        <p:txBody>
          <a:bodyPr vert="horz" wrap="none" lIns="91440" tIns="45720" rIns="91440" bIns="45720" anchor="ctr" anchorCtr="1" compatLnSpc="1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0" name="iŝ1îḍè"/>
          <p:cNvSpPr txBox="1"/>
          <p:nvPr/>
        </p:nvSpPr>
        <p:spPr>
          <a:xfrm>
            <a:off x="7502639" y="2648086"/>
            <a:ext cx="1618205" cy="8863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1" name="îṩľîḋè"/>
          <p:cNvSpPr/>
          <p:nvPr/>
        </p:nvSpPr>
        <p:spPr bwMode="auto">
          <a:xfrm rot="5400000">
            <a:off x="9289675" y="2206489"/>
            <a:ext cx="2475611" cy="1890765"/>
          </a:xfrm>
          <a:prstGeom prst="homePlate">
            <a:avLst>
              <a:gd name="adj" fmla="val 20341"/>
            </a:avLst>
          </a:prstGeom>
          <a:solidFill>
            <a:schemeClr val="bg1">
              <a:lumMod val="85000"/>
            </a:schemeClr>
          </a:solidFill>
          <a:ln w="19050">
            <a:noFill/>
            <a:round/>
          </a:ln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</a:pPr>
            <a:endParaRPr>
              <a:cs typeface="+mn-ea"/>
              <a:sym typeface="+mn-lt"/>
            </a:endParaRPr>
          </a:p>
        </p:txBody>
      </p:sp>
      <p:sp>
        <p:nvSpPr>
          <p:cNvPr id="22" name="ïṡľiḑè"/>
          <p:cNvSpPr/>
          <p:nvPr/>
        </p:nvSpPr>
        <p:spPr bwMode="auto">
          <a:xfrm>
            <a:off x="9583740" y="1704539"/>
            <a:ext cx="1887483" cy="546905"/>
          </a:xfrm>
          <a:prstGeom prst="homePlate">
            <a:avLst/>
          </a:prstGeom>
          <a:solidFill>
            <a:schemeClr val="accent5"/>
          </a:solidFill>
          <a:ln w="19050">
            <a:noFill/>
            <a:round/>
          </a:ln>
          <a:effectLst/>
        </p:spPr>
        <p:txBody>
          <a:bodyPr vert="horz" wrap="none" lIns="91440" tIns="45720" rIns="91440" bIns="45720" anchor="ctr" anchorCtr="1" compatLnSpc="1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3" name="işľíḓe"/>
          <p:cNvSpPr txBox="1"/>
          <p:nvPr/>
        </p:nvSpPr>
        <p:spPr>
          <a:xfrm>
            <a:off x="9718378" y="2648089"/>
            <a:ext cx="1618205" cy="8863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45" name="矩形 44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29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1361759" y="4599199"/>
            <a:ext cx="605522" cy="53841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577499" y="4599199"/>
            <a:ext cx="605522" cy="53841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793241" y="4599199"/>
            <a:ext cx="605522" cy="53841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008980" y="4599199"/>
            <a:ext cx="605522" cy="53841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10224719" y="4599199"/>
            <a:ext cx="605522" cy="53841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矩形 33"/>
          <p:cNvSpPr/>
          <p:nvPr/>
        </p:nvSpPr>
        <p:spPr>
          <a:xfrm>
            <a:off x="225483" y="150357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02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49960" y="1665338"/>
            <a:ext cx="887926" cy="569769"/>
            <a:chOff x="2335795" y="2059594"/>
            <a:chExt cx="1721441" cy="1104624"/>
          </a:xfrm>
        </p:grpSpPr>
        <p:sp>
          <p:nvSpPr>
            <p:cNvPr id="34" name="平行四边形 33"/>
            <p:cNvSpPr/>
            <p:nvPr/>
          </p:nvSpPr>
          <p:spPr>
            <a:xfrm>
              <a:off x="2335795" y="2059594"/>
              <a:ext cx="1721441" cy="1104624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475234" y="2059594"/>
              <a:ext cx="1293457" cy="10143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03</a:t>
              </a:r>
              <a:endParaRPr lang="zh-CN" altLang="en-US" sz="28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0894" y="2325784"/>
            <a:ext cx="6319005" cy="1350558"/>
            <a:chOff x="2981074" y="2480663"/>
            <a:chExt cx="5108522" cy="1091842"/>
          </a:xfrm>
        </p:grpSpPr>
        <p:sp>
          <p:nvSpPr>
            <p:cNvPr id="36" name="平行四边形 35"/>
            <p:cNvSpPr/>
            <p:nvPr/>
          </p:nvSpPr>
          <p:spPr>
            <a:xfrm>
              <a:off x="3139508" y="2627336"/>
              <a:ext cx="4950088" cy="945169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2981074" y="2480663"/>
              <a:ext cx="4950088" cy="638130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" name="矩形 2"/>
            <p:cNvSpPr/>
            <p:nvPr/>
          </p:nvSpPr>
          <p:spPr>
            <a:xfrm>
              <a:off x="3501333" y="2568895"/>
              <a:ext cx="3795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64" y="498322"/>
            <a:ext cx="1510631" cy="15965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2695" y="325096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138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8532" y="1654629"/>
            <a:ext cx="3124200" cy="18161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37711" y="1654629"/>
            <a:ext cx="3124200" cy="181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23981" y="1654629"/>
            <a:ext cx="3124200" cy="18161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8532" y="3699329"/>
            <a:ext cx="3124200" cy="18161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7711" y="3699329"/>
            <a:ext cx="3124200" cy="18161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23981" y="3699329"/>
            <a:ext cx="3124200" cy="18161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14"/>
          <p:cNvSpPr/>
          <p:nvPr/>
        </p:nvSpPr>
        <p:spPr>
          <a:xfrm>
            <a:off x="3702807" y="1934208"/>
            <a:ext cx="388166" cy="385749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6430" y="2018780"/>
            <a:ext cx="1694677" cy="44408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436430" y="2386217"/>
            <a:ext cx="265454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25483" y="150357"/>
            <a:ext cx="667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03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1003838" y="1353029"/>
            <a:ext cx="2795179" cy="2795179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03838" y="4397317"/>
            <a:ext cx="2795179" cy="1292662"/>
            <a:chOff x="1921964" y="5281920"/>
            <a:chExt cx="2795179" cy="1292662"/>
          </a:xfrm>
        </p:grpSpPr>
        <p:sp>
          <p:nvSpPr>
            <p:cNvPr id="42" name="文本框 41"/>
            <p:cNvSpPr txBox="1"/>
            <p:nvPr/>
          </p:nvSpPr>
          <p:spPr>
            <a:xfrm>
              <a:off x="2104958" y="5281920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1964" y="5706652"/>
              <a:ext cx="279517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4800110" y="1353029"/>
            <a:ext cx="2795179" cy="279517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413389" y="1353029"/>
            <a:ext cx="2795179" cy="2795179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800110" y="4397317"/>
            <a:ext cx="2795179" cy="1292662"/>
            <a:chOff x="1921964" y="5281920"/>
            <a:chExt cx="2795179" cy="1292662"/>
          </a:xfrm>
        </p:grpSpPr>
        <p:sp>
          <p:nvSpPr>
            <p:cNvPr id="18" name="文本框 17"/>
            <p:cNvSpPr txBox="1"/>
            <p:nvPr/>
          </p:nvSpPr>
          <p:spPr>
            <a:xfrm>
              <a:off x="2104958" y="5281920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21964" y="5706652"/>
              <a:ext cx="279517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13388" y="4397317"/>
            <a:ext cx="2795179" cy="1292662"/>
            <a:chOff x="1921964" y="5281920"/>
            <a:chExt cx="2795179" cy="1292662"/>
          </a:xfrm>
        </p:grpSpPr>
        <p:sp>
          <p:nvSpPr>
            <p:cNvPr id="21" name="文本框 20"/>
            <p:cNvSpPr txBox="1"/>
            <p:nvPr/>
          </p:nvSpPr>
          <p:spPr>
            <a:xfrm>
              <a:off x="2104958" y="5281920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21964" y="5706652"/>
              <a:ext cx="279517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25483" y="150357"/>
            <a:ext cx="667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03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/>
          <p:nvPr/>
        </p:nvSpPr>
        <p:spPr bwMode="auto">
          <a:xfrm>
            <a:off x="4571151" y="2025662"/>
            <a:ext cx="1464279" cy="125164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2856" tIns="22856" rIns="22856" bIns="22856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AutoShape 6"/>
          <p:cNvSpPr/>
          <p:nvPr/>
        </p:nvSpPr>
        <p:spPr bwMode="auto">
          <a:xfrm>
            <a:off x="7010820" y="2986819"/>
            <a:ext cx="882536" cy="1653257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22856" tIns="22856" rIns="22856" bIns="22856"/>
          <a:lstStyle/>
          <a:p>
            <a:pPr algn="ctr" defTabSz="457200">
              <a:lnSpc>
                <a:spcPct val="120000"/>
              </a:lnSpc>
              <a:defRPr/>
            </a:pPr>
            <a:endParaRPr lang="es-ES" sz="9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AutoShape 7"/>
          <p:cNvSpPr/>
          <p:nvPr/>
        </p:nvSpPr>
        <p:spPr bwMode="auto">
          <a:xfrm>
            <a:off x="6153683" y="2047884"/>
            <a:ext cx="1468247" cy="12429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22856" tIns="22856" rIns="22856" bIns="22856"/>
          <a:lstStyle/>
          <a:p>
            <a:pPr algn="ctr" defTabSz="457200">
              <a:lnSpc>
                <a:spcPct val="120000"/>
              </a:lnSpc>
              <a:defRPr/>
            </a:pPr>
            <a:endParaRPr lang="es-ES" sz="93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AutoShape 8"/>
          <p:cNvSpPr/>
          <p:nvPr/>
        </p:nvSpPr>
        <p:spPr bwMode="auto">
          <a:xfrm>
            <a:off x="4306072" y="3005868"/>
            <a:ext cx="886504" cy="1653257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2856" tIns="22856" rIns="22856" bIns="22856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20" name="AutoShape 10"/>
          <p:cNvSpPr/>
          <p:nvPr/>
        </p:nvSpPr>
        <p:spPr bwMode="auto">
          <a:xfrm>
            <a:off x="5035434" y="2470922"/>
            <a:ext cx="799996" cy="304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35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21" name="AutoShape 11"/>
          <p:cNvSpPr/>
          <p:nvPr/>
        </p:nvSpPr>
        <p:spPr bwMode="auto">
          <a:xfrm>
            <a:off x="6427490" y="2473302"/>
            <a:ext cx="799996" cy="304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35" dirty="0">
                <a:solidFill>
                  <a:schemeClr val="bg1"/>
                </a:solidFill>
                <a:cs typeface="+mn-ea"/>
                <a:sym typeface="+mn-lt"/>
              </a:rPr>
              <a:t>29%</a:t>
            </a:r>
          </a:p>
        </p:txBody>
      </p:sp>
      <p:sp>
        <p:nvSpPr>
          <p:cNvPr id="22" name="AutoShape 12"/>
          <p:cNvSpPr/>
          <p:nvPr/>
        </p:nvSpPr>
        <p:spPr bwMode="auto">
          <a:xfrm>
            <a:off x="7105264" y="3680506"/>
            <a:ext cx="799203" cy="304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35" dirty="0">
                <a:solidFill>
                  <a:schemeClr val="bg1"/>
                </a:solidFill>
                <a:cs typeface="+mn-ea"/>
                <a:sym typeface="+mn-lt"/>
              </a:rPr>
              <a:t>17%</a:t>
            </a:r>
          </a:p>
        </p:txBody>
      </p:sp>
      <p:sp>
        <p:nvSpPr>
          <p:cNvPr id="23" name="AutoShape 13"/>
          <p:cNvSpPr/>
          <p:nvPr/>
        </p:nvSpPr>
        <p:spPr bwMode="auto">
          <a:xfrm>
            <a:off x="4306074" y="3659075"/>
            <a:ext cx="799201" cy="304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535" dirty="0">
                <a:solidFill>
                  <a:schemeClr val="bg1"/>
                </a:solidFill>
                <a:cs typeface="+mn-ea"/>
                <a:sym typeface="+mn-lt"/>
              </a:rPr>
              <a:t>73%</a:t>
            </a:r>
          </a:p>
        </p:txBody>
      </p:sp>
      <p:sp>
        <p:nvSpPr>
          <p:cNvPr id="25" name="Text Placeholder 7"/>
          <p:cNvSpPr txBox="1"/>
          <p:nvPr/>
        </p:nvSpPr>
        <p:spPr>
          <a:xfrm>
            <a:off x="1604100" y="1718867"/>
            <a:ext cx="1788874" cy="339247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es-ES_tradnl" sz="133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1344327" y="2013724"/>
            <a:ext cx="2048647" cy="59589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583285" y="1789934"/>
            <a:ext cx="719905" cy="72064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3641007" y="1881217"/>
            <a:ext cx="582763" cy="480955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810" b="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9" name="Text Placeholder 7"/>
          <p:cNvSpPr txBox="1"/>
          <p:nvPr/>
        </p:nvSpPr>
        <p:spPr>
          <a:xfrm>
            <a:off x="8869211" y="1718867"/>
            <a:ext cx="1937179" cy="339247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es-ES_tradnl" sz="133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869209" y="2013723"/>
            <a:ext cx="1942379" cy="573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014616" y="1789934"/>
            <a:ext cx="719905" cy="72064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8072337" y="1881217"/>
            <a:ext cx="582763" cy="480955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810" b="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33" name="Text Placeholder 7"/>
          <p:cNvSpPr txBox="1"/>
          <p:nvPr/>
        </p:nvSpPr>
        <p:spPr>
          <a:xfrm>
            <a:off x="1484032" y="4517605"/>
            <a:ext cx="1908941" cy="339247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es-ES_tradnl" sz="133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344327" y="4812461"/>
            <a:ext cx="2048647" cy="59589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534482" y="4588672"/>
            <a:ext cx="719905" cy="72064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3592205" y="4679954"/>
            <a:ext cx="582763" cy="480955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810" b="0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7" name="Text Placeholder 7"/>
          <p:cNvSpPr txBox="1"/>
          <p:nvPr/>
        </p:nvSpPr>
        <p:spPr>
          <a:xfrm>
            <a:off x="8864011" y="4517605"/>
            <a:ext cx="1942379" cy="339247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es-ES_tradnl" sz="1335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8864011" y="4812461"/>
            <a:ext cx="1942379" cy="573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014616" y="4588672"/>
            <a:ext cx="719905" cy="720645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8072337" y="4679954"/>
            <a:ext cx="582763" cy="480955"/>
          </a:xfrm>
          <a:prstGeom prst="rect">
            <a:avLst/>
          </a:prstGeom>
        </p:spPr>
        <p:txBody>
          <a:bodyPr vert="horz" lIns="0" tIns="98496" rIns="0" bIns="9849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810" b="0" dirty="0">
                <a:latin typeface="+mn-lt"/>
                <a:cs typeface="+mn-ea"/>
                <a:sym typeface="+mn-lt"/>
              </a:rPr>
              <a:t>04</a:t>
            </a:r>
          </a:p>
        </p:txBody>
      </p:sp>
      <p:sp>
        <p:nvSpPr>
          <p:cNvPr id="42" name="矩形 41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pic>
        <p:nvPicPr>
          <p:cNvPr id="38" name="图片 37" descr="形状&#10;&#10;描述已自动生成">
            <a:extLst>
              <a:ext uri="{FF2B5EF4-FFF2-40B4-BE49-F238E27FC236}">
                <a16:creationId xmlns="" xmlns:a16="http://schemas.microsoft.com/office/drawing/2014/main" id="{D685ED7A-4CE2-4257-8B20-C7D8C82B1F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261" y="2943210"/>
            <a:ext cx="1737258" cy="1649124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225483" y="150357"/>
            <a:ext cx="667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03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49960" y="1665338"/>
            <a:ext cx="887926" cy="569769"/>
            <a:chOff x="2335795" y="2059594"/>
            <a:chExt cx="1721441" cy="1104624"/>
          </a:xfrm>
        </p:grpSpPr>
        <p:sp>
          <p:nvSpPr>
            <p:cNvPr id="34" name="平行四边形 33"/>
            <p:cNvSpPr/>
            <p:nvPr/>
          </p:nvSpPr>
          <p:spPr>
            <a:xfrm>
              <a:off x="2335795" y="2059594"/>
              <a:ext cx="1721441" cy="1104624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418956" y="2059594"/>
              <a:ext cx="1352504" cy="10143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04</a:t>
              </a:r>
              <a:endParaRPr lang="zh-CN" altLang="en-US" sz="28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0894" y="2325784"/>
            <a:ext cx="6319005" cy="1350558"/>
            <a:chOff x="2981074" y="2480663"/>
            <a:chExt cx="5108522" cy="1091842"/>
          </a:xfrm>
        </p:grpSpPr>
        <p:sp>
          <p:nvSpPr>
            <p:cNvPr id="36" name="平行四边形 35"/>
            <p:cNvSpPr/>
            <p:nvPr/>
          </p:nvSpPr>
          <p:spPr>
            <a:xfrm>
              <a:off x="3139508" y="2627336"/>
              <a:ext cx="4950088" cy="945169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2981074" y="2480663"/>
              <a:ext cx="4950088" cy="638130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" name="矩形 2"/>
            <p:cNvSpPr/>
            <p:nvPr/>
          </p:nvSpPr>
          <p:spPr>
            <a:xfrm>
              <a:off x="3501333" y="2568895"/>
              <a:ext cx="3795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64" y="498322"/>
            <a:ext cx="1510631" cy="15965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2695" y="325096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8629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/>
          <p:nvPr/>
        </p:nvGrpSpPr>
        <p:grpSpPr>
          <a:xfrm>
            <a:off x="1421581" y="3694100"/>
            <a:ext cx="5581104" cy="1010687"/>
            <a:chOff x="1321211" y="3819085"/>
            <a:chExt cx="5581104" cy="1010687"/>
          </a:xfrm>
        </p:grpSpPr>
        <p:sp>
          <p:nvSpPr>
            <p:cNvPr id="168" name="compass-pointer-tool_71578"/>
            <p:cNvSpPr>
              <a:spLocks noChangeAspect="1"/>
            </p:cNvSpPr>
            <p:nvPr/>
          </p:nvSpPr>
          <p:spPr bwMode="auto">
            <a:xfrm>
              <a:off x="1321211" y="3828867"/>
              <a:ext cx="444090" cy="423907"/>
            </a:xfrm>
            <a:custGeom>
              <a:avLst/>
              <a:gdLst>
                <a:gd name="T0" fmla="*/ 11467 w 11734"/>
                <a:gd name="T1" fmla="*/ 0 h 11200"/>
                <a:gd name="T2" fmla="*/ 267 w 11734"/>
                <a:gd name="T3" fmla="*/ 0 h 11200"/>
                <a:gd name="T4" fmla="*/ 0 w 11734"/>
                <a:gd name="T5" fmla="*/ 267 h 11200"/>
                <a:gd name="T6" fmla="*/ 0 w 11734"/>
                <a:gd name="T7" fmla="*/ 8533 h 11200"/>
                <a:gd name="T8" fmla="*/ 267 w 11734"/>
                <a:gd name="T9" fmla="*/ 8800 h 11200"/>
                <a:gd name="T10" fmla="*/ 5600 w 11734"/>
                <a:gd name="T11" fmla="*/ 8800 h 11200"/>
                <a:gd name="T12" fmla="*/ 5600 w 11734"/>
                <a:gd name="T13" fmla="*/ 10667 h 11200"/>
                <a:gd name="T14" fmla="*/ 2400 w 11734"/>
                <a:gd name="T15" fmla="*/ 10667 h 11200"/>
                <a:gd name="T16" fmla="*/ 2400 w 11734"/>
                <a:gd name="T17" fmla="*/ 11200 h 11200"/>
                <a:gd name="T18" fmla="*/ 9334 w 11734"/>
                <a:gd name="T19" fmla="*/ 11200 h 11200"/>
                <a:gd name="T20" fmla="*/ 9334 w 11734"/>
                <a:gd name="T21" fmla="*/ 10667 h 11200"/>
                <a:gd name="T22" fmla="*/ 6134 w 11734"/>
                <a:gd name="T23" fmla="*/ 10667 h 11200"/>
                <a:gd name="T24" fmla="*/ 6134 w 11734"/>
                <a:gd name="T25" fmla="*/ 8800 h 11200"/>
                <a:gd name="T26" fmla="*/ 11467 w 11734"/>
                <a:gd name="T27" fmla="*/ 8800 h 11200"/>
                <a:gd name="T28" fmla="*/ 11734 w 11734"/>
                <a:gd name="T29" fmla="*/ 8533 h 11200"/>
                <a:gd name="T30" fmla="*/ 11734 w 11734"/>
                <a:gd name="T31" fmla="*/ 267 h 11200"/>
                <a:gd name="T32" fmla="*/ 11467 w 11734"/>
                <a:gd name="T33" fmla="*/ 0 h 11200"/>
                <a:gd name="T34" fmla="*/ 11200 w 11734"/>
                <a:gd name="T35" fmla="*/ 8267 h 11200"/>
                <a:gd name="T36" fmla="*/ 534 w 11734"/>
                <a:gd name="T37" fmla="*/ 8267 h 11200"/>
                <a:gd name="T38" fmla="*/ 534 w 11734"/>
                <a:gd name="T39" fmla="*/ 7200 h 11200"/>
                <a:gd name="T40" fmla="*/ 11200 w 11734"/>
                <a:gd name="T41" fmla="*/ 7200 h 11200"/>
                <a:gd name="T42" fmla="*/ 11200 w 11734"/>
                <a:gd name="T43" fmla="*/ 8267 h 11200"/>
                <a:gd name="T44" fmla="*/ 11200 w 11734"/>
                <a:gd name="T45" fmla="*/ 6667 h 11200"/>
                <a:gd name="T46" fmla="*/ 534 w 11734"/>
                <a:gd name="T47" fmla="*/ 6667 h 11200"/>
                <a:gd name="T48" fmla="*/ 534 w 11734"/>
                <a:gd name="T49" fmla="*/ 533 h 11200"/>
                <a:gd name="T50" fmla="*/ 11200 w 11734"/>
                <a:gd name="T51" fmla="*/ 533 h 11200"/>
                <a:gd name="T52" fmla="*/ 11200 w 11734"/>
                <a:gd name="T53" fmla="*/ 6667 h 1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34" h="11200">
                  <a:moveTo>
                    <a:pt x="11467" y="0"/>
                  </a:moveTo>
                  <a:lnTo>
                    <a:pt x="267" y="0"/>
                  </a:lnTo>
                  <a:cubicBezTo>
                    <a:pt x="107" y="0"/>
                    <a:pt x="0" y="107"/>
                    <a:pt x="0" y="267"/>
                  </a:cubicBezTo>
                  <a:lnTo>
                    <a:pt x="0" y="8533"/>
                  </a:lnTo>
                  <a:cubicBezTo>
                    <a:pt x="0" y="8693"/>
                    <a:pt x="107" y="8800"/>
                    <a:pt x="267" y="8800"/>
                  </a:cubicBezTo>
                  <a:lnTo>
                    <a:pt x="5600" y="8800"/>
                  </a:lnTo>
                  <a:lnTo>
                    <a:pt x="5600" y="10667"/>
                  </a:lnTo>
                  <a:lnTo>
                    <a:pt x="2400" y="10667"/>
                  </a:lnTo>
                  <a:lnTo>
                    <a:pt x="2400" y="11200"/>
                  </a:lnTo>
                  <a:lnTo>
                    <a:pt x="9334" y="11200"/>
                  </a:lnTo>
                  <a:lnTo>
                    <a:pt x="9334" y="10667"/>
                  </a:lnTo>
                  <a:lnTo>
                    <a:pt x="6134" y="10667"/>
                  </a:lnTo>
                  <a:lnTo>
                    <a:pt x="6134" y="8800"/>
                  </a:lnTo>
                  <a:lnTo>
                    <a:pt x="11467" y="8800"/>
                  </a:lnTo>
                  <a:cubicBezTo>
                    <a:pt x="11627" y="8800"/>
                    <a:pt x="11734" y="8693"/>
                    <a:pt x="11734" y="8533"/>
                  </a:cubicBezTo>
                  <a:lnTo>
                    <a:pt x="11734" y="267"/>
                  </a:lnTo>
                  <a:cubicBezTo>
                    <a:pt x="11734" y="107"/>
                    <a:pt x="11627" y="0"/>
                    <a:pt x="11467" y="0"/>
                  </a:cubicBezTo>
                  <a:close/>
                  <a:moveTo>
                    <a:pt x="11200" y="8267"/>
                  </a:moveTo>
                  <a:lnTo>
                    <a:pt x="534" y="8267"/>
                  </a:lnTo>
                  <a:lnTo>
                    <a:pt x="534" y="7200"/>
                  </a:lnTo>
                  <a:lnTo>
                    <a:pt x="11200" y="7200"/>
                  </a:lnTo>
                  <a:lnTo>
                    <a:pt x="11200" y="8267"/>
                  </a:lnTo>
                  <a:close/>
                  <a:moveTo>
                    <a:pt x="11200" y="6667"/>
                  </a:moveTo>
                  <a:lnTo>
                    <a:pt x="534" y="6667"/>
                  </a:lnTo>
                  <a:lnTo>
                    <a:pt x="534" y="533"/>
                  </a:lnTo>
                  <a:lnTo>
                    <a:pt x="11200" y="533"/>
                  </a:lnTo>
                  <a:lnTo>
                    <a:pt x="11200" y="66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文本框 31"/>
            <p:cNvSpPr txBox="1"/>
            <p:nvPr/>
          </p:nvSpPr>
          <p:spPr>
            <a:xfrm>
              <a:off x="1771786" y="3819085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800" dirty="0">
                  <a:cs typeface="+mn-ea"/>
                  <a:sym typeface="+mn-lt"/>
                </a:rPr>
                <a:t>点击输入标题</a:t>
              </a:r>
              <a:endParaRPr lang="en-US" altLang="zh-CN" sz="1800" dirty="0">
                <a:cs typeface="+mn-ea"/>
                <a:sym typeface="+mn-lt"/>
              </a:endParaRPr>
            </a:p>
          </p:txBody>
        </p:sp>
        <p:sp>
          <p:nvSpPr>
            <p:cNvPr id="170" name="文本框 32"/>
            <p:cNvSpPr txBox="1"/>
            <p:nvPr/>
          </p:nvSpPr>
          <p:spPr>
            <a:xfrm>
              <a:off x="1765301" y="4220374"/>
              <a:ext cx="5137014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421581" y="4825677"/>
            <a:ext cx="5587589" cy="987553"/>
            <a:chOff x="1321211" y="3818776"/>
            <a:chExt cx="5587589" cy="987553"/>
          </a:xfrm>
        </p:grpSpPr>
        <p:sp>
          <p:nvSpPr>
            <p:cNvPr id="165" name="compass-pointer-tool_71578"/>
            <p:cNvSpPr>
              <a:spLocks noChangeAspect="1"/>
            </p:cNvSpPr>
            <p:nvPr/>
          </p:nvSpPr>
          <p:spPr bwMode="auto">
            <a:xfrm>
              <a:off x="1321211" y="3818776"/>
              <a:ext cx="444090" cy="444090"/>
            </a:xfrm>
            <a:custGeom>
              <a:avLst/>
              <a:gdLst>
                <a:gd name="T0" fmla="*/ 267 w 11734"/>
                <a:gd name="T1" fmla="*/ 0 h 11734"/>
                <a:gd name="T2" fmla="*/ 0 w 11734"/>
                <a:gd name="T3" fmla="*/ 11467 h 11734"/>
                <a:gd name="T4" fmla="*/ 11467 w 11734"/>
                <a:gd name="T5" fmla="*/ 11734 h 11734"/>
                <a:gd name="T6" fmla="*/ 11734 w 11734"/>
                <a:gd name="T7" fmla="*/ 267 h 11734"/>
                <a:gd name="T8" fmla="*/ 11200 w 11734"/>
                <a:gd name="T9" fmla="*/ 11200 h 11734"/>
                <a:gd name="T10" fmla="*/ 534 w 11734"/>
                <a:gd name="T11" fmla="*/ 8000 h 11734"/>
                <a:gd name="T12" fmla="*/ 11200 w 11734"/>
                <a:gd name="T13" fmla="*/ 11200 h 11734"/>
                <a:gd name="T14" fmla="*/ 534 w 11734"/>
                <a:gd name="T15" fmla="*/ 7467 h 11734"/>
                <a:gd name="T16" fmla="*/ 11200 w 11734"/>
                <a:gd name="T17" fmla="*/ 4267 h 11734"/>
                <a:gd name="T18" fmla="*/ 11200 w 11734"/>
                <a:gd name="T19" fmla="*/ 3734 h 11734"/>
                <a:gd name="T20" fmla="*/ 534 w 11734"/>
                <a:gd name="T21" fmla="*/ 534 h 11734"/>
                <a:gd name="T22" fmla="*/ 11200 w 11734"/>
                <a:gd name="T23" fmla="*/ 3734 h 11734"/>
                <a:gd name="T24" fmla="*/ 2667 w 11734"/>
                <a:gd name="T25" fmla="*/ 9067 h 11734"/>
                <a:gd name="T26" fmla="*/ 3200 w 11734"/>
                <a:gd name="T27" fmla="*/ 10134 h 11734"/>
                <a:gd name="T28" fmla="*/ 2134 w 11734"/>
                <a:gd name="T29" fmla="*/ 9067 h 11734"/>
                <a:gd name="T30" fmla="*/ 1600 w 11734"/>
                <a:gd name="T31" fmla="*/ 10134 h 11734"/>
                <a:gd name="T32" fmla="*/ 2134 w 11734"/>
                <a:gd name="T33" fmla="*/ 9067 h 11734"/>
                <a:gd name="T34" fmla="*/ 8267 w 11734"/>
                <a:gd name="T35" fmla="*/ 9334 h 11734"/>
                <a:gd name="T36" fmla="*/ 10400 w 11734"/>
                <a:gd name="T37" fmla="*/ 9867 h 11734"/>
                <a:gd name="T38" fmla="*/ 3200 w 11734"/>
                <a:gd name="T39" fmla="*/ 5334 h 11734"/>
                <a:gd name="T40" fmla="*/ 2667 w 11734"/>
                <a:gd name="T41" fmla="*/ 6400 h 11734"/>
                <a:gd name="T42" fmla="*/ 3200 w 11734"/>
                <a:gd name="T43" fmla="*/ 5334 h 11734"/>
                <a:gd name="T44" fmla="*/ 1600 w 11734"/>
                <a:gd name="T45" fmla="*/ 5334 h 11734"/>
                <a:gd name="T46" fmla="*/ 2134 w 11734"/>
                <a:gd name="T47" fmla="*/ 6400 h 11734"/>
                <a:gd name="T48" fmla="*/ 10400 w 11734"/>
                <a:gd name="T49" fmla="*/ 5600 h 11734"/>
                <a:gd name="T50" fmla="*/ 8267 w 11734"/>
                <a:gd name="T51" fmla="*/ 6134 h 11734"/>
                <a:gd name="T52" fmla="*/ 10400 w 11734"/>
                <a:gd name="T53" fmla="*/ 5600 h 11734"/>
                <a:gd name="T54" fmla="*/ 2667 w 11734"/>
                <a:gd name="T55" fmla="*/ 1600 h 11734"/>
                <a:gd name="T56" fmla="*/ 3200 w 11734"/>
                <a:gd name="T57" fmla="*/ 2667 h 11734"/>
                <a:gd name="T58" fmla="*/ 2134 w 11734"/>
                <a:gd name="T59" fmla="*/ 1600 h 11734"/>
                <a:gd name="T60" fmla="*/ 1600 w 11734"/>
                <a:gd name="T61" fmla="*/ 2667 h 11734"/>
                <a:gd name="T62" fmla="*/ 2134 w 11734"/>
                <a:gd name="T63" fmla="*/ 1600 h 11734"/>
                <a:gd name="T64" fmla="*/ 8267 w 11734"/>
                <a:gd name="T65" fmla="*/ 1867 h 11734"/>
                <a:gd name="T66" fmla="*/ 10400 w 11734"/>
                <a:gd name="T67" fmla="*/ 2400 h 1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34" h="11734">
                  <a:moveTo>
                    <a:pt x="11467" y="0"/>
                  </a:moveTo>
                  <a:lnTo>
                    <a:pt x="267" y="0"/>
                  </a:lnTo>
                  <a:cubicBezTo>
                    <a:pt x="107" y="0"/>
                    <a:pt x="0" y="107"/>
                    <a:pt x="0" y="267"/>
                  </a:cubicBezTo>
                  <a:lnTo>
                    <a:pt x="0" y="11467"/>
                  </a:lnTo>
                  <a:cubicBezTo>
                    <a:pt x="0" y="11627"/>
                    <a:pt x="107" y="11734"/>
                    <a:pt x="267" y="11734"/>
                  </a:cubicBezTo>
                  <a:lnTo>
                    <a:pt x="11467" y="11734"/>
                  </a:lnTo>
                  <a:cubicBezTo>
                    <a:pt x="11627" y="11734"/>
                    <a:pt x="11734" y="11627"/>
                    <a:pt x="11734" y="11467"/>
                  </a:cubicBezTo>
                  <a:lnTo>
                    <a:pt x="11734" y="267"/>
                  </a:lnTo>
                  <a:cubicBezTo>
                    <a:pt x="11734" y="107"/>
                    <a:pt x="11627" y="0"/>
                    <a:pt x="11467" y="0"/>
                  </a:cubicBezTo>
                  <a:close/>
                  <a:moveTo>
                    <a:pt x="11200" y="11200"/>
                  </a:moveTo>
                  <a:lnTo>
                    <a:pt x="534" y="11200"/>
                  </a:lnTo>
                  <a:lnTo>
                    <a:pt x="534" y="8000"/>
                  </a:lnTo>
                  <a:lnTo>
                    <a:pt x="11200" y="8000"/>
                  </a:lnTo>
                  <a:lnTo>
                    <a:pt x="11200" y="11200"/>
                  </a:lnTo>
                  <a:close/>
                  <a:moveTo>
                    <a:pt x="11200" y="7467"/>
                  </a:moveTo>
                  <a:lnTo>
                    <a:pt x="534" y="7467"/>
                  </a:lnTo>
                  <a:lnTo>
                    <a:pt x="534" y="4267"/>
                  </a:lnTo>
                  <a:lnTo>
                    <a:pt x="11200" y="4267"/>
                  </a:lnTo>
                  <a:lnTo>
                    <a:pt x="11200" y="7467"/>
                  </a:lnTo>
                  <a:close/>
                  <a:moveTo>
                    <a:pt x="11200" y="3734"/>
                  </a:moveTo>
                  <a:lnTo>
                    <a:pt x="534" y="3734"/>
                  </a:lnTo>
                  <a:lnTo>
                    <a:pt x="534" y="534"/>
                  </a:lnTo>
                  <a:lnTo>
                    <a:pt x="11200" y="534"/>
                  </a:lnTo>
                  <a:lnTo>
                    <a:pt x="11200" y="3734"/>
                  </a:lnTo>
                  <a:close/>
                  <a:moveTo>
                    <a:pt x="3200" y="9067"/>
                  </a:moveTo>
                  <a:lnTo>
                    <a:pt x="2667" y="9067"/>
                  </a:lnTo>
                  <a:lnTo>
                    <a:pt x="2667" y="10134"/>
                  </a:lnTo>
                  <a:lnTo>
                    <a:pt x="3200" y="10134"/>
                  </a:lnTo>
                  <a:lnTo>
                    <a:pt x="3200" y="9067"/>
                  </a:lnTo>
                  <a:close/>
                  <a:moveTo>
                    <a:pt x="2134" y="9067"/>
                  </a:moveTo>
                  <a:lnTo>
                    <a:pt x="1600" y="9067"/>
                  </a:lnTo>
                  <a:lnTo>
                    <a:pt x="1600" y="10134"/>
                  </a:lnTo>
                  <a:lnTo>
                    <a:pt x="2134" y="10134"/>
                  </a:lnTo>
                  <a:lnTo>
                    <a:pt x="2134" y="9067"/>
                  </a:lnTo>
                  <a:close/>
                  <a:moveTo>
                    <a:pt x="10400" y="9334"/>
                  </a:moveTo>
                  <a:lnTo>
                    <a:pt x="8267" y="9334"/>
                  </a:lnTo>
                  <a:lnTo>
                    <a:pt x="8267" y="9867"/>
                  </a:lnTo>
                  <a:lnTo>
                    <a:pt x="10400" y="9867"/>
                  </a:lnTo>
                  <a:lnTo>
                    <a:pt x="10400" y="9334"/>
                  </a:lnTo>
                  <a:close/>
                  <a:moveTo>
                    <a:pt x="3200" y="5334"/>
                  </a:moveTo>
                  <a:lnTo>
                    <a:pt x="2667" y="5334"/>
                  </a:lnTo>
                  <a:lnTo>
                    <a:pt x="2667" y="6400"/>
                  </a:lnTo>
                  <a:lnTo>
                    <a:pt x="3200" y="6400"/>
                  </a:lnTo>
                  <a:lnTo>
                    <a:pt x="3200" y="5334"/>
                  </a:lnTo>
                  <a:close/>
                  <a:moveTo>
                    <a:pt x="2134" y="5334"/>
                  </a:moveTo>
                  <a:lnTo>
                    <a:pt x="1600" y="5334"/>
                  </a:lnTo>
                  <a:lnTo>
                    <a:pt x="1600" y="6400"/>
                  </a:lnTo>
                  <a:lnTo>
                    <a:pt x="2134" y="6400"/>
                  </a:lnTo>
                  <a:lnTo>
                    <a:pt x="2134" y="5334"/>
                  </a:lnTo>
                  <a:close/>
                  <a:moveTo>
                    <a:pt x="10400" y="5600"/>
                  </a:moveTo>
                  <a:lnTo>
                    <a:pt x="8267" y="5600"/>
                  </a:lnTo>
                  <a:lnTo>
                    <a:pt x="8267" y="6134"/>
                  </a:lnTo>
                  <a:lnTo>
                    <a:pt x="10400" y="6134"/>
                  </a:lnTo>
                  <a:lnTo>
                    <a:pt x="10400" y="5600"/>
                  </a:lnTo>
                  <a:close/>
                  <a:moveTo>
                    <a:pt x="3200" y="1600"/>
                  </a:moveTo>
                  <a:lnTo>
                    <a:pt x="2667" y="1600"/>
                  </a:lnTo>
                  <a:lnTo>
                    <a:pt x="2667" y="2667"/>
                  </a:lnTo>
                  <a:lnTo>
                    <a:pt x="3200" y="2667"/>
                  </a:lnTo>
                  <a:lnTo>
                    <a:pt x="3200" y="1600"/>
                  </a:lnTo>
                  <a:close/>
                  <a:moveTo>
                    <a:pt x="2134" y="1600"/>
                  </a:moveTo>
                  <a:lnTo>
                    <a:pt x="1600" y="1600"/>
                  </a:lnTo>
                  <a:lnTo>
                    <a:pt x="1600" y="2667"/>
                  </a:lnTo>
                  <a:lnTo>
                    <a:pt x="2134" y="2667"/>
                  </a:lnTo>
                  <a:lnTo>
                    <a:pt x="2134" y="1600"/>
                  </a:lnTo>
                  <a:close/>
                  <a:moveTo>
                    <a:pt x="10400" y="1867"/>
                  </a:moveTo>
                  <a:lnTo>
                    <a:pt x="8267" y="1867"/>
                  </a:lnTo>
                  <a:lnTo>
                    <a:pt x="8267" y="2400"/>
                  </a:lnTo>
                  <a:lnTo>
                    <a:pt x="10400" y="2400"/>
                  </a:lnTo>
                  <a:lnTo>
                    <a:pt x="10400" y="18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文本框 28"/>
            <p:cNvSpPr txBox="1"/>
            <p:nvPr/>
          </p:nvSpPr>
          <p:spPr>
            <a:xfrm>
              <a:off x="1771786" y="3819085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800" dirty="0">
                  <a:cs typeface="+mn-ea"/>
                  <a:sym typeface="+mn-lt"/>
                </a:rPr>
                <a:t>点击输入标题</a:t>
              </a:r>
              <a:endParaRPr lang="en-US" altLang="zh-CN" sz="1800" dirty="0">
                <a:cs typeface="+mn-ea"/>
                <a:sym typeface="+mn-lt"/>
              </a:endParaRPr>
            </a:p>
          </p:txBody>
        </p:sp>
        <p:sp>
          <p:nvSpPr>
            <p:cNvPr id="167" name="文本框 29"/>
            <p:cNvSpPr txBox="1"/>
            <p:nvPr/>
          </p:nvSpPr>
          <p:spPr>
            <a:xfrm>
              <a:off x="1771786" y="4196931"/>
              <a:ext cx="5137014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156" name="圆: 空心 155"/>
          <p:cNvSpPr/>
          <p:nvPr/>
        </p:nvSpPr>
        <p:spPr>
          <a:xfrm>
            <a:off x="8418738" y="3200465"/>
            <a:ext cx="1548197" cy="1548197"/>
          </a:xfrm>
          <a:prstGeom prst="donut">
            <a:avLst>
              <a:gd name="adj" fmla="val 2708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9078078" y="1628800"/>
            <a:ext cx="2157197" cy="21571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9248502" y="4095715"/>
            <a:ext cx="1663684" cy="1663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7737307" y="3974563"/>
            <a:ext cx="1131888" cy="1131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8074245" y="2876393"/>
            <a:ext cx="932266" cy="932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1" name="webcam_159089"/>
          <p:cNvSpPr>
            <a:spLocks noChangeAspect="1"/>
          </p:cNvSpPr>
          <p:nvPr/>
        </p:nvSpPr>
        <p:spPr bwMode="auto">
          <a:xfrm>
            <a:off x="8063967" y="4235665"/>
            <a:ext cx="478569" cy="609685"/>
          </a:xfrm>
          <a:custGeom>
            <a:avLst/>
            <a:gdLst>
              <a:gd name="T0" fmla="*/ 7564 w 8494"/>
              <a:gd name="T1" fmla="*/ 4215 h 10820"/>
              <a:gd name="T2" fmla="*/ 2362 w 8494"/>
              <a:gd name="T3" fmla="*/ 4215 h 10820"/>
              <a:gd name="T4" fmla="*/ 2362 w 8494"/>
              <a:gd name="T5" fmla="*/ 2792 h 10820"/>
              <a:gd name="T6" fmla="*/ 2916 w 8494"/>
              <a:gd name="T7" fmla="*/ 1461 h 10820"/>
              <a:gd name="T8" fmla="*/ 4247 w 8494"/>
              <a:gd name="T9" fmla="*/ 906 h 10820"/>
              <a:gd name="T10" fmla="*/ 5578 w 8494"/>
              <a:gd name="T11" fmla="*/ 1461 h 10820"/>
              <a:gd name="T12" fmla="*/ 6132 w 8494"/>
              <a:gd name="T13" fmla="*/ 2792 h 10820"/>
              <a:gd name="T14" fmla="*/ 6132 w 8494"/>
              <a:gd name="T15" fmla="*/ 2916 h 10820"/>
              <a:gd name="T16" fmla="*/ 6125 w 8494"/>
              <a:gd name="T17" fmla="*/ 2996 h 10820"/>
              <a:gd name="T18" fmla="*/ 6582 w 8494"/>
              <a:gd name="T19" fmla="*/ 3453 h 10820"/>
              <a:gd name="T20" fmla="*/ 7039 w 8494"/>
              <a:gd name="T21" fmla="*/ 2996 h 10820"/>
              <a:gd name="T22" fmla="*/ 7039 w 8494"/>
              <a:gd name="T23" fmla="*/ 2994 h 10820"/>
              <a:gd name="T24" fmla="*/ 7039 w 8494"/>
              <a:gd name="T25" fmla="*/ 2994 h 10820"/>
              <a:gd name="T26" fmla="*/ 7039 w 8494"/>
              <a:gd name="T27" fmla="*/ 2792 h 10820"/>
              <a:gd name="T28" fmla="*/ 4247 w 8494"/>
              <a:gd name="T29" fmla="*/ 0 h 10820"/>
              <a:gd name="T30" fmla="*/ 4247 w 8494"/>
              <a:gd name="T31" fmla="*/ 0 h 10820"/>
              <a:gd name="T32" fmla="*/ 1455 w 8494"/>
              <a:gd name="T33" fmla="*/ 2792 h 10820"/>
              <a:gd name="T34" fmla="*/ 1455 w 8494"/>
              <a:gd name="T35" fmla="*/ 4215 h 10820"/>
              <a:gd name="T36" fmla="*/ 930 w 8494"/>
              <a:gd name="T37" fmla="*/ 4215 h 10820"/>
              <a:gd name="T38" fmla="*/ 0 w 8494"/>
              <a:gd name="T39" fmla="*/ 5144 h 10820"/>
              <a:gd name="T40" fmla="*/ 0 w 8494"/>
              <a:gd name="T41" fmla="*/ 9890 h 10820"/>
              <a:gd name="T42" fmla="*/ 930 w 8494"/>
              <a:gd name="T43" fmla="*/ 10820 h 10820"/>
              <a:gd name="T44" fmla="*/ 7564 w 8494"/>
              <a:gd name="T45" fmla="*/ 10820 h 10820"/>
              <a:gd name="T46" fmla="*/ 8494 w 8494"/>
              <a:gd name="T47" fmla="*/ 9890 h 10820"/>
              <a:gd name="T48" fmla="*/ 8494 w 8494"/>
              <a:gd name="T49" fmla="*/ 5144 h 10820"/>
              <a:gd name="T50" fmla="*/ 7564 w 8494"/>
              <a:gd name="T51" fmla="*/ 4215 h 10820"/>
              <a:gd name="T52" fmla="*/ 7587 w 8494"/>
              <a:gd name="T53" fmla="*/ 9371 h 10820"/>
              <a:gd name="T54" fmla="*/ 7045 w 8494"/>
              <a:gd name="T55" fmla="*/ 9913 h 10820"/>
              <a:gd name="T56" fmla="*/ 1449 w 8494"/>
              <a:gd name="T57" fmla="*/ 9913 h 10820"/>
              <a:gd name="T58" fmla="*/ 907 w 8494"/>
              <a:gd name="T59" fmla="*/ 9371 h 10820"/>
              <a:gd name="T60" fmla="*/ 907 w 8494"/>
              <a:gd name="T61" fmla="*/ 5663 h 10820"/>
              <a:gd name="T62" fmla="*/ 1449 w 8494"/>
              <a:gd name="T63" fmla="*/ 5121 h 10820"/>
              <a:gd name="T64" fmla="*/ 7045 w 8494"/>
              <a:gd name="T65" fmla="*/ 5121 h 10820"/>
              <a:gd name="T66" fmla="*/ 7587 w 8494"/>
              <a:gd name="T67" fmla="*/ 5663 h 10820"/>
              <a:gd name="T68" fmla="*/ 7587 w 8494"/>
              <a:gd name="T69" fmla="*/ 9371 h 10820"/>
              <a:gd name="T70" fmla="*/ 5314 w 8494"/>
              <a:gd name="T71" fmla="*/ 3778 h 10820"/>
              <a:gd name="T72" fmla="*/ 5312 w 8494"/>
              <a:gd name="T73" fmla="*/ 3778 h 10820"/>
              <a:gd name="T74" fmla="*/ 5314 w 8494"/>
              <a:gd name="T75" fmla="*/ 4102 h 10820"/>
              <a:gd name="T76" fmla="*/ 5314 w 8494"/>
              <a:gd name="T77" fmla="*/ 3778 h 10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94" h="10820">
                <a:moveTo>
                  <a:pt x="7564" y="4215"/>
                </a:moveTo>
                <a:lnTo>
                  <a:pt x="2362" y="4215"/>
                </a:lnTo>
                <a:lnTo>
                  <a:pt x="2362" y="2792"/>
                </a:lnTo>
                <a:cubicBezTo>
                  <a:pt x="2362" y="2291"/>
                  <a:pt x="2559" y="1818"/>
                  <a:pt x="2916" y="1461"/>
                </a:cubicBezTo>
                <a:cubicBezTo>
                  <a:pt x="3274" y="1103"/>
                  <a:pt x="3746" y="906"/>
                  <a:pt x="4247" y="906"/>
                </a:cubicBezTo>
                <a:cubicBezTo>
                  <a:pt x="4748" y="906"/>
                  <a:pt x="5220" y="1103"/>
                  <a:pt x="5578" y="1461"/>
                </a:cubicBezTo>
                <a:cubicBezTo>
                  <a:pt x="5935" y="1818"/>
                  <a:pt x="6132" y="2291"/>
                  <a:pt x="6132" y="2792"/>
                </a:cubicBezTo>
                <a:lnTo>
                  <a:pt x="6132" y="2916"/>
                </a:lnTo>
                <a:cubicBezTo>
                  <a:pt x="6128" y="2942"/>
                  <a:pt x="6125" y="2969"/>
                  <a:pt x="6125" y="2996"/>
                </a:cubicBezTo>
                <a:cubicBezTo>
                  <a:pt x="6125" y="3248"/>
                  <a:pt x="6330" y="3453"/>
                  <a:pt x="6582" y="3453"/>
                </a:cubicBezTo>
                <a:cubicBezTo>
                  <a:pt x="6834" y="3453"/>
                  <a:pt x="7039" y="3248"/>
                  <a:pt x="7039" y="2996"/>
                </a:cubicBezTo>
                <a:cubicBezTo>
                  <a:pt x="7039" y="2995"/>
                  <a:pt x="7039" y="2994"/>
                  <a:pt x="7039" y="2994"/>
                </a:cubicBezTo>
                <a:lnTo>
                  <a:pt x="7039" y="2994"/>
                </a:lnTo>
                <a:lnTo>
                  <a:pt x="7039" y="2792"/>
                </a:lnTo>
                <a:cubicBezTo>
                  <a:pt x="7039" y="1256"/>
                  <a:pt x="5783" y="0"/>
                  <a:pt x="4247" y="0"/>
                </a:cubicBezTo>
                <a:lnTo>
                  <a:pt x="4247" y="0"/>
                </a:lnTo>
                <a:cubicBezTo>
                  <a:pt x="2711" y="0"/>
                  <a:pt x="1455" y="1256"/>
                  <a:pt x="1455" y="2792"/>
                </a:cubicBezTo>
                <a:lnTo>
                  <a:pt x="1455" y="4215"/>
                </a:lnTo>
                <a:lnTo>
                  <a:pt x="930" y="4215"/>
                </a:lnTo>
                <a:cubicBezTo>
                  <a:pt x="419" y="4215"/>
                  <a:pt x="0" y="4633"/>
                  <a:pt x="0" y="5144"/>
                </a:cubicBezTo>
                <a:lnTo>
                  <a:pt x="0" y="9890"/>
                </a:lnTo>
                <a:cubicBezTo>
                  <a:pt x="0" y="10402"/>
                  <a:pt x="419" y="10820"/>
                  <a:pt x="930" y="10820"/>
                </a:cubicBezTo>
                <a:lnTo>
                  <a:pt x="7564" y="10820"/>
                </a:lnTo>
                <a:cubicBezTo>
                  <a:pt x="8075" y="10820"/>
                  <a:pt x="8494" y="10402"/>
                  <a:pt x="8494" y="9890"/>
                </a:cubicBezTo>
                <a:lnTo>
                  <a:pt x="8494" y="5144"/>
                </a:lnTo>
                <a:cubicBezTo>
                  <a:pt x="8494" y="4633"/>
                  <a:pt x="8075" y="4215"/>
                  <a:pt x="7564" y="4215"/>
                </a:cubicBezTo>
                <a:close/>
                <a:moveTo>
                  <a:pt x="7587" y="9371"/>
                </a:moveTo>
                <a:cubicBezTo>
                  <a:pt x="7587" y="9669"/>
                  <a:pt x="7343" y="9913"/>
                  <a:pt x="7045" y="9913"/>
                </a:cubicBezTo>
                <a:lnTo>
                  <a:pt x="1449" y="9913"/>
                </a:lnTo>
                <a:cubicBezTo>
                  <a:pt x="1151" y="9913"/>
                  <a:pt x="907" y="9669"/>
                  <a:pt x="907" y="9371"/>
                </a:cubicBezTo>
                <a:lnTo>
                  <a:pt x="907" y="5663"/>
                </a:lnTo>
                <a:cubicBezTo>
                  <a:pt x="907" y="5365"/>
                  <a:pt x="1151" y="5121"/>
                  <a:pt x="1449" y="5121"/>
                </a:cubicBezTo>
                <a:lnTo>
                  <a:pt x="7045" y="5121"/>
                </a:lnTo>
                <a:cubicBezTo>
                  <a:pt x="7343" y="5121"/>
                  <a:pt x="7587" y="5365"/>
                  <a:pt x="7587" y="5663"/>
                </a:cubicBezTo>
                <a:lnTo>
                  <a:pt x="7587" y="9371"/>
                </a:lnTo>
                <a:close/>
                <a:moveTo>
                  <a:pt x="5314" y="3778"/>
                </a:moveTo>
                <a:lnTo>
                  <a:pt x="5312" y="3778"/>
                </a:lnTo>
                <a:lnTo>
                  <a:pt x="5314" y="4102"/>
                </a:lnTo>
                <a:lnTo>
                  <a:pt x="5314" y="3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2" name="livejournal_152849"/>
          <p:cNvSpPr>
            <a:spLocks noChangeAspect="1"/>
          </p:cNvSpPr>
          <p:nvPr/>
        </p:nvSpPr>
        <p:spPr bwMode="auto">
          <a:xfrm>
            <a:off x="9630484" y="4498690"/>
            <a:ext cx="931349" cy="853250"/>
          </a:xfrm>
          <a:custGeom>
            <a:avLst/>
            <a:gdLst>
              <a:gd name="T0" fmla="*/ 9331 w 12295"/>
              <a:gd name="T1" fmla="*/ 3664 h 11265"/>
              <a:gd name="T2" fmla="*/ 10616 w 12295"/>
              <a:gd name="T3" fmla="*/ 2144 h 11265"/>
              <a:gd name="T4" fmla="*/ 9890 w 12295"/>
              <a:gd name="T5" fmla="*/ 1862 h 11265"/>
              <a:gd name="T6" fmla="*/ 8828 w 12295"/>
              <a:gd name="T7" fmla="*/ 3099 h 11265"/>
              <a:gd name="T8" fmla="*/ 2070 w 12295"/>
              <a:gd name="T9" fmla="*/ 5689 h 11265"/>
              <a:gd name="T10" fmla="*/ 0 w 12295"/>
              <a:gd name="T11" fmla="*/ 6140 h 11265"/>
              <a:gd name="T12" fmla="*/ 2070 w 12295"/>
              <a:gd name="T13" fmla="*/ 6590 h 11265"/>
              <a:gd name="T14" fmla="*/ 6594 w 12295"/>
              <a:gd name="T15" fmla="*/ 452 h 11265"/>
              <a:gd name="T16" fmla="*/ 5698 w 12295"/>
              <a:gd name="T17" fmla="*/ 452 h 11265"/>
              <a:gd name="T18" fmla="*/ 6594 w 12295"/>
              <a:gd name="T19" fmla="*/ 2200 h 11265"/>
              <a:gd name="T20" fmla="*/ 3020 w 12295"/>
              <a:gd name="T21" fmla="*/ 3662 h 11265"/>
              <a:gd name="T22" fmla="*/ 3578 w 12295"/>
              <a:gd name="T23" fmla="*/ 3096 h 11265"/>
              <a:gd name="T24" fmla="*/ 2461 w 12295"/>
              <a:gd name="T25" fmla="*/ 1803 h 11265"/>
              <a:gd name="T26" fmla="*/ 1679 w 12295"/>
              <a:gd name="T27" fmla="*/ 2141 h 11265"/>
              <a:gd name="T28" fmla="*/ 3020 w 12295"/>
              <a:gd name="T29" fmla="*/ 3662 h 11265"/>
              <a:gd name="T30" fmla="*/ 10225 w 12295"/>
              <a:gd name="T31" fmla="*/ 5689 h 11265"/>
              <a:gd name="T32" fmla="*/ 11845 w 12295"/>
              <a:gd name="T33" fmla="*/ 6590 h 11265"/>
              <a:gd name="T34" fmla="*/ 11845 w 12295"/>
              <a:gd name="T35" fmla="*/ 5689 h 11265"/>
              <a:gd name="T36" fmla="*/ 6203 w 12295"/>
              <a:gd name="T37" fmla="*/ 6703 h 11265"/>
              <a:gd name="T38" fmla="*/ 6874 w 12295"/>
              <a:gd name="T39" fmla="*/ 5802 h 11265"/>
              <a:gd name="T40" fmla="*/ 6147 w 12295"/>
              <a:gd name="T41" fmla="*/ 5464 h 11265"/>
              <a:gd name="T42" fmla="*/ 4807 w 12295"/>
              <a:gd name="T43" fmla="*/ 7379 h 11265"/>
              <a:gd name="T44" fmla="*/ 6259 w 12295"/>
              <a:gd name="T45" fmla="*/ 7548 h 11265"/>
              <a:gd name="T46" fmla="*/ 5366 w 12295"/>
              <a:gd name="T47" fmla="*/ 8787 h 11265"/>
              <a:gd name="T48" fmla="*/ 5812 w 12295"/>
              <a:gd name="T49" fmla="*/ 9240 h 11265"/>
              <a:gd name="T50" fmla="*/ 7491 w 12295"/>
              <a:gd name="T51" fmla="*/ 7776 h 11265"/>
              <a:gd name="T52" fmla="*/ 7206 w 12295"/>
              <a:gd name="T53" fmla="*/ 6703 h 11265"/>
              <a:gd name="T54" fmla="*/ 9722 w 12295"/>
              <a:gd name="T55" fmla="*/ 10364 h 11265"/>
              <a:gd name="T56" fmla="*/ 6147 w 12295"/>
              <a:gd name="T57" fmla="*/ 2648 h 11265"/>
              <a:gd name="T58" fmla="*/ 2573 w 12295"/>
              <a:gd name="T59" fmla="*/ 10364 h 11265"/>
              <a:gd name="T60" fmla="*/ 1396 w 12295"/>
              <a:gd name="T61" fmla="*/ 10814 h 11265"/>
              <a:gd name="T62" fmla="*/ 10448 w 12295"/>
              <a:gd name="T63" fmla="*/ 11265 h 11265"/>
              <a:gd name="T64" fmla="*/ 10448 w 12295"/>
              <a:gd name="T65" fmla="*/ 10364 h 11265"/>
              <a:gd name="T66" fmla="*/ 8826 w 12295"/>
              <a:gd name="T67" fmla="*/ 10364 h 11265"/>
              <a:gd name="T68" fmla="*/ 3466 w 12295"/>
              <a:gd name="T69" fmla="*/ 6534 h 11265"/>
              <a:gd name="T70" fmla="*/ 8046 w 12295"/>
              <a:gd name="T71" fmla="*/ 4563 h 11265"/>
              <a:gd name="T72" fmla="*/ 8826 w 12295"/>
              <a:gd name="T73" fmla="*/ 10364 h 11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295" h="11265">
                <a:moveTo>
                  <a:pt x="9275" y="3608"/>
                </a:moveTo>
                <a:lnTo>
                  <a:pt x="9331" y="3664"/>
                </a:lnTo>
                <a:lnTo>
                  <a:pt x="10504" y="2482"/>
                </a:lnTo>
                <a:cubicBezTo>
                  <a:pt x="10616" y="2369"/>
                  <a:pt x="10616" y="2256"/>
                  <a:pt x="10616" y="2144"/>
                </a:cubicBezTo>
                <a:cubicBezTo>
                  <a:pt x="10604" y="2024"/>
                  <a:pt x="10566" y="1909"/>
                  <a:pt x="10504" y="1806"/>
                </a:cubicBezTo>
                <a:cubicBezTo>
                  <a:pt x="10310" y="1683"/>
                  <a:pt x="10058" y="1706"/>
                  <a:pt x="9890" y="1862"/>
                </a:cubicBezTo>
                <a:lnTo>
                  <a:pt x="8717" y="3042"/>
                </a:lnTo>
                <a:lnTo>
                  <a:pt x="8828" y="3099"/>
                </a:lnTo>
                <a:cubicBezTo>
                  <a:pt x="8940" y="3324"/>
                  <a:pt x="9107" y="3436"/>
                  <a:pt x="9275" y="3608"/>
                </a:cubicBezTo>
                <a:close/>
                <a:moveTo>
                  <a:pt x="2070" y="5689"/>
                </a:moveTo>
                <a:lnTo>
                  <a:pt x="450" y="5689"/>
                </a:lnTo>
                <a:cubicBezTo>
                  <a:pt x="201" y="5689"/>
                  <a:pt x="0" y="5891"/>
                  <a:pt x="0" y="6140"/>
                </a:cubicBezTo>
                <a:cubicBezTo>
                  <a:pt x="0" y="6389"/>
                  <a:pt x="201" y="6590"/>
                  <a:pt x="450" y="6590"/>
                </a:cubicBezTo>
                <a:lnTo>
                  <a:pt x="2070" y="6590"/>
                </a:lnTo>
                <a:lnTo>
                  <a:pt x="2070" y="5689"/>
                </a:lnTo>
                <a:close/>
                <a:moveTo>
                  <a:pt x="6594" y="452"/>
                </a:moveTo>
                <a:cubicBezTo>
                  <a:pt x="6597" y="203"/>
                  <a:pt x="6395" y="0"/>
                  <a:pt x="6146" y="4"/>
                </a:cubicBezTo>
                <a:cubicBezTo>
                  <a:pt x="5906" y="20"/>
                  <a:pt x="5715" y="211"/>
                  <a:pt x="5698" y="452"/>
                </a:cubicBezTo>
                <a:lnTo>
                  <a:pt x="5698" y="2200"/>
                </a:lnTo>
                <a:lnTo>
                  <a:pt x="6594" y="2200"/>
                </a:lnTo>
                <a:lnTo>
                  <a:pt x="6594" y="452"/>
                </a:lnTo>
                <a:close/>
                <a:moveTo>
                  <a:pt x="3020" y="3662"/>
                </a:moveTo>
                <a:lnTo>
                  <a:pt x="3075" y="3605"/>
                </a:lnTo>
                <a:cubicBezTo>
                  <a:pt x="3213" y="3409"/>
                  <a:pt x="3383" y="3236"/>
                  <a:pt x="3578" y="3096"/>
                </a:cubicBezTo>
                <a:lnTo>
                  <a:pt x="3690" y="3040"/>
                </a:lnTo>
                <a:lnTo>
                  <a:pt x="2461" y="1803"/>
                </a:lnTo>
                <a:cubicBezTo>
                  <a:pt x="2238" y="1634"/>
                  <a:pt x="1959" y="1634"/>
                  <a:pt x="1791" y="1803"/>
                </a:cubicBezTo>
                <a:cubicBezTo>
                  <a:pt x="1729" y="1906"/>
                  <a:pt x="1691" y="2022"/>
                  <a:pt x="1679" y="2141"/>
                </a:cubicBezTo>
                <a:cubicBezTo>
                  <a:pt x="1691" y="2261"/>
                  <a:pt x="1729" y="2376"/>
                  <a:pt x="1791" y="2479"/>
                </a:cubicBezTo>
                <a:lnTo>
                  <a:pt x="3020" y="3662"/>
                </a:lnTo>
                <a:close/>
                <a:moveTo>
                  <a:pt x="11845" y="5689"/>
                </a:moveTo>
                <a:lnTo>
                  <a:pt x="10225" y="5689"/>
                </a:lnTo>
                <a:lnTo>
                  <a:pt x="10225" y="6590"/>
                </a:lnTo>
                <a:lnTo>
                  <a:pt x="11845" y="6590"/>
                </a:lnTo>
                <a:cubicBezTo>
                  <a:pt x="12094" y="6590"/>
                  <a:pt x="12295" y="6389"/>
                  <a:pt x="12295" y="6140"/>
                </a:cubicBezTo>
                <a:cubicBezTo>
                  <a:pt x="12295" y="5891"/>
                  <a:pt x="12094" y="5689"/>
                  <a:pt x="11845" y="5689"/>
                </a:cubicBezTo>
                <a:close/>
                <a:moveTo>
                  <a:pt x="7206" y="6703"/>
                </a:moveTo>
                <a:lnTo>
                  <a:pt x="6203" y="6703"/>
                </a:lnTo>
                <a:lnTo>
                  <a:pt x="6762" y="6140"/>
                </a:lnTo>
                <a:cubicBezTo>
                  <a:pt x="6874" y="6027"/>
                  <a:pt x="6874" y="5915"/>
                  <a:pt x="6874" y="5802"/>
                </a:cubicBezTo>
                <a:cubicBezTo>
                  <a:pt x="6862" y="5682"/>
                  <a:pt x="6824" y="5567"/>
                  <a:pt x="6762" y="5464"/>
                </a:cubicBezTo>
                <a:cubicBezTo>
                  <a:pt x="6592" y="5295"/>
                  <a:pt x="6317" y="5295"/>
                  <a:pt x="6147" y="5464"/>
                </a:cubicBezTo>
                <a:lnTo>
                  <a:pt x="4807" y="6759"/>
                </a:lnTo>
                <a:cubicBezTo>
                  <a:pt x="4639" y="6932"/>
                  <a:pt x="4639" y="7206"/>
                  <a:pt x="4807" y="7379"/>
                </a:cubicBezTo>
                <a:cubicBezTo>
                  <a:pt x="4919" y="7492"/>
                  <a:pt x="5086" y="7548"/>
                  <a:pt x="5310" y="7548"/>
                </a:cubicBezTo>
                <a:lnTo>
                  <a:pt x="6259" y="7548"/>
                </a:lnTo>
                <a:lnTo>
                  <a:pt x="5478" y="8449"/>
                </a:lnTo>
                <a:cubicBezTo>
                  <a:pt x="5366" y="8562"/>
                  <a:pt x="5366" y="8674"/>
                  <a:pt x="5366" y="8787"/>
                </a:cubicBezTo>
                <a:cubicBezTo>
                  <a:pt x="5378" y="8906"/>
                  <a:pt x="5416" y="9022"/>
                  <a:pt x="5478" y="9125"/>
                </a:cubicBezTo>
                <a:cubicBezTo>
                  <a:pt x="5589" y="9240"/>
                  <a:pt x="5701" y="9240"/>
                  <a:pt x="5812" y="9240"/>
                </a:cubicBezTo>
                <a:cubicBezTo>
                  <a:pt x="5931" y="9228"/>
                  <a:pt x="6046" y="9190"/>
                  <a:pt x="6147" y="9127"/>
                </a:cubicBezTo>
                <a:lnTo>
                  <a:pt x="7491" y="7776"/>
                </a:lnTo>
                <a:cubicBezTo>
                  <a:pt x="7644" y="7629"/>
                  <a:pt x="7725" y="7424"/>
                  <a:pt x="7715" y="7212"/>
                </a:cubicBezTo>
                <a:cubicBezTo>
                  <a:pt x="7712" y="6928"/>
                  <a:pt x="7544" y="6703"/>
                  <a:pt x="7206" y="6703"/>
                </a:cubicBezTo>
                <a:close/>
                <a:moveTo>
                  <a:pt x="10446" y="10364"/>
                </a:moveTo>
                <a:lnTo>
                  <a:pt x="9722" y="10364"/>
                </a:lnTo>
                <a:lnTo>
                  <a:pt x="9722" y="6252"/>
                </a:lnTo>
                <a:cubicBezTo>
                  <a:pt x="9722" y="4281"/>
                  <a:pt x="8102" y="2648"/>
                  <a:pt x="6147" y="2648"/>
                </a:cubicBezTo>
                <a:cubicBezTo>
                  <a:pt x="4193" y="2648"/>
                  <a:pt x="2573" y="4281"/>
                  <a:pt x="2573" y="6252"/>
                </a:cubicBezTo>
                <a:lnTo>
                  <a:pt x="2573" y="10364"/>
                </a:lnTo>
                <a:lnTo>
                  <a:pt x="1847" y="10364"/>
                </a:lnTo>
                <a:cubicBezTo>
                  <a:pt x="1598" y="10364"/>
                  <a:pt x="1396" y="10566"/>
                  <a:pt x="1396" y="10814"/>
                </a:cubicBezTo>
                <a:cubicBezTo>
                  <a:pt x="1396" y="11063"/>
                  <a:pt x="1598" y="11265"/>
                  <a:pt x="1847" y="11265"/>
                </a:cubicBezTo>
                <a:lnTo>
                  <a:pt x="10448" y="11265"/>
                </a:lnTo>
                <a:cubicBezTo>
                  <a:pt x="10697" y="11265"/>
                  <a:pt x="10899" y="11063"/>
                  <a:pt x="10899" y="10814"/>
                </a:cubicBezTo>
                <a:cubicBezTo>
                  <a:pt x="10899" y="10566"/>
                  <a:pt x="10697" y="10364"/>
                  <a:pt x="10448" y="10364"/>
                </a:cubicBezTo>
                <a:lnTo>
                  <a:pt x="10446" y="10364"/>
                </a:lnTo>
                <a:close/>
                <a:moveTo>
                  <a:pt x="8826" y="10364"/>
                </a:moveTo>
                <a:lnTo>
                  <a:pt x="3466" y="10364"/>
                </a:lnTo>
                <a:lnTo>
                  <a:pt x="3466" y="6534"/>
                </a:lnTo>
                <a:cubicBezTo>
                  <a:pt x="3466" y="5802"/>
                  <a:pt x="3746" y="5126"/>
                  <a:pt x="4249" y="4563"/>
                </a:cubicBezTo>
                <a:cubicBezTo>
                  <a:pt x="5264" y="3437"/>
                  <a:pt x="7031" y="3437"/>
                  <a:pt x="8046" y="4563"/>
                </a:cubicBezTo>
                <a:cubicBezTo>
                  <a:pt x="8549" y="5070"/>
                  <a:pt x="8828" y="5802"/>
                  <a:pt x="8828" y="6534"/>
                </a:cubicBezTo>
                <a:lnTo>
                  <a:pt x="8826" y="10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3" name="twitter-bird-logo_81725"/>
          <p:cNvSpPr>
            <a:spLocks noChangeAspect="1"/>
          </p:cNvSpPr>
          <p:nvPr/>
        </p:nvSpPr>
        <p:spPr bwMode="auto">
          <a:xfrm>
            <a:off x="8318976" y="3094794"/>
            <a:ext cx="442804" cy="495462"/>
          </a:xfrm>
          <a:custGeom>
            <a:avLst/>
            <a:gdLst>
              <a:gd name="T0" fmla="*/ 4895 w 9722"/>
              <a:gd name="T1" fmla="*/ 0 h 10878"/>
              <a:gd name="T2" fmla="*/ 1564 w 9722"/>
              <a:gd name="T3" fmla="*/ 3331 h 10878"/>
              <a:gd name="T4" fmla="*/ 2923 w 9722"/>
              <a:gd name="T5" fmla="*/ 5983 h 10878"/>
              <a:gd name="T6" fmla="*/ 0 w 9722"/>
              <a:gd name="T7" fmla="*/ 10402 h 10878"/>
              <a:gd name="T8" fmla="*/ 0 w 9722"/>
              <a:gd name="T9" fmla="*/ 10402 h 10878"/>
              <a:gd name="T10" fmla="*/ 544 w 9722"/>
              <a:gd name="T11" fmla="*/ 10878 h 10878"/>
              <a:gd name="T12" fmla="*/ 1088 w 9722"/>
              <a:gd name="T13" fmla="*/ 10402 h 10878"/>
              <a:gd name="T14" fmla="*/ 1088 w 9722"/>
              <a:gd name="T15" fmla="*/ 10402 h 10878"/>
              <a:gd name="T16" fmla="*/ 1088 w 9722"/>
              <a:gd name="T17" fmla="*/ 10402 h 10878"/>
              <a:gd name="T18" fmla="*/ 1088 w 9722"/>
              <a:gd name="T19" fmla="*/ 10402 h 10878"/>
              <a:gd name="T20" fmla="*/ 1088 w 9722"/>
              <a:gd name="T21" fmla="*/ 10402 h 10878"/>
              <a:gd name="T22" fmla="*/ 4419 w 9722"/>
              <a:gd name="T23" fmla="*/ 6595 h 10878"/>
              <a:gd name="T24" fmla="*/ 4827 w 9722"/>
              <a:gd name="T25" fmla="*/ 6595 h 10878"/>
              <a:gd name="T26" fmla="*/ 8158 w 9722"/>
              <a:gd name="T27" fmla="*/ 3263 h 10878"/>
              <a:gd name="T28" fmla="*/ 4895 w 9722"/>
              <a:gd name="T29" fmla="*/ 0 h 10878"/>
              <a:gd name="T30" fmla="*/ 4895 w 9722"/>
              <a:gd name="T31" fmla="*/ 5575 h 10878"/>
              <a:gd name="T32" fmla="*/ 2583 w 9722"/>
              <a:gd name="T33" fmla="*/ 3263 h 10878"/>
              <a:gd name="T34" fmla="*/ 4895 w 9722"/>
              <a:gd name="T35" fmla="*/ 1020 h 10878"/>
              <a:gd name="T36" fmla="*/ 7207 w 9722"/>
              <a:gd name="T37" fmla="*/ 3331 h 10878"/>
              <a:gd name="T38" fmla="*/ 4895 w 9722"/>
              <a:gd name="T39" fmla="*/ 5575 h 10878"/>
              <a:gd name="T40" fmla="*/ 9722 w 9722"/>
              <a:gd name="T41" fmla="*/ 10334 h 10878"/>
              <a:gd name="T42" fmla="*/ 9722 w 9722"/>
              <a:gd name="T43" fmla="*/ 10334 h 10878"/>
              <a:gd name="T44" fmla="*/ 8294 w 9722"/>
              <a:gd name="T45" fmla="*/ 6935 h 10878"/>
              <a:gd name="T46" fmla="*/ 8294 w 9722"/>
              <a:gd name="T47" fmla="*/ 6935 h 10878"/>
              <a:gd name="T48" fmla="*/ 7954 w 9722"/>
              <a:gd name="T49" fmla="*/ 6799 h 10878"/>
              <a:gd name="T50" fmla="*/ 7478 w 9722"/>
              <a:gd name="T51" fmla="*/ 7275 h 10878"/>
              <a:gd name="T52" fmla="*/ 7614 w 9722"/>
              <a:gd name="T53" fmla="*/ 7615 h 10878"/>
              <a:gd name="T54" fmla="*/ 8702 w 9722"/>
              <a:gd name="T55" fmla="*/ 10266 h 10878"/>
              <a:gd name="T56" fmla="*/ 8702 w 9722"/>
              <a:gd name="T57" fmla="*/ 10334 h 10878"/>
              <a:gd name="T58" fmla="*/ 8702 w 9722"/>
              <a:gd name="T59" fmla="*/ 10334 h 10878"/>
              <a:gd name="T60" fmla="*/ 9246 w 9722"/>
              <a:gd name="T61" fmla="*/ 10810 h 10878"/>
              <a:gd name="T62" fmla="*/ 9722 w 9722"/>
              <a:gd name="T63" fmla="*/ 10334 h 10878"/>
              <a:gd name="T64" fmla="*/ 9722 w 9722"/>
              <a:gd name="T65" fmla="*/ 10334 h 10878"/>
              <a:gd name="T66" fmla="*/ 9722 w 9722"/>
              <a:gd name="T67" fmla="*/ 10334 h 10878"/>
              <a:gd name="T68" fmla="*/ 9722 w 9722"/>
              <a:gd name="T69" fmla="*/ 10334 h 10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22" h="10878">
                <a:moveTo>
                  <a:pt x="4895" y="0"/>
                </a:moveTo>
                <a:cubicBezTo>
                  <a:pt x="3059" y="0"/>
                  <a:pt x="1564" y="1496"/>
                  <a:pt x="1564" y="3331"/>
                </a:cubicBezTo>
                <a:cubicBezTo>
                  <a:pt x="1564" y="4419"/>
                  <a:pt x="2108" y="5439"/>
                  <a:pt x="2923" y="5983"/>
                </a:cubicBezTo>
                <a:cubicBezTo>
                  <a:pt x="1224" y="6731"/>
                  <a:pt x="0" y="8430"/>
                  <a:pt x="0" y="10402"/>
                </a:cubicBezTo>
                <a:lnTo>
                  <a:pt x="0" y="10402"/>
                </a:lnTo>
                <a:cubicBezTo>
                  <a:pt x="0" y="10674"/>
                  <a:pt x="272" y="10878"/>
                  <a:pt x="544" y="10878"/>
                </a:cubicBezTo>
                <a:cubicBezTo>
                  <a:pt x="816" y="10878"/>
                  <a:pt x="1020" y="10674"/>
                  <a:pt x="1088" y="10402"/>
                </a:cubicBezTo>
                <a:lnTo>
                  <a:pt x="1088" y="10402"/>
                </a:lnTo>
                <a:lnTo>
                  <a:pt x="1088" y="10402"/>
                </a:lnTo>
                <a:lnTo>
                  <a:pt x="1088" y="10402"/>
                </a:lnTo>
                <a:lnTo>
                  <a:pt x="1088" y="10402"/>
                </a:lnTo>
                <a:cubicBezTo>
                  <a:pt x="1088" y="8430"/>
                  <a:pt x="2583" y="6799"/>
                  <a:pt x="4419" y="6595"/>
                </a:cubicBezTo>
                <a:lnTo>
                  <a:pt x="4827" y="6595"/>
                </a:lnTo>
                <a:cubicBezTo>
                  <a:pt x="6663" y="6595"/>
                  <a:pt x="8158" y="5099"/>
                  <a:pt x="8158" y="3263"/>
                </a:cubicBezTo>
                <a:cubicBezTo>
                  <a:pt x="8158" y="1428"/>
                  <a:pt x="6731" y="0"/>
                  <a:pt x="4895" y="0"/>
                </a:cubicBezTo>
                <a:close/>
                <a:moveTo>
                  <a:pt x="4895" y="5575"/>
                </a:moveTo>
                <a:cubicBezTo>
                  <a:pt x="3603" y="5575"/>
                  <a:pt x="2583" y="4555"/>
                  <a:pt x="2583" y="3263"/>
                </a:cubicBezTo>
                <a:cubicBezTo>
                  <a:pt x="2583" y="2040"/>
                  <a:pt x="3603" y="1020"/>
                  <a:pt x="4895" y="1020"/>
                </a:cubicBezTo>
                <a:cubicBezTo>
                  <a:pt x="6187" y="1020"/>
                  <a:pt x="7207" y="2040"/>
                  <a:pt x="7207" y="3331"/>
                </a:cubicBezTo>
                <a:cubicBezTo>
                  <a:pt x="7207" y="4555"/>
                  <a:pt x="6187" y="5575"/>
                  <a:pt x="4895" y="5575"/>
                </a:cubicBezTo>
                <a:close/>
                <a:moveTo>
                  <a:pt x="9722" y="10334"/>
                </a:moveTo>
                <a:lnTo>
                  <a:pt x="9722" y="10334"/>
                </a:lnTo>
                <a:cubicBezTo>
                  <a:pt x="9722" y="9042"/>
                  <a:pt x="9178" y="7819"/>
                  <a:pt x="8294" y="6935"/>
                </a:cubicBezTo>
                <a:lnTo>
                  <a:pt x="8294" y="6935"/>
                </a:lnTo>
                <a:cubicBezTo>
                  <a:pt x="8226" y="6867"/>
                  <a:pt x="8090" y="6799"/>
                  <a:pt x="7954" y="6799"/>
                </a:cubicBezTo>
                <a:cubicBezTo>
                  <a:pt x="7682" y="6799"/>
                  <a:pt x="7478" y="7003"/>
                  <a:pt x="7478" y="7275"/>
                </a:cubicBezTo>
                <a:cubicBezTo>
                  <a:pt x="7478" y="7411"/>
                  <a:pt x="7546" y="7547"/>
                  <a:pt x="7614" y="7615"/>
                </a:cubicBezTo>
                <a:cubicBezTo>
                  <a:pt x="8294" y="8294"/>
                  <a:pt x="8702" y="9246"/>
                  <a:pt x="8702" y="10266"/>
                </a:cubicBezTo>
                <a:lnTo>
                  <a:pt x="8702" y="10334"/>
                </a:lnTo>
                <a:lnTo>
                  <a:pt x="8702" y="10334"/>
                </a:lnTo>
                <a:cubicBezTo>
                  <a:pt x="8702" y="10606"/>
                  <a:pt x="8974" y="10810"/>
                  <a:pt x="9246" y="10810"/>
                </a:cubicBezTo>
                <a:cubicBezTo>
                  <a:pt x="9450" y="10878"/>
                  <a:pt x="9722" y="10674"/>
                  <a:pt x="9722" y="10334"/>
                </a:cubicBezTo>
                <a:lnTo>
                  <a:pt x="9722" y="10334"/>
                </a:lnTo>
                <a:cubicBezTo>
                  <a:pt x="9722" y="10402"/>
                  <a:pt x="9722" y="10402"/>
                  <a:pt x="9722" y="10334"/>
                </a:cubicBezTo>
                <a:cubicBezTo>
                  <a:pt x="9722" y="10402"/>
                  <a:pt x="9722" y="10334"/>
                  <a:pt x="9722" y="103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1271464" y="1362694"/>
            <a:ext cx="5737706" cy="2070055"/>
            <a:chOff x="1034443" y="2072423"/>
            <a:chExt cx="5737706" cy="2070055"/>
          </a:xfrm>
        </p:grpSpPr>
        <p:sp>
          <p:nvSpPr>
            <p:cNvPr id="154" name="文本框 34"/>
            <p:cNvSpPr txBox="1"/>
            <p:nvPr/>
          </p:nvSpPr>
          <p:spPr>
            <a:xfrm>
              <a:off x="1036971" y="2586859"/>
              <a:ext cx="5735178" cy="1555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600" kern="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kern="0" dirty="0">
                  <a:cs typeface="+mn-ea"/>
                  <a:sym typeface="+mn-lt"/>
                </a:rPr>
                <a:t>200</a:t>
              </a:r>
              <a:r>
                <a:rPr lang="zh-CN" altLang="en-US" sz="1600" kern="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600" kern="0" dirty="0">
                  <a:cs typeface="+mn-ea"/>
                  <a:sym typeface="+mn-lt"/>
                </a:rPr>
                <a:t>5</a:t>
              </a:r>
              <a:r>
                <a:rPr lang="zh-CN" altLang="en-US" sz="1600" kern="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文本框 36"/>
            <p:cNvSpPr txBox="1"/>
            <p:nvPr/>
          </p:nvSpPr>
          <p:spPr>
            <a:xfrm>
              <a:off x="1034443" y="2072423"/>
              <a:ext cx="4246247" cy="51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cs typeface="+mn-ea"/>
                  <a:sym typeface="+mn-lt"/>
                </a:rPr>
                <a:t>单击此处添加标题文本</a:t>
              </a:r>
              <a:endParaRPr lang="en-US" altLang="zh-CN" sz="2400" b="1" dirty="0"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26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9401166" y="1980010"/>
            <a:ext cx="1511020" cy="134356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矩形 27"/>
          <p:cNvSpPr/>
          <p:nvPr/>
        </p:nvSpPr>
        <p:spPr>
          <a:xfrm>
            <a:off x="225483" y="150357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04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/>
          <p:nvPr/>
        </p:nvSpPr>
        <p:spPr bwMode="auto">
          <a:xfrm>
            <a:off x="5770398" y="1958392"/>
            <a:ext cx="653720" cy="4899607"/>
          </a:xfrm>
          <a:custGeom>
            <a:avLst/>
            <a:gdLst>
              <a:gd name="T0" fmla="*/ 182 w 260"/>
              <a:gd name="T1" fmla="*/ 130 h 1902"/>
              <a:gd name="T2" fmla="*/ 182 w 260"/>
              <a:gd name="T3" fmla="*/ 1902 h 1902"/>
              <a:gd name="T4" fmla="*/ 75 w 260"/>
              <a:gd name="T5" fmla="*/ 1902 h 1902"/>
              <a:gd name="T6" fmla="*/ 75 w 260"/>
              <a:gd name="T7" fmla="*/ 130 h 1902"/>
              <a:gd name="T8" fmla="*/ 0 w 260"/>
              <a:gd name="T9" fmla="*/ 130 h 1902"/>
              <a:gd name="T10" fmla="*/ 130 w 260"/>
              <a:gd name="T11" fmla="*/ 0 h 1902"/>
              <a:gd name="T12" fmla="*/ 260 w 260"/>
              <a:gd name="T13" fmla="*/ 130 h 1902"/>
              <a:gd name="T14" fmla="*/ 182 w 260"/>
              <a:gd name="T15" fmla="*/ 13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902">
                <a:moveTo>
                  <a:pt x="182" y="130"/>
                </a:moveTo>
                <a:lnTo>
                  <a:pt x="182" y="1902"/>
                </a:lnTo>
                <a:lnTo>
                  <a:pt x="75" y="1902"/>
                </a:lnTo>
                <a:lnTo>
                  <a:pt x="75" y="130"/>
                </a:lnTo>
                <a:lnTo>
                  <a:pt x="0" y="130"/>
                </a:lnTo>
                <a:lnTo>
                  <a:pt x="130" y="0"/>
                </a:lnTo>
                <a:lnTo>
                  <a:pt x="260" y="130"/>
                </a:lnTo>
                <a:lnTo>
                  <a:pt x="182" y="1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053125" y="3999230"/>
            <a:ext cx="2695339" cy="2858770"/>
          </a:xfrm>
          <a:custGeom>
            <a:avLst/>
            <a:gdLst>
              <a:gd name="T0" fmla="*/ 225 w 454"/>
              <a:gd name="T1" fmla="*/ 35 h 481"/>
              <a:gd name="T2" fmla="*/ 55 w 454"/>
              <a:gd name="T3" fmla="*/ 35 h 481"/>
              <a:gd name="T4" fmla="*/ 55 w 454"/>
              <a:gd name="T5" fmla="*/ 0 h 481"/>
              <a:gd name="T6" fmla="*/ 0 w 454"/>
              <a:gd name="T7" fmla="*/ 55 h 481"/>
              <a:gd name="T8" fmla="*/ 55 w 454"/>
              <a:gd name="T9" fmla="*/ 110 h 481"/>
              <a:gd name="T10" fmla="*/ 55 w 454"/>
              <a:gd name="T11" fmla="*/ 80 h 481"/>
              <a:gd name="T12" fmla="*/ 224 w 454"/>
              <a:gd name="T13" fmla="*/ 80 h 481"/>
              <a:gd name="T14" fmla="*/ 409 w 454"/>
              <a:gd name="T15" fmla="*/ 277 h 481"/>
              <a:gd name="T16" fmla="*/ 409 w 454"/>
              <a:gd name="T17" fmla="*/ 481 h 481"/>
              <a:gd name="T18" fmla="*/ 454 w 454"/>
              <a:gd name="T19" fmla="*/ 481 h 481"/>
              <a:gd name="T20" fmla="*/ 454 w 454"/>
              <a:gd name="T21" fmla="*/ 277 h 481"/>
              <a:gd name="T22" fmla="*/ 225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5" y="80"/>
                  <a:pt x="55" y="80"/>
                  <a:pt x="55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340" y="80"/>
                  <a:pt x="409" y="168"/>
                  <a:pt x="409" y="277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54" y="481"/>
                  <a:pt x="454" y="481"/>
                  <a:pt x="454" y="481"/>
                </a:cubicBezTo>
                <a:cubicBezTo>
                  <a:pt x="454" y="277"/>
                  <a:pt x="454" y="277"/>
                  <a:pt x="454" y="277"/>
                </a:cubicBezTo>
                <a:cubicBezTo>
                  <a:pt x="454" y="145"/>
                  <a:pt x="363" y="35"/>
                  <a:pt x="225" y="3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4450386" y="2780929"/>
            <a:ext cx="980581" cy="9780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none" lIns="0" tIns="45720" rIns="0" bIns="4572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prstClr val="white"/>
                </a:solidFill>
                <a:cs typeface="+mn-ea"/>
                <a:sym typeface="+mn-lt"/>
              </a:rPr>
              <a:t>20xx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6756008" y="2780929"/>
            <a:ext cx="985609" cy="978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none" lIns="0" tIns="45720" rIns="0" bIns="4572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prstClr val="white"/>
                </a:solidFill>
                <a:cs typeface="+mn-ea"/>
                <a:sym typeface="+mn-lt"/>
              </a:rPr>
              <a:t>20xx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99456" y="5204268"/>
            <a:ext cx="2635358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61877" y="4844228"/>
            <a:ext cx="2272938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99456" y="1772817"/>
            <a:ext cx="2635358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75521" y="1412777"/>
            <a:ext cx="2059295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点击添加标题</a:t>
            </a:r>
          </a:p>
        </p:txBody>
      </p:sp>
      <p:graphicFrame>
        <p:nvGraphicFramePr>
          <p:cNvPr id="17" name="图表 16"/>
          <p:cNvGraphicFramePr/>
          <p:nvPr/>
        </p:nvGraphicFramePr>
        <p:xfrm>
          <a:off x="911425" y="2779305"/>
          <a:ext cx="2923391" cy="198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301961" y="5204268"/>
            <a:ext cx="2635358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01961" y="4844228"/>
            <a:ext cx="2332924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01961" y="1772817"/>
            <a:ext cx="2635358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01961" y="1412777"/>
            <a:ext cx="2186527" cy="246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点击添加标题</a:t>
            </a:r>
          </a:p>
        </p:txBody>
      </p:sp>
      <p:graphicFrame>
        <p:nvGraphicFramePr>
          <p:cNvPr id="22" name="图表 21"/>
          <p:cNvGraphicFramePr/>
          <p:nvPr/>
        </p:nvGraphicFramePr>
        <p:xfrm>
          <a:off x="8229953" y="2779305"/>
          <a:ext cx="2923391" cy="198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Freeform 7"/>
          <p:cNvSpPr/>
          <p:nvPr/>
        </p:nvSpPr>
        <p:spPr bwMode="auto">
          <a:xfrm>
            <a:off x="5443539" y="3999230"/>
            <a:ext cx="2695339" cy="2858770"/>
          </a:xfrm>
          <a:custGeom>
            <a:avLst/>
            <a:gdLst>
              <a:gd name="T0" fmla="*/ 229 w 454"/>
              <a:gd name="T1" fmla="*/ 35 h 481"/>
              <a:gd name="T2" fmla="*/ 399 w 454"/>
              <a:gd name="T3" fmla="*/ 35 h 481"/>
              <a:gd name="T4" fmla="*/ 399 w 454"/>
              <a:gd name="T5" fmla="*/ 0 h 481"/>
              <a:gd name="T6" fmla="*/ 454 w 454"/>
              <a:gd name="T7" fmla="*/ 55 h 481"/>
              <a:gd name="T8" fmla="*/ 399 w 454"/>
              <a:gd name="T9" fmla="*/ 110 h 481"/>
              <a:gd name="T10" fmla="*/ 399 w 454"/>
              <a:gd name="T11" fmla="*/ 80 h 481"/>
              <a:gd name="T12" fmla="*/ 230 w 454"/>
              <a:gd name="T13" fmla="*/ 80 h 481"/>
              <a:gd name="T14" fmla="*/ 45 w 454"/>
              <a:gd name="T15" fmla="*/ 277 h 481"/>
              <a:gd name="T16" fmla="*/ 45 w 454"/>
              <a:gd name="T17" fmla="*/ 481 h 481"/>
              <a:gd name="T18" fmla="*/ 0 w 454"/>
              <a:gd name="T19" fmla="*/ 481 h 481"/>
              <a:gd name="T20" fmla="*/ 0 w 454"/>
              <a:gd name="T21" fmla="*/ 277 h 481"/>
              <a:gd name="T22" fmla="*/ 229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9" y="35"/>
                </a:moveTo>
                <a:cubicBezTo>
                  <a:pt x="399" y="35"/>
                  <a:pt x="399" y="35"/>
                  <a:pt x="399" y="35"/>
                </a:cubicBezTo>
                <a:cubicBezTo>
                  <a:pt x="399" y="0"/>
                  <a:pt x="399" y="0"/>
                  <a:pt x="399" y="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399" y="110"/>
                  <a:pt x="399" y="110"/>
                  <a:pt x="399" y="110"/>
                </a:cubicBezTo>
                <a:cubicBezTo>
                  <a:pt x="399" y="80"/>
                  <a:pt x="399" y="80"/>
                  <a:pt x="399" y="80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114" y="80"/>
                  <a:pt x="45" y="168"/>
                  <a:pt x="45" y="277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45"/>
                  <a:pt x="90" y="35"/>
                  <a:pt x="229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225483" y="150357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04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248343" y="1847671"/>
            <a:ext cx="5775257" cy="1155700"/>
            <a:chOff x="5248343" y="2045893"/>
            <a:chExt cx="5775257" cy="1155700"/>
          </a:xfrm>
          <a:solidFill>
            <a:schemeClr val="accent1"/>
          </a:solidFill>
        </p:grpSpPr>
        <p:sp>
          <p:nvSpPr>
            <p:cNvPr id="7" name="矩形 6"/>
            <p:cNvSpPr/>
            <p:nvPr/>
          </p:nvSpPr>
          <p:spPr>
            <a:xfrm>
              <a:off x="5248343" y="2045893"/>
              <a:ext cx="5775257" cy="11557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60397" y="2291453"/>
              <a:ext cx="1049376" cy="744291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defRPr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01.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509774" y="2182901"/>
              <a:ext cx="4357271" cy="744291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397447" y="3411115"/>
            <a:ext cx="1234239" cy="7442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02.</a:t>
            </a:r>
            <a:endParaRPr lang="zh-CN" alt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09773" y="3361906"/>
            <a:ext cx="4357271" cy="7442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97447" y="4563150"/>
            <a:ext cx="972775" cy="703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03.</a:t>
            </a:r>
            <a:endParaRPr lang="zh-CN" alt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4532" y="4464731"/>
            <a:ext cx="4357271" cy="7442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4954" y="1440078"/>
            <a:ext cx="3041305" cy="4291206"/>
            <a:chOff x="1324954" y="1638300"/>
            <a:chExt cx="3041305" cy="4291206"/>
          </a:xfrm>
        </p:grpSpPr>
        <p:sp>
          <p:nvSpPr>
            <p:cNvPr id="6" name="矩形: 圆角 5"/>
            <p:cNvSpPr/>
            <p:nvPr/>
          </p:nvSpPr>
          <p:spPr>
            <a:xfrm>
              <a:off x="1324954" y="1638300"/>
              <a:ext cx="3041305" cy="4291206"/>
            </a:xfrm>
            <a:prstGeom prst="roundRect">
              <a:avLst>
                <a:gd name="adj" fmla="val 609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76668" y="1988575"/>
              <a:ext cx="1500326" cy="64490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defRPr sz="4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202X</a:t>
              </a:r>
              <a:endParaRPr lang="zh-CN" alt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692166" y="2819759"/>
              <a:ext cx="2337876" cy="97591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08175" y="4216541"/>
              <a:ext cx="203199" cy="9759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908174" y="4499202"/>
              <a:ext cx="203199" cy="6932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25700" y="4174372"/>
              <a:ext cx="203199" cy="10180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25699" y="4817808"/>
              <a:ext cx="203199" cy="37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97486" y="4448168"/>
              <a:ext cx="203199" cy="7442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897485" y="4663742"/>
              <a:ext cx="203199" cy="5287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92487" y="4113023"/>
              <a:ext cx="203199" cy="10794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392487" y="4554770"/>
              <a:ext cx="203199" cy="6376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78149" y="5235077"/>
              <a:ext cx="441178" cy="21982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one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06709" y="5231404"/>
              <a:ext cx="441178" cy="21982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two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747886" y="5231404"/>
              <a:ext cx="605715" cy="21982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three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273497" y="5231252"/>
              <a:ext cx="505578" cy="21982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four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225483" y="150357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04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31"/>
          <p:cNvSpPr/>
          <p:nvPr/>
        </p:nvSpPr>
        <p:spPr>
          <a:xfrm rot="16200000">
            <a:off x="6669054" y="4365068"/>
            <a:ext cx="1984083" cy="81438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4" name="Pentagon 30"/>
          <p:cNvSpPr/>
          <p:nvPr/>
        </p:nvSpPr>
        <p:spPr>
          <a:xfrm rot="16200000">
            <a:off x="4569971" y="3936963"/>
            <a:ext cx="3052057" cy="81438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5" name="Pentagon 28"/>
          <p:cNvSpPr/>
          <p:nvPr/>
        </p:nvSpPr>
        <p:spPr>
          <a:xfrm rot="16200000">
            <a:off x="1016978" y="3374714"/>
            <a:ext cx="3897672" cy="81438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6" name="Pentagon 29"/>
          <p:cNvSpPr/>
          <p:nvPr/>
        </p:nvSpPr>
        <p:spPr>
          <a:xfrm rot="16200000">
            <a:off x="2782121" y="3640741"/>
            <a:ext cx="3497572" cy="81438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7" name="Pentagon 25"/>
          <p:cNvSpPr/>
          <p:nvPr/>
        </p:nvSpPr>
        <p:spPr>
          <a:xfrm rot="16200000">
            <a:off x="8406588" y="4643389"/>
            <a:ext cx="1639205" cy="81438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8" name="Rounded Rectangle 32"/>
          <p:cNvSpPr/>
          <p:nvPr/>
        </p:nvSpPr>
        <p:spPr>
          <a:xfrm>
            <a:off x="1639582" y="5451559"/>
            <a:ext cx="8902562" cy="41862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302912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5737818" y="5303368"/>
            <a:ext cx="716363" cy="71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>
            <a:off x="5843586" y="3160579"/>
            <a:ext cx="504825" cy="536575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2607630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3" name="Group 43"/>
          <p:cNvGrpSpPr/>
          <p:nvPr/>
        </p:nvGrpSpPr>
        <p:grpSpPr>
          <a:xfrm>
            <a:off x="2720543" y="2365658"/>
            <a:ext cx="490537" cy="523875"/>
            <a:chOff x="6332538" y="1931988"/>
            <a:chExt cx="490537" cy="523875"/>
          </a:xfrm>
          <a:solidFill>
            <a:schemeClr val="bg1"/>
          </a:solidFill>
        </p:grpSpPr>
        <p:sp>
          <p:nvSpPr>
            <p:cNvPr id="14" name="Freeform 34"/>
            <p:cNvSpPr/>
            <p:nvPr/>
          </p:nvSpPr>
          <p:spPr bwMode="auto">
            <a:xfrm>
              <a:off x="6332538" y="2295525"/>
              <a:ext cx="188912" cy="88900"/>
            </a:xfrm>
            <a:custGeom>
              <a:avLst/>
              <a:gdLst>
                <a:gd name="T0" fmla="*/ 1093 w 1191"/>
                <a:gd name="T1" fmla="*/ 0 h 556"/>
                <a:gd name="T2" fmla="*/ 1113 w 1191"/>
                <a:gd name="T3" fmla="*/ 2 h 556"/>
                <a:gd name="T4" fmla="*/ 1133 w 1191"/>
                <a:gd name="T5" fmla="*/ 8 h 556"/>
                <a:gd name="T6" fmla="*/ 1153 w 1191"/>
                <a:gd name="T7" fmla="*/ 19 h 556"/>
                <a:gd name="T8" fmla="*/ 1169 w 1191"/>
                <a:gd name="T9" fmla="*/ 34 h 556"/>
                <a:gd name="T10" fmla="*/ 1181 w 1191"/>
                <a:gd name="T11" fmla="*/ 52 h 556"/>
                <a:gd name="T12" fmla="*/ 1188 w 1191"/>
                <a:gd name="T13" fmla="*/ 71 h 556"/>
                <a:gd name="T14" fmla="*/ 1191 w 1191"/>
                <a:gd name="T15" fmla="*/ 91 h 556"/>
                <a:gd name="T16" fmla="*/ 1189 w 1191"/>
                <a:gd name="T17" fmla="*/ 113 h 556"/>
                <a:gd name="T18" fmla="*/ 1183 w 1191"/>
                <a:gd name="T19" fmla="*/ 133 h 556"/>
                <a:gd name="T20" fmla="*/ 1172 w 1191"/>
                <a:gd name="T21" fmla="*/ 152 h 556"/>
                <a:gd name="T22" fmla="*/ 1130 w 1191"/>
                <a:gd name="T23" fmla="*/ 203 h 556"/>
                <a:gd name="T24" fmla="*/ 1085 w 1191"/>
                <a:gd name="T25" fmla="*/ 251 h 556"/>
                <a:gd name="T26" fmla="*/ 1037 w 1191"/>
                <a:gd name="T27" fmla="*/ 298 h 556"/>
                <a:gd name="T28" fmla="*/ 987 w 1191"/>
                <a:gd name="T29" fmla="*/ 340 h 556"/>
                <a:gd name="T30" fmla="*/ 933 w 1191"/>
                <a:gd name="T31" fmla="*/ 378 h 556"/>
                <a:gd name="T32" fmla="*/ 878 w 1191"/>
                <a:gd name="T33" fmla="*/ 414 h 556"/>
                <a:gd name="T34" fmla="*/ 820 w 1191"/>
                <a:gd name="T35" fmla="*/ 446 h 556"/>
                <a:gd name="T36" fmla="*/ 747 w 1191"/>
                <a:gd name="T37" fmla="*/ 479 h 556"/>
                <a:gd name="T38" fmla="*/ 672 w 1191"/>
                <a:gd name="T39" fmla="*/ 507 h 556"/>
                <a:gd name="T40" fmla="*/ 596 w 1191"/>
                <a:gd name="T41" fmla="*/ 528 h 556"/>
                <a:gd name="T42" fmla="*/ 518 w 1191"/>
                <a:gd name="T43" fmla="*/ 543 h 556"/>
                <a:gd name="T44" fmla="*/ 439 w 1191"/>
                <a:gd name="T45" fmla="*/ 552 h 556"/>
                <a:gd name="T46" fmla="*/ 358 w 1191"/>
                <a:gd name="T47" fmla="*/ 556 h 556"/>
                <a:gd name="T48" fmla="*/ 95 w 1191"/>
                <a:gd name="T49" fmla="*/ 556 h 556"/>
                <a:gd name="T50" fmla="*/ 73 w 1191"/>
                <a:gd name="T51" fmla="*/ 553 h 556"/>
                <a:gd name="T52" fmla="*/ 53 w 1191"/>
                <a:gd name="T53" fmla="*/ 546 h 556"/>
                <a:gd name="T54" fmla="*/ 35 w 1191"/>
                <a:gd name="T55" fmla="*/ 535 h 556"/>
                <a:gd name="T56" fmla="*/ 20 w 1191"/>
                <a:gd name="T57" fmla="*/ 520 h 556"/>
                <a:gd name="T58" fmla="*/ 9 w 1191"/>
                <a:gd name="T59" fmla="*/ 503 h 556"/>
                <a:gd name="T60" fmla="*/ 2 w 1191"/>
                <a:gd name="T61" fmla="*/ 483 h 556"/>
                <a:gd name="T62" fmla="*/ 0 w 1191"/>
                <a:gd name="T63" fmla="*/ 461 h 556"/>
                <a:gd name="T64" fmla="*/ 2 w 1191"/>
                <a:gd name="T65" fmla="*/ 439 h 556"/>
                <a:gd name="T66" fmla="*/ 9 w 1191"/>
                <a:gd name="T67" fmla="*/ 419 h 556"/>
                <a:gd name="T68" fmla="*/ 20 w 1191"/>
                <a:gd name="T69" fmla="*/ 402 h 556"/>
                <a:gd name="T70" fmla="*/ 35 w 1191"/>
                <a:gd name="T71" fmla="*/ 387 h 556"/>
                <a:gd name="T72" fmla="*/ 53 w 1191"/>
                <a:gd name="T73" fmla="*/ 376 h 556"/>
                <a:gd name="T74" fmla="*/ 73 w 1191"/>
                <a:gd name="T75" fmla="*/ 369 h 556"/>
                <a:gd name="T76" fmla="*/ 95 w 1191"/>
                <a:gd name="T77" fmla="*/ 366 h 556"/>
                <a:gd name="T78" fmla="*/ 357 w 1191"/>
                <a:gd name="T79" fmla="*/ 366 h 556"/>
                <a:gd name="T80" fmla="*/ 423 w 1191"/>
                <a:gd name="T81" fmla="*/ 364 h 556"/>
                <a:gd name="T82" fmla="*/ 486 w 1191"/>
                <a:gd name="T83" fmla="*/ 357 h 556"/>
                <a:gd name="T84" fmla="*/ 549 w 1191"/>
                <a:gd name="T85" fmla="*/ 345 h 556"/>
                <a:gd name="T86" fmla="*/ 611 w 1191"/>
                <a:gd name="T87" fmla="*/ 328 h 556"/>
                <a:gd name="T88" fmla="*/ 670 w 1191"/>
                <a:gd name="T89" fmla="*/ 307 h 556"/>
                <a:gd name="T90" fmla="*/ 727 w 1191"/>
                <a:gd name="T91" fmla="*/ 281 h 556"/>
                <a:gd name="T92" fmla="*/ 783 w 1191"/>
                <a:gd name="T93" fmla="*/ 250 h 556"/>
                <a:gd name="T94" fmla="*/ 836 w 1191"/>
                <a:gd name="T95" fmla="*/ 216 h 556"/>
                <a:gd name="T96" fmla="*/ 887 w 1191"/>
                <a:gd name="T97" fmla="*/ 177 h 556"/>
                <a:gd name="T98" fmla="*/ 934 w 1191"/>
                <a:gd name="T99" fmla="*/ 135 h 556"/>
                <a:gd name="T100" fmla="*/ 979 w 1191"/>
                <a:gd name="T101" fmla="*/ 88 h 556"/>
                <a:gd name="T102" fmla="*/ 1020 w 1191"/>
                <a:gd name="T103" fmla="*/ 38 h 556"/>
                <a:gd name="T104" fmla="*/ 1035 w 1191"/>
                <a:gd name="T105" fmla="*/ 22 h 556"/>
                <a:gd name="T106" fmla="*/ 1053 w 1191"/>
                <a:gd name="T107" fmla="*/ 10 h 556"/>
                <a:gd name="T108" fmla="*/ 1072 w 1191"/>
                <a:gd name="T109" fmla="*/ 3 h 556"/>
                <a:gd name="T110" fmla="*/ 1093 w 1191"/>
                <a:gd name="T11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91" h="556">
                  <a:moveTo>
                    <a:pt x="1093" y="0"/>
                  </a:moveTo>
                  <a:lnTo>
                    <a:pt x="1113" y="2"/>
                  </a:lnTo>
                  <a:lnTo>
                    <a:pt x="1133" y="8"/>
                  </a:lnTo>
                  <a:lnTo>
                    <a:pt x="1153" y="19"/>
                  </a:lnTo>
                  <a:lnTo>
                    <a:pt x="1169" y="34"/>
                  </a:lnTo>
                  <a:lnTo>
                    <a:pt x="1181" y="52"/>
                  </a:lnTo>
                  <a:lnTo>
                    <a:pt x="1188" y="71"/>
                  </a:lnTo>
                  <a:lnTo>
                    <a:pt x="1191" y="91"/>
                  </a:lnTo>
                  <a:lnTo>
                    <a:pt x="1189" y="113"/>
                  </a:lnTo>
                  <a:lnTo>
                    <a:pt x="1183" y="133"/>
                  </a:lnTo>
                  <a:lnTo>
                    <a:pt x="1172" y="152"/>
                  </a:lnTo>
                  <a:lnTo>
                    <a:pt x="1130" y="203"/>
                  </a:lnTo>
                  <a:lnTo>
                    <a:pt x="1085" y="251"/>
                  </a:lnTo>
                  <a:lnTo>
                    <a:pt x="1037" y="298"/>
                  </a:lnTo>
                  <a:lnTo>
                    <a:pt x="987" y="340"/>
                  </a:lnTo>
                  <a:lnTo>
                    <a:pt x="933" y="378"/>
                  </a:lnTo>
                  <a:lnTo>
                    <a:pt x="878" y="414"/>
                  </a:lnTo>
                  <a:lnTo>
                    <a:pt x="820" y="446"/>
                  </a:lnTo>
                  <a:lnTo>
                    <a:pt x="747" y="479"/>
                  </a:lnTo>
                  <a:lnTo>
                    <a:pt x="672" y="507"/>
                  </a:lnTo>
                  <a:lnTo>
                    <a:pt x="596" y="528"/>
                  </a:lnTo>
                  <a:lnTo>
                    <a:pt x="518" y="543"/>
                  </a:lnTo>
                  <a:lnTo>
                    <a:pt x="439" y="552"/>
                  </a:lnTo>
                  <a:lnTo>
                    <a:pt x="358" y="556"/>
                  </a:lnTo>
                  <a:lnTo>
                    <a:pt x="95" y="556"/>
                  </a:lnTo>
                  <a:lnTo>
                    <a:pt x="73" y="553"/>
                  </a:lnTo>
                  <a:lnTo>
                    <a:pt x="53" y="546"/>
                  </a:lnTo>
                  <a:lnTo>
                    <a:pt x="35" y="535"/>
                  </a:lnTo>
                  <a:lnTo>
                    <a:pt x="20" y="520"/>
                  </a:lnTo>
                  <a:lnTo>
                    <a:pt x="9" y="503"/>
                  </a:lnTo>
                  <a:lnTo>
                    <a:pt x="2" y="483"/>
                  </a:lnTo>
                  <a:lnTo>
                    <a:pt x="0" y="461"/>
                  </a:lnTo>
                  <a:lnTo>
                    <a:pt x="2" y="439"/>
                  </a:lnTo>
                  <a:lnTo>
                    <a:pt x="9" y="419"/>
                  </a:lnTo>
                  <a:lnTo>
                    <a:pt x="20" y="402"/>
                  </a:lnTo>
                  <a:lnTo>
                    <a:pt x="35" y="387"/>
                  </a:lnTo>
                  <a:lnTo>
                    <a:pt x="53" y="376"/>
                  </a:lnTo>
                  <a:lnTo>
                    <a:pt x="73" y="369"/>
                  </a:lnTo>
                  <a:lnTo>
                    <a:pt x="95" y="366"/>
                  </a:lnTo>
                  <a:lnTo>
                    <a:pt x="357" y="366"/>
                  </a:lnTo>
                  <a:lnTo>
                    <a:pt x="423" y="364"/>
                  </a:lnTo>
                  <a:lnTo>
                    <a:pt x="486" y="357"/>
                  </a:lnTo>
                  <a:lnTo>
                    <a:pt x="549" y="345"/>
                  </a:lnTo>
                  <a:lnTo>
                    <a:pt x="611" y="328"/>
                  </a:lnTo>
                  <a:lnTo>
                    <a:pt x="670" y="307"/>
                  </a:lnTo>
                  <a:lnTo>
                    <a:pt x="727" y="281"/>
                  </a:lnTo>
                  <a:lnTo>
                    <a:pt x="783" y="250"/>
                  </a:lnTo>
                  <a:lnTo>
                    <a:pt x="836" y="216"/>
                  </a:lnTo>
                  <a:lnTo>
                    <a:pt x="887" y="177"/>
                  </a:lnTo>
                  <a:lnTo>
                    <a:pt x="934" y="135"/>
                  </a:lnTo>
                  <a:lnTo>
                    <a:pt x="979" y="88"/>
                  </a:lnTo>
                  <a:lnTo>
                    <a:pt x="1020" y="38"/>
                  </a:lnTo>
                  <a:lnTo>
                    <a:pt x="1035" y="22"/>
                  </a:lnTo>
                  <a:lnTo>
                    <a:pt x="1053" y="10"/>
                  </a:lnTo>
                  <a:lnTo>
                    <a:pt x="1072" y="3"/>
                  </a:lnTo>
                  <a:lnTo>
                    <a:pt x="10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6551613" y="1931988"/>
              <a:ext cx="271462" cy="174625"/>
            </a:xfrm>
            <a:custGeom>
              <a:avLst/>
              <a:gdLst>
                <a:gd name="T0" fmla="*/ 1181 w 1703"/>
                <a:gd name="T1" fmla="*/ 4 h 1100"/>
                <a:gd name="T2" fmla="*/ 1218 w 1703"/>
                <a:gd name="T3" fmla="*/ 27 h 1100"/>
                <a:gd name="T4" fmla="*/ 1689 w 1703"/>
                <a:gd name="T5" fmla="*/ 500 h 1100"/>
                <a:gd name="T6" fmla="*/ 1703 w 1703"/>
                <a:gd name="T7" fmla="*/ 539 h 1100"/>
                <a:gd name="T8" fmla="*/ 1698 w 1703"/>
                <a:gd name="T9" fmla="*/ 581 h 1100"/>
                <a:gd name="T10" fmla="*/ 1676 w 1703"/>
                <a:gd name="T11" fmla="*/ 617 h 1100"/>
                <a:gd name="T12" fmla="*/ 1202 w 1703"/>
                <a:gd name="T13" fmla="*/ 1085 h 1100"/>
                <a:gd name="T14" fmla="*/ 1169 w 1703"/>
                <a:gd name="T15" fmla="*/ 1099 h 1100"/>
                <a:gd name="T16" fmla="*/ 1133 w 1703"/>
                <a:gd name="T17" fmla="*/ 1098 h 1100"/>
                <a:gd name="T18" fmla="*/ 1098 w 1703"/>
                <a:gd name="T19" fmla="*/ 1084 h 1100"/>
                <a:gd name="T20" fmla="*/ 1070 w 1703"/>
                <a:gd name="T21" fmla="*/ 1054 h 1100"/>
                <a:gd name="T22" fmla="*/ 1057 w 1703"/>
                <a:gd name="T23" fmla="*/ 1015 h 1100"/>
                <a:gd name="T24" fmla="*/ 1061 w 1703"/>
                <a:gd name="T25" fmla="*/ 974 h 1100"/>
                <a:gd name="T26" fmla="*/ 1084 w 1703"/>
                <a:gd name="T27" fmla="*/ 938 h 1100"/>
                <a:gd name="T28" fmla="*/ 826 w 1703"/>
                <a:gd name="T29" fmla="*/ 645 h 1100"/>
                <a:gd name="T30" fmla="*/ 699 w 1703"/>
                <a:gd name="T31" fmla="*/ 654 h 1100"/>
                <a:gd name="T32" fmla="*/ 577 w 1703"/>
                <a:gd name="T33" fmla="*/ 682 h 1100"/>
                <a:gd name="T34" fmla="*/ 461 w 1703"/>
                <a:gd name="T35" fmla="*/ 728 h 1100"/>
                <a:gd name="T36" fmla="*/ 354 w 1703"/>
                <a:gd name="T37" fmla="*/ 791 h 1100"/>
                <a:gd name="T38" fmla="*/ 257 w 1703"/>
                <a:gd name="T39" fmla="*/ 869 h 1100"/>
                <a:gd name="T40" fmla="*/ 171 w 1703"/>
                <a:gd name="T41" fmla="*/ 964 h 1100"/>
                <a:gd name="T42" fmla="*/ 137 w 1703"/>
                <a:gd name="T43" fmla="*/ 991 h 1100"/>
                <a:gd name="T44" fmla="*/ 95 w 1703"/>
                <a:gd name="T45" fmla="*/ 1000 h 1100"/>
                <a:gd name="T46" fmla="*/ 56 w 1703"/>
                <a:gd name="T47" fmla="*/ 992 h 1100"/>
                <a:gd name="T48" fmla="*/ 21 w 1703"/>
                <a:gd name="T49" fmla="*/ 966 h 1100"/>
                <a:gd name="T50" fmla="*/ 3 w 1703"/>
                <a:gd name="T51" fmla="*/ 928 h 1100"/>
                <a:gd name="T52" fmla="*/ 2 w 1703"/>
                <a:gd name="T53" fmla="*/ 886 h 1100"/>
                <a:gd name="T54" fmla="*/ 19 w 1703"/>
                <a:gd name="T55" fmla="*/ 848 h 1100"/>
                <a:gd name="T56" fmla="*/ 117 w 1703"/>
                <a:gd name="T57" fmla="*/ 739 h 1100"/>
                <a:gd name="T58" fmla="*/ 226 w 1703"/>
                <a:gd name="T59" fmla="*/ 648 h 1100"/>
                <a:gd name="T60" fmla="*/ 345 w 1703"/>
                <a:gd name="T61" fmla="*/ 573 h 1100"/>
                <a:gd name="T62" fmla="*/ 474 w 1703"/>
                <a:gd name="T63" fmla="*/ 516 h 1100"/>
                <a:gd name="T64" fmla="*/ 611 w 1703"/>
                <a:gd name="T65" fmla="*/ 477 h 1100"/>
                <a:gd name="T66" fmla="*/ 753 w 1703"/>
                <a:gd name="T67" fmla="*/ 457 h 1100"/>
                <a:gd name="T68" fmla="*/ 1378 w 1703"/>
                <a:gd name="T69" fmla="*/ 455 h 1100"/>
                <a:gd name="T70" fmla="*/ 1069 w 1703"/>
                <a:gd name="T71" fmla="*/ 144 h 1100"/>
                <a:gd name="T72" fmla="*/ 1056 w 1703"/>
                <a:gd name="T73" fmla="*/ 105 h 1100"/>
                <a:gd name="T74" fmla="*/ 1060 w 1703"/>
                <a:gd name="T75" fmla="*/ 63 h 1100"/>
                <a:gd name="T76" fmla="*/ 1083 w 1703"/>
                <a:gd name="T77" fmla="*/ 27 h 1100"/>
                <a:gd name="T78" fmla="*/ 1120 w 1703"/>
                <a:gd name="T79" fmla="*/ 4 h 1100"/>
                <a:gd name="T80" fmla="*/ 1161 w 1703"/>
                <a:gd name="T81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3" h="1100">
                  <a:moveTo>
                    <a:pt x="1161" y="0"/>
                  </a:moveTo>
                  <a:lnTo>
                    <a:pt x="1181" y="4"/>
                  </a:lnTo>
                  <a:lnTo>
                    <a:pt x="1200" y="13"/>
                  </a:lnTo>
                  <a:lnTo>
                    <a:pt x="1218" y="27"/>
                  </a:lnTo>
                  <a:lnTo>
                    <a:pt x="1676" y="483"/>
                  </a:lnTo>
                  <a:lnTo>
                    <a:pt x="1689" y="500"/>
                  </a:lnTo>
                  <a:lnTo>
                    <a:pt x="1698" y="519"/>
                  </a:lnTo>
                  <a:lnTo>
                    <a:pt x="1703" y="539"/>
                  </a:lnTo>
                  <a:lnTo>
                    <a:pt x="1703" y="559"/>
                  </a:lnTo>
                  <a:lnTo>
                    <a:pt x="1698" y="581"/>
                  </a:lnTo>
                  <a:lnTo>
                    <a:pt x="1689" y="600"/>
                  </a:lnTo>
                  <a:lnTo>
                    <a:pt x="1676" y="617"/>
                  </a:lnTo>
                  <a:lnTo>
                    <a:pt x="1218" y="1071"/>
                  </a:lnTo>
                  <a:lnTo>
                    <a:pt x="1202" y="1085"/>
                  </a:lnTo>
                  <a:lnTo>
                    <a:pt x="1186" y="1093"/>
                  </a:lnTo>
                  <a:lnTo>
                    <a:pt x="1169" y="1099"/>
                  </a:lnTo>
                  <a:lnTo>
                    <a:pt x="1151" y="1100"/>
                  </a:lnTo>
                  <a:lnTo>
                    <a:pt x="1133" y="1098"/>
                  </a:lnTo>
                  <a:lnTo>
                    <a:pt x="1116" y="1093"/>
                  </a:lnTo>
                  <a:lnTo>
                    <a:pt x="1098" y="1084"/>
                  </a:lnTo>
                  <a:lnTo>
                    <a:pt x="1084" y="1071"/>
                  </a:lnTo>
                  <a:lnTo>
                    <a:pt x="1070" y="1054"/>
                  </a:lnTo>
                  <a:lnTo>
                    <a:pt x="1061" y="1035"/>
                  </a:lnTo>
                  <a:lnTo>
                    <a:pt x="1057" y="1015"/>
                  </a:lnTo>
                  <a:lnTo>
                    <a:pt x="1057" y="995"/>
                  </a:lnTo>
                  <a:lnTo>
                    <a:pt x="1061" y="974"/>
                  </a:lnTo>
                  <a:lnTo>
                    <a:pt x="1070" y="955"/>
                  </a:lnTo>
                  <a:lnTo>
                    <a:pt x="1084" y="938"/>
                  </a:lnTo>
                  <a:lnTo>
                    <a:pt x="1379" y="645"/>
                  </a:lnTo>
                  <a:lnTo>
                    <a:pt x="826" y="645"/>
                  </a:lnTo>
                  <a:lnTo>
                    <a:pt x="762" y="647"/>
                  </a:lnTo>
                  <a:lnTo>
                    <a:pt x="699" y="654"/>
                  </a:lnTo>
                  <a:lnTo>
                    <a:pt x="637" y="666"/>
                  </a:lnTo>
                  <a:lnTo>
                    <a:pt x="577" y="682"/>
                  </a:lnTo>
                  <a:lnTo>
                    <a:pt x="518" y="703"/>
                  </a:lnTo>
                  <a:lnTo>
                    <a:pt x="461" y="728"/>
                  </a:lnTo>
                  <a:lnTo>
                    <a:pt x="407" y="758"/>
                  </a:lnTo>
                  <a:lnTo>
                    <a:pt x="354" y="791"/>
                  </a:lnTo>
                  <a:lnTo>
                    <a:pt x="304" y="828"/>
                  </a:lnTo>
                  <a:lnTo>
                    <a:pt x="257" y="869"/>
                  </a:lnTo>
                  <a:lnTo>
                    <a:pt x="213" y="915"/>
                  </a:lnTo>
                  <a:lnTo>
                    <a:pt x="171" y="964"/>
                  </a:lnTo>
                  <a:lnTo>
                    <a:pt x="155" y="980"/>
                  </a:lnTo>
                  <a:lnTo>
                    <a:pt x="137" y="991"/>
                  </a:lnTo>
                  <a:lnTo>
                    <a:pt x="117" y="998"/>
                  </a:lnTo>
                  <a:lnTo>
                    <a:pt x="95" y="1000"/>
                  </a:lnTo>
                  <a:lnTo>
                    <a:pt x="75" y="998"/>
                  </a:lnTo>
                  <a:lnTo>
                    <a:pt x="56" y="992"/>
                  </a:lnTo>
                  <a:lnTo>
                    <a:pt x="38" y="981"/>
                  </a:lnTo>
                  <a:lnTo>
                    <a:pt x="21" y="966"/>
                  </a:lnTo>
                  <a:lnTo>
                    <a:pt x="10" y="948"/>
                  </a:lnTo>
                  <a:lnTo>
                    <a:pt x="3" y="928"/>
                  </a:lnTo>
                  <a:lnTo>
                    <a:pt x="0" y="908"/>
                  </a:lnTo>
                  <a:lnTo>
                    <a:pt x="2" y="886"/>
                  </a:lnTo>
                  <a:lnTo>
                    <a:pt x="8" y="866"/>
                  </a:lnTo>
                  <a:lnTo>
                    <a:pt x="19" y="848"/>
                  </a:lnTo>
                  <a:lnTo>
                    <a:pt x="66" y="792"/>
                  </a:lnTo>
                  <a:lnTo>
                    <a:pt x="117" y="739"/>
                  </a:lnTo>
                  <a:lnTo>
                    <a:pt x="169" y="692"/>
                  </a:lnTo>
                  <a:lnTo>
                    <a:pt x="226" y="648"/>
                  </a:lnTo>
                  <a:lnTo>
                    <a:pt x="284" y="609"/>
                  </a:lnTo>
                  <a:lnTo>
                    <a:pt x="345" y="573"/>
                  </a:lnTo>
                  <a:lnTo>
                    <a:pt x="409" y="542"/>
                  </a:lnTo>
                  <a:lnTo>
                    <a:pt x="474" y="516"/>
                  </a:lnTo>
                  <a:lnTo>
                    <a:pt x="541" y="494"/>
                  </a:lnTo>
                  <a:lnTo>
                    <a:pt x="611" y="477"/>
                  </a:lnTo>
                  <a:lnTo>
                    <a:pt x="681" y="465"/>
                  </a:lnTo>
                  <a:lnTo>
                    <a:pt x="753" y="457"/>
                  </a:lnTo>
                  <a:lnTo>
                    <a:pt x="825" y="455"/>
                  </a:lnTo>
                  <a:lnTo>
                    <a:pt x="1378" y="455"/>
                  </a:lnTo>
                  <a:lnTo>
                    <a:pt x="1083" y="161"/>
                  </a:lnTo>
                  <a:lnTo>
                    <a:pt x="1069" y="144"/>
                  </a:lnTo>
                  <a:lnTo>
                    <a:pt x="1060" y="125"/>
                  </a:lnTo>
                  <a:lnTo>
                    <a:pt x="1056" y="105"/>
                  </a:lnTo>
                  <a:lnTo>
                    <a:pt x="1056" y="84"/>
                  </a:lnTo>
                  <a:lnTo>
                    <a:pt x="1060" y="63"/>
                  </a:lnTo>
                  <a:lnTo>
                    <a:pt x="1069" y="44"/>
                  </a:lnTo>
                  <a:lnTo>
                    <a:pt x="1083" y="27"/>
                  </a:lnTo>
                  <a:lnTo>
                    <a:pt x="1100" y="13"/>
                  </a:lnTo>
                  <a:lnTo>
                    <a:pt x="1120" y="4"/>
                  </a:lnTo>
                  <a:lnTo>
                    <a:pt x="1140" y="0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6332538" y="2003425"/>
              <a:ext cx="490537" cy="452438"/>
            </a:xfrm>
            <a:custGeom>
              <a:avLst/>
              <a:gdLst>
                <a:gd name="T0" fmla="*/ 438 w 3083"/>
                <a:gd name="T1" fmla="*/ 3 h 2848"/>
                <a:gd name="T2" fmla="*/ 665 w 3083"/>
                <a:gd name="T3" fmla="*/ 47 h 2848"/>
                <a:gd name="T4" fmla="*/ 872 w 3083"/>
                <a:gd name="T5" fmla="*/ 139 h 2848"/>
                <a:gd name="T6" fmla="*/ 1052 w 3083"/>
                <a:gd name="T7" fmla="*/ 271 h 2848"/>
                <a:gd name="T8" fmla="*/ 1197 w 3083"/>
                <a:gd name="T9" fmla="*/ 440 h 2848"/>
                <a:gd name="T10" fmla="*/ 1304 w 3083"/>
                <a:gd name="T11" fmla="*/ 638 h 2848"/>
                <a:gd name="T12" fmla="*/ 1365 w 3083"/>
                <a:gd name="T13" fmla="*/ 858 h 2848"/>
                <a:gd name="T14" fmla="*/ 1377 w 3083"/>
                <a:gd name="T15" fmla="*/ 1379 h 2848"/>
                <a:gd name="T16" fmla="*/ 1403 w 3083"/>
                <a:gd name="T17" fmla="*/ 1586 h 2848"/>
                <a:gd name="T18" fmla="*/ 1479 w 3083"/>
                <a:gd name="T19" fmla="*/ 1775 h 2848"/>
                <a:gd name="T20" fmla="*/ 1597 w 3083"/>
                <a:gd name="T21" fmla="*/ 1937 h 2848"/>
                <a:gd name="T22" fmla="*/ 1750 w 3083"/>
                <a:gd name="T23" fmla="*/ 2067 h 2848"/>
                <a:gd name="T24" fmla="*/ 1931 w 3083"/>
                <a:gd name="T25" fmla="*/ 2157 h 2848"/>
                <a:gd name="T26" fmla="*/ 2135 w 3083"/>
                <a:gd name="T27" fmla="*/ 2200 h 2848"/>
                <a:gd name="T28" fmla="*/ 2464 w 3083"/>
                <a:gd name="T29" fmla="*/ 1910 h 2848"/>
                <a:gd name="T30" fmla="*/ 2437 w 3083"/>
                <a:gd name="T31" fmla="*/ 1853 h 2848"/>
                <a:gd name="T32" fmla="*/ 2450 w 3083"/>
                <a:gd name="T33" fmla="*/ 1794 h 2848"/>
                <a:gd name="T34" fmla="*/ 2501 w 3083"/>
                <a:gd name="T35" fmla="*/ 1753 h 2848"/>
                <a:gd name="T36" fmla="*/ 2562 w 3083"/>
                <a:gd name="T37" fmla="*/ 1753 h 2848"/>
                <a:gd name="T38" fmla="*/ 3056 w 3083"/>
                <a:gd name="T39" fmla="*/ 2231 h 2848"/>
                <a:gd name="T40" fmla="*/ 3083 w 3083"/>
                <a:gd name="T41" fmla="*/ 2288 h 2848"/>
                <a:gd name="T42" fmla="*/ 3069 w 3083"/>
                <a:gd name="T43" fmla="*/ 2348 h 2848"/>
                <a:gd name="T44" fmla="*/ 2582 w 3083"/>
                <a:gd name="T45" fmla="*/ 2833 h 2848"/>
                <a:gd name="T46" fmla="*/ 2531 w 3083"/>
                <a:gd name="T47" fmla="*/ 2848 h 2848"/>
                <a:gd name="T48" fmla="*/ 2478 w 3083"/>
                <a:gd name="T49" fmla="*/ 2832 h 2848"/>
                <a:gd name="T50" fmla="*/ 2441 w 3083"/>
                <a:gd name="T51" fmla="*/ 2784 h 2848"/>
                <a:gd name="T52" fmla="*/ 2441 w 3083"/>
                <a:gd name="T53" fmla="*/ 2722 h 2848"/>
                <a:gd name="T54" fmla="*/ 2759 w 3083"/>
                <a:gd name="T55" fmla="*/ 2393 h 2848"/>
                <a:gd name="T56" fmla="*/ 2049 w 3083"/>
                <a:gd name="T57" fmla="*/ 2381 h 2848"/>
                <a:gd name="T58" fmla="*/ 1827 w 3083"/>
                <a:gd name="T59" fmla="*/ 2320 h 2848"/>
                <a:gd name="T60" fmla="*/ 1629 w 3083"/>
                <a:gd name="T61" fmla="*/ 2214 h 2848"/>
                <a:gd name="T62" fmla="*/ 1460 w 3083"/>
                <a:gd name="T63" fmla="*/ 2068 h 2848"/>
                <a:gd name="T64" fmla="*/ 1327 w 3083"/>
                <a:gd name="T65" fmla="*/ 1890 h 2848"/>
                <a:gd name="T66" fmla="*/ 1235 w 3083"/>
                <a:gd name="T67" fmla="*/ 1685 h 2848"/>
                <a:gd name="T68" fmla="*/ 1190 w 3083"/>
                <a:gd name="T69" fmla="*/ 1458 h 2848"/>
                <a:gd name="T70" fmla="*/ 1184 w 3083"/>
                <a:gd name="T71" fmla="*/ 943 h 2848"/>
                <a:gd name="T72" fmla="*/ 1141 w 3083"/>
                <a:gd name="T73" fmla="*/ 741 h 2848"/>
                <a:gd name="T74" fmla="*/ 1050 w 3083"/>
                <a:gd name="T75" fmla="*/ 560 h 2848"/>
                <a:gd name="T76" fmla="*/ 919 w 3083"/>
                <a:gd name="T77" fmla="*/ 408 h 2848"/>
                <a:gd name="T78" fmla="*/ 756 w 3083"/>
                <a:gd name="T79" fmla="*/ 292 h 2848"/>
                <a:gd name="T80" fmla="*/ 567 w 3083"/>
                <a:gd name="T81" fmla="*/ 216 h 2848"/>
                <a:gd name="T82" fmla="*/ 358 w 3083"/>
                <a:gd name="T83" fmla="*/ 190 h 2848"/>
                <a:gd name="T84" fmla="*/ 54 w 3083"/>
                <a:gd name="T85" fmla="*/ 180 h 2848"/>
                <a:gd name="T86" fmla="*/ 10 w 3083"/>
                <a:gd name="T87" fmla="*/ 137 h 2848"/>
                <a:gd name="T88" fmla="*/ 3 w 3083"/>
                <a:gd name="T89" fmla="*/ 73 h 2848"/>
                <a:gd name="T90" fmla="*/ 35 w 3083"/>
                <a:gd name="T91" fmla="*/ 21 h 2848"/>
                <a:gd name="T92" fmla="*/ 95 w 3083"/>
                <a:gd name="T93" fmla="*/ 0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3" h="2848">
                  <a:moveTo>
                    <a:pt x="95" y="0"/>
                  </a:moveTo>
                  <a:lnTo>
                    <a:pt x="358" y="0"/>
                  </a:lnTo>
                  <a:lnTo>
                    <a:pt x="438" y="3"/>
                  </a:lnTo>
                  <a:lnTo>
                    <a:pt x="516" y="12"/>
                  </a:lnTo>
                  <a:lnTo>
                    <a:pt x="592" y="27"/>
                  </a:lnTo>
                  <a:lnTo>
                    <a:pt x="665" y="47"/>
                  </a:lnTo>
                  <a:lnTo>
                    <a:pt x="737" y="73"/>
                  </a:lnTo>
                  <a:lnTo>
                    <a:pt x="806" y="103"/>
                  </a:lnTo>
                  <a:lnTo>
                    <a:pt x="872" y="139"/>
                  </a:lnTo>
                  <a:lnTo>
                    <a:pt x="935" y="179"/>
                  </a:lnTo>
                  <a:lnTo>
                    <a:pt x="995" y="223"/>
                  </a:lnTo>
                  <a:lnTo>
                    <a:pt x="1052" y="271"/>
                  </a:lnTo>
                  <a:lnTo>
                    <a:pt x="1104" y="324"/>
                  </a:lnTo>
                  <a:lnTo>
                    <a:pt x="1153" y="380"/>
                  </a:lnTo>
                  <a:lnTo>
                    <a:pt x="1197" y="440"/>
                  </a:lnTo>
                  <a:lnTo>
                    <a:pt x="1238" y="503"/>
                  </a:lnTo>
                  <a:lnTo>
                    <a:pt x="1273" y="568"/>
                  </a:lnTo>
                  <a:lnTo>
                    <a:pt x="1304" y="638"/>
                  </a:lnTo>
                  <a:lnTo>
                    <a:pt x="1330" y="708"/>
                  </a:lnTo>
                  <a:lnTo>
                    <a:pt x="1350" y="782"/>
                  </a:lnTo>
                  <a:lnTo>
                    <a:pt x="1365" y="858"/>
                  </a:lnTo>
                  <a:lnTo>
                    <a:pt x="1374" y="935"/>
                  </a:lnTo>
                  <a:lnTo>
                    <a:pt x="1377" y="1014"/>
                  </a:lnTo>
                  <a:lnTo>
                    <a:pt x="1377" y="1379"/>
                  </a:lnTo>
                  <a:lnTo>
                    <a:pt x="1380" y="1450"/>
                  </a:lnTo>
                  <a:lnTo>
                    <a:pt x="1389" y="1519"/>
                  </a:lnTo>
                  <a:lnTo>
                    <a:pt x="1403" y="1586"/>
                  </a:lnTo>
                  <a:lnTo>
                    <a:pt x="1424" y="1652"/>
                  </a:lnTo>
                  <a:lnTo>
                    <a:pt x="1449" y="1715"/>
                  </a:lnTo>
                  <a:lnTo>
                    <a:pt x="1479" y="1775"/>
                  </a:lnTo>
                  <a:lnTo>
                    <a:pt x="1514" y="1833"/>
                  </a:lnTo>
                  <a:lnTo>
                    <a:pt x="1553" y="1887"/>
                  </a:lnTo>
                  <a:lnTo>
                    <a:pt x="1597" y="1937"/>
                  </a:lnTo>
                  <a:lnTo>
                    <a:pt x="1644" y="1985"/>
                  </a:lnTo>
                  <a:lnTo>
                    <a:pt x="1696" y="2028"/>
                  </a:lnTo>
                  <a:lnTo>
                    <a:pt x="1750" y="2067"/>
                  </a:lnTo>
                  <a:lnTo>
                    <a:pt x="1808" y="2101"/>
                  </a:lnTo>
                  <a:lnTo>
                    <a:pt x="1869" y="2132"/>
                  </a:lnTo>
                  <a:lnTo>
                    <a:pt x="1931" y="2157"/>
                  </a:lnTo>
                  <a:lnTo>
                    <a:pt x="1997" y="2177"/>
                  </a:lnTo>
                  <a:lnTo>
                    <a:pt x="2065" y="2192"/>
                  </a:lnTo>
                  <a:lnTo>
                    <a:pt x="2135" y="2200"/>
                  </a:lnTo>
                  <a:lnTo>
                    <a:pt x="2206" y="2203"/>
                  </a:lnTo>
                  <a:lnTo>
                    <a:pt x="2759" y="2203"/>
                  </a:lnTo>
                  <a:lnTo>
                    <a:pt x="2464" y="1910"/>
                  </a:lnTo>
                  <a:lnTo>
                    <a:pt x="2450" y="1893"/>
                  </a:lnTo>
                  <a:lnTo>
                    <a:pt x="2441" y="1874"/>
                  </a:lnTo>
                  <a:lnTo>
                    <a:pt x="2437" y="1853"/>
                  </a:lnTo>
                  <a:lnTo>
                    <a:pt x="2437" y="1833"/>
                  </a:lnTo>
                  <a:lnTo>
                    <a:pt x="2441" y="1813"/>
                  </a:lnTo>
                  <a:lnTo>
                    <a:pt x="2450" y="1794"/>
                  </a:lnTo>
                  <a:lnTo>
                    <a:pt x="2464" y="1776"/>
                  </a:lnTo>
                  <a:lnTo>
                    <a:pt x="2481" y="1762"/>
                  </a:lnTo>
                  <a:lnTo>
                    <a:pt x="2501" y="1753"/>
                  </a:lnTo>
                  <a:lnTo>
                    <a:pt x="2521" y="1748"/>
                  </a:lnTo>
                  <a:lnTo>
                    <a:pt x="2541" y="1748"/>
                  </a:lnTo>
                  <a:lnTo>
                    <a:pt x="2562" y="1753"/>
                  </a:lnTo>
                  <a:lnTo>
                    <a:pt x="2581" y="1762"/>
                  </a:lnTo>
                  <a:lnTo>
                    <a:pt x="2599" y="1776"/>
                  </a:lnTo>
                  <a:lnTo>
                    <a:pt x="3056" y="2231"/>
                  </a:lnTo>
                  <a:lnTo>
                    <a:pt x="3069" y="2248"/>
                  </a:lnTo>
                  <a:lnTo>
                    <a:pt x="3078" y="2267"/>
                  </a:lnTo>
                  <a:lnTo>
                    <a:pt x="3083" y="2288"/>
                  </a:lnTo>
                  <a:lnTo>
                    <a:pt x="3083" y="2308"/>
                  </a:lnTo>
                  <a:lnTo>
                    <a:pt x="3078" y="2329"/>
                  </a:lnTo>
                  <a:lnTo>
                    <a:pt x="3069" y="2348"/>
                  </a:lnTo>
                  <a:lnTo>
                    <a:pt x="3056" y="2365"/>
                  </a:lnTo>
                  <a:lnTo>
                    <a:pt x="2598" y="2820"/>
                  </a:lnTo>
                  <a:lnTo>
                    <a:pt x="2582" y="2833"/>
                  </a:lnTo>
                  <a:lnTo>
                    <a:pt x="2566" y="2841"/>
                  </a:lnTo>
                  <a:lnTo>
                    <a:pt x="2549" y="2847"/>
                  </a:lnTo>
                  <a:lnTo>
                    <a:pt x="2531" y="2848"/>
                  </a:lnTo>
                  <a:lnTo>
                    <a:pt x="2513" y="2846"/>
                  </a:lnTo>
                  <a:lnTo>
                    <a:pt x="2496" y="2841"/>
                  </a:lnTo>
                  <a:lnTo>
                    <a:pt x="2478" y="2832"/>
                  </a:lnTo>
                  <a:lnTo>
                    <a:pt x="2464" y="2820"/>
                  </a:lnTo>
                  <a:lnTo>
                    <a:pt x="2450" y="2803"/>
                  </a:lnTo>
                  <a:lnTo>
                    <a:pt x="2441" y="2784"/>
                  </a:lnTo>
                  <a:lnTo>
                    <a:pt x="2437" y="2763"/>
                  </a:lnTo>
                  <a:lnTo>
                    <a:pt x="2437" y="2743"/>
                  </a:lnTo>
                  <a:lnTo>
                    <a:pt x="2441" y="2722"/>
                  </a:lnTo>
                  <a:lnTo>
                    <a:pt x="2450" y="2703"/>
                  </a:lnTo>
                  <a:lnTo>
                    <a:pt x="2464" y="2686"/>
                  </a:lnTo>
                  <a:lnTo>
                    <a:pt x="2759" y="2393"/>
                  </a:lnTo>
                  <a:lnTo>
                    <a:pt x="2206" y="2393"/>
                  </a:lnTo>
                  <a:lnTo>
                    <a:pt x="2126" y="2389"/>
                  </a:lnTo>
                  <a:lnTo>
                    <a:pt x="2049" y="2381"/>
                  </a:lnTo>
                  <a:lnTo>
                    <a:pt x="1973" y="2366"/>
                  </a:lnTo>
                  <a:lnTo>
                    <a:pt x="1899" y="2346"/>
                  </a:lnTo>
                  <a:lnTo>
                    <a:pt x="1827" y="2320"/>
                  </a:lnTo>
                  <a:lnTo>
                    <a:pt x="1758" y="2290"/>
                  </a:lnTo>
                  <a:lnTo>
                    <a:pt x="1692" y="2254"/>
                  </a:lnTo>
                  <a:lnTo>
                    <a:pt x="1629" y="2214"/>
                  </a:lnTo>
                  <a:lnTo>
                    <a:pt x="1569" y="2170"/>
                  </a:lnTo>
                  <a:lnTo>
                    <a:pt x="1513" y="2122"/>
                  </a:lnTo>
                  <a:lnTo>
                    <a:pt x="1460" y="2068"/>
                  </a:lnTo>
                  <a:lnTo>
                    <a:pt x="1411" y="2013"/>
                  </a:lnTo>
                  <a:lnTo>
                    <a:pt x="1366" y="1953"/>
                  </a:lnTo>
                  <a:lnTo>
                    <a:pt x="1327" y="1890"/>
                  </a:lnTo>
                  <a:lnTo>
                    <a:pt x="1290" y="1825"/>
                  </a:lnTo>
                  <a:lnTo>
                    <a:pt x="1260" y="1755"/>
                  </a:lnTo>
                  <a:lnTo>
                    <a:pt x="1235" y="1685"/>
                  </a:lnTo>
                  <a:lnTo>
                    <a:pt x="1213" y="1610"/>
                  </a:lnTo>
                  <a:lnTo>
                    <a:pt x="1199" y="1535"/>
                  </a:lnTo>
                  <a:lnTo>
                    <a:pt x="1190" y="1458"/>
                  </a:lnTo>
                  <a:lnTo>
                    <a:pt x="1187" y="1379"/>
                  </a:lnTo>
                  <a:lnTo>
                    <a:pt x="1187" y="1014"/>
                  </a:lnTo>
                  <a:lnTo>
                    <a:pt x="1184" y="943"/>
                  </a:lnTo>
                  <a:lnTo>
                    <a:pt x="1175" y="874"/>
                  </a:lnTo>
                  <a:lnTo>
                    <a:pt x="1160" y="807"/>
                  </a:lnTo>
                  <a:lnTo>
                    <a:pt x="1141" y="741"/>
                  </a:lnTo>
                  <a:lnTo>
                    <a:pt x="1115" y="678"/>
                  </a:lnTo>
                  <a:lnTo>
                    <a:pt x="1085" y="618"/>
                  </a:lnTo>
                  <a:lnTo>
                    <a:pt x="1050" y="560"/>
                  </a:lnTo>
                  <a:lnTo>
                    <a:pt x="1010" y="506"/>
                  </a:lnTo>
                  <a:lnTo>
                    <a:pt x="967" y="456"/>
                  </a:lnTo>
                  <a:lnTo>
                    <a:pt x="919" y="408"/>
                  </a:lnTo>
                  <a:lnTo>
                    <a:pt x="869" y="365"/>
                  </a:lnTo>
                  <a:lnTo>
                    <a:pt x="814" y="326"/>
                  </a:lnTo>
                  <a:lnTo>
                    <a:pt x="756" y="292"/>
                  </a:lnTo>
                  <a:lnTo>
                    <a:pt x="696" y="261"/>
                  </a:lnTo>
                  <a:lnTo>
                    <a:pt x="633" y="236"/>
                  </a:lnTo>
                  <a:lnTo>
                    <a:pt x="567" y="216"/>
                  </a:lnTo>
                  <a:lnTo>
                    <a:pt x="500" y="201"/>
                  </a:lnTo>
                  <a:lnTo>
                    <a:pt x="430" y="193"/>
                  </a:lnTo>
                  <a:lnTo>
                    <a:pt x="358" y="190"/>
                  </a:lnTo>
                  <a:lnTo>
                    <a:pt x="95" y="190"/>
                  </a:lnTo>
                  <a:lnTo>
                    <a:pt x="73" y="187"/>
                  </a:lnTo>
                  <a:lnTo>
                    <a:pt x="54" y="180"/>
                  </a:lnTo>
                  <a:lnTo>
                    <a:pt x="35" y="169"/>
                  </a:lnTo>
                  <a:lnTo>
                    <a:pt x="21" y="154"/>
                  </a:lnTo>
                  <a:lnTo>
                    <a:pt x="10" y="137"/>
                  </a:lnTo>
                  <a:lnTo>
                    <a:pt x="3" y="116"/>
                  </a:lnTo>
                  <a:lnTo>
                    <a:pt x="0" y="94"/>
                  </a:lnTo>
                  <a:lnTo>
                    <a:pt x="3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5" y="21"/>
                  </a:lnTo>
                  <a:lnTo>
                    <a:pt x="54" y="10"/>
                  </a:lnTo>
                  <a:lnTo>
                    <a:pt x="73" y="3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172724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18" name="Group 47"/>
          <p:cNvGrpSpPr/>
          <p:nvPr/>
        </p:nvGrpSpPr>
        <p:grpSpPr>
          <a:xfrm>
            <a:off x="4260236" y="2708899"/>
            <a:ext cx="541338" cy="417513"/>
            <a:chOff x="5353050" y="1984375"/>
            <a:chExt cx="541338" cy="417513"/>
          </a:xfrm>
          <a:solidFill>
            <a:schemeClr val="bg1"/>
          </a:solidFill>
        </p:grpSpPr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5353050" y="1984375"/>
              <a:ext cx="330200" cy="417513"/>
            </a:xfrm>
            <a:custGeom>
              <a:avLst/>
              <a:gdLst>
                <a:gd name="T0" fmla="*/ 308 w 2081"/>
                <a:gd name="T1" fmla="*/ 811 h 2630"/>
                <a:gd name="T2" fmla="*/ 233 w 2081"/>
                <a:gd name="T3" fmla="*/ 863 h 2630"/>
                <a:gd name="T4" fmla="*/ 193 w 2081"/>
                <a:gd name="T5" fmla="*/ 947 h 2630"/>
                <a:gd name="T6" fmla="*/ 193 w 2081"/>
                <a:gd name="T7" fmla="*/ 1682 h 2630"/>
                <a:gd name="T8" fmla="*/ 233 w 2081"/>
                <a:gd name="T9" fmla="*/ 1766 h 2630"/>
                <a:gd name="T10" fmla="*/ 308 w 2081"/>
                <a:gd name="T11" fmla="*/ 1819 h 2630"/>
                <a:gd name="T12" fmla="*/ 833 w 2081"/>
                <a:gd name="T13" fmla="*/ 1831 h 2630"/>
                <a:gd name="T14" fmla="*/ 1891 w 2081"/>
                <a:gd name="T15" fmla="*/ 194 h 2630"/>
                <a:gd name="T16" fmla="*/ 1668 w 2081"/>
                <a:gd name="T17" fmla="*/ 236 h 2630"/>
                <a:gd name="T18" fmla="*/ 1459 w 2081"/>
                <a:gd name="T19" fmla="*/ 321 h 2630"/>
                <a:gd name="T20" fmla="*/ 1271 w 2081"/>
                <a:gd name="T21" fmla="*/ 446 h 2630"/>
                <a:gd name="T22" fmla="*/ 1111 w 2081"/>
                <a:gd name="T23" fmla="*/ 606 h 2630"/>
                <a:gd name="T24" fmla="*/ 1022 w 2081"/>
                <a:gd name="T25" fmla="*/ 1899 h 2630"/>
                <a:gd name="T26" fmla="*/ 1160 w 2081"/>
                <a:gd name="T27" fmla="*/ 2081 h 2630"/>
                <a:gd name="T28" fmla="*/ 1331 w 2081"/>
                <a:gd name="T29" fmla="*/ 2230 h 2630"/>
                <a:gd name="T30" fmla="*/ 1526 w 2081"/>
                <a:gd name="T31" fmla="*/ 2342 h 2630"/>
                <a:gd name="T32" fmla="*/ 1741 w 2081"/>
                <a:gd name="T33" fmla="*/ 2413 h 2630"/>
                <a:gd name="T34" fmla="*/ 1891 w 2081"/>
                <a:gd name="T35" fmla="*/ 194 h 2630"/>
                <a:gd name="T36" fmla="*/ 2028 w 2081"/>
                <a:gd name="T37" fmla="*/ 9 h 2630"/>
                <a:gd name="T38" fmla="*/ 2072 w 2081"/>
                <a:gd name="T39" fmla="*/ 54 h 2630"/>
                <a:gd name="T40" fmla="*/ 2081 w 2081"/>
                <a:gd name="T41" fmla="*/ 2535 h 2630"/>
                <a:gd name="T42" fmla="*/ 2060 w 2081"/>
                <a:gd name="T43" fmla="*/ 2594 h 2630"/>
                <a:gd name="T44" fmla="*/ 2008 w 2081"/>
                <a:gd name="T45" fmla="*/ 2627 h 2630"/>
                <a:gd name="T46" fmla="*/ 1810 w 2081"/>
                <a:gd name="T47" fmla="*/ 2617 h 2630"/>
                <a:gd name="T48" fmla="*/ 1556 w 2081"/>
                <a:gd name="T49" fmla="*/ 2558 h 2630"/>
                <a:gd name="T50" fmla="*/ 1319 w 2081"/>
                <a:gd name="T51" fmla="*/ 2448 h 2630"/>
                <a:gd name="T52" fmla="*/ 1128 w 2081"/>
                <a:gd name="T53" fmla="*/ 2312 h 2630"/>
                <a:gd name="T54" fmla="*/ 965 w 2081"/>
                <a:gd name="T55" fmla="*/ 2145 h 2630"/>
                <a:gd name="T56" fmla="*/ 371 w 2081"/>
                <a:gd name="T57" fmla="*/ 2019 h 2630"/>
                <a:gd name="T58" fmla="*/ 237 w 2081"/>
                <a:gd name="T59" fmla="*/ 1995 h 2630"/>
                <a:gd name="T60" fmla="*/ 124 w 2081"/>
                <a:gd name="T61" fmla="*/ 1926 h 2630"/>
                <a:gd name="T62" fmla="*/ 43 w 2081"/>
                <a:gd name="T63" fmla="*/ 1823 h 2630"/>
                <a:gd name="T64" fmla="*/ 3 w 2081"/>
                <a:gd name="T65" fmla="*/ 1696 h 2630"/>
                <a:gd name="T66" fmla="*/ 3 w 2081"/>
                <a:gd name="T67" fmla="*/ 933 h 2630"/>
                <a:gd name="T68" fmla="*/ 43 w 2081"/>
                <a:gd name="T69" fmla="*/ 805 h 2630"/>
                <a:gd name="T70" fmla="*/ 124 w 2081"/>
                <a:gd name="T71" fmla="*/ 703 h 2630"/>
                <a:gd name="T72" fmla="*/ 237 w 2081"/>
                <a:gd name="T73" fmla="*/ 634 h 2630"/>
                <a:gd name="T74" fmla="*/ 371 w 2081"/>
                <a:gd name="T75" fmla="*/ 610 h 2630"/>
                <a:gd name="T76" fmla="*/ 965 w 2081"/>
                <a:gd name="T77" fmla="*/ 484 h 2630"/>
                <a:gd name="T78" fmla="*/ 1128 w 2081"/>
                <a:gd name="T79" fmla="*/ 317 h 2630"/>
                <a:gd name="T80" fmla="*/ 1319 w 2081"/>
                <a:gd name="T81" fmla="*/ 182 h 2630"/>
                <a:gd name="T82" fmla="*/ 1556 w 2081"/>
                <a:gd name="T83" fmla="*/ 71 h 2630"/>
                <a:gd name="T84" fmla="*/ 1810 w 2081"/>
                <a:gd name="T85" fmla="*/ 11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1" h="2630">
                  <a:moveTo>
                    <a:pt x="371" y="799"/>
                  </a:moveTo>
                  <a:lnTo>
                    <a:pt x="338" y="802"/>
                  </a:lnTo>
                  <a:lnTo>
                    <a:pt x="308" y="811"/>
                  </a:lnTo>
                  <a:lnTo>
                    <a:pt x="279" y="824"/>
                  </a:lnTo>
                  <a:lnTo>
                    <a:pt x="254" y="842"/>
                  </a:lnTo>
                  <a:lnTo>
                    <a:pt x="233" y="863"/>
                  </a:lnTo>
                  <a:lnTo>
                    <a:pt x="215" y="889"/>
                  </a:lnTo>
                  <a:lnTo>
                    <a:pt x="202" y="917"/>
                  </a:lnTo>
                  <a:lnTo>
                    <a:pt x="193" y="947"/>
                  </a:lnTo>
                  <a:lnTo>
                    <a:pt x="190" y="980"/>
                  </a:lnTo>
                  <a:lnTo>
                    <a:pt x="190" y="1650"/>
                  </a:lnTo>
                  <a:lnTo>
                    <a:pt x="193" y="1682"/>
                  </a:lnTo>
                  <a:lnTo>
                    <a:pt x="202" y="1713"/>
                  </a:lnTo>
                  <a:lnTo>
                    <a:pt x="215" y="1741"/>
                  </a:lnTo>
                  <a:lnTo>
                    <a:pt x="233" y="1766"/>
                  </a:lnTo>
                  <a:lnTo>
                    <a:pt x="254" y="1787"/>
                  </a:lnTo>
                  <a:lnTo>
                    <a:pt x="279" y="1806"/>
                  </a:lnTo>
                  <a:lnTo>
                    <a:pt x="308" y="1819"/>
                  </a:lnTo>
                  <a:lnTo>
                    <a:pt x="338" y="1827"/>
                  </a:lnTo>
                  <a:lnTo>
                    <a:pt x="371" y="1831"/>
                  </a:lnTo>
                  <a:lnTo>
                    <a:pt x="833" y="1831"/>
                  </a:lnTo>
                  <a:lnTo>
                    <a:pt x="833" y="799"/>
                  </a:lnTo>
                  <a:lnTo>
                    <a:pt x="371" y="799"/>
                  </a:lnTo>
                  <a:close/>
                  <a:moveTo>
                    <a:pt x="1891" y="194"/>
                  </a:moveTo>
                  <a:lnTo>
                    <a:pt x="1816" y="203"/>
                  </a:lnTo>
                  <a:lnTo>
                    <a:pt x="1741" y="217"/>
                  </a:lnTo>
                  <a:lnTo>
                    <a:pt x="1668" y="236"/>
                  </a:lnTo>
                  <a:lnTo>
                    <a:pt x="1597" y="260"/>
                  </a:lnTo>
                  <a:lnTo>
                    <a:pt x="1526" y="288"/>
                  </a:lnTo>
                  <a:lnTo>
                    <a:pt x="1459" y="321"/>
                  </a:lnTo>
                  <a:lnTo>
                    <a:pt x="1394" y="359"/>
                  </a:lnTo>
                  <a:lnTo>
                    <a:pt x="1331" y="400"/>
                  </a:lnTo>
                  <a:lnTo>
                    <a:pt x="1271" y="446"/>
                  </a:lnTo>
                  <a:lnTo>
                    <a:pt x="1214" y="495"/>
                  </a:lnTo>
                  <a:lnTo>
                    <a:pt x="1160" y="549"/>
                  </a:lnTo>
                  <a:lnTo>
                    <a:pt x="1111" y="606"/>
                  </a:lnTo>
                  <a:lnTo>
                    <a:pt x="1064" y="667"/>
                  </a:lnTo>
                  <a:lnTo>
                    <a:pt x="1022" y="731"/>
                  </a:lnTo>
                  <a:lnTo>
                    <a:pt x="1022" y="1899"/>
                  </a:lnTo>
                  <a:lnTo>
                    <a:pt x="1064" y="1963"/>
                  </a:lnTo>
                  <a:lnTo>
                    <a:pt x="1111" y="2023"/>
                  </a:lnTo>
                  <a:lnTo>
                    <a:pt x="1160" y="2081"/>
                  </a:lnTo>
                  <a:lnTo>
                    <a:pt x="1214" y="2135"/>
                  </a:lnTo>
                  <a:lnTo>
                    <a:pt x="1271" y="2184"/>
                  </a:lnTo>
                  <a:lnTo>
                    <a:pt x="1331" y="2230"/>
                  </a:lnTo>
                  <a:lnTo>
                    <a:pt x="1394" y="2272"/>
                  </a:lnTo>
                  <a:lnTo>
                    <a:pt x="1459" y="2309"/>
                  </a:lnTo>
                  <a:lnTo>
                    <a:pt x="1526" y="2342"/>
                  </a:lnTo>
                  <a:lnTo>
                    <a:pt x="1597" y="2370"/>
                  </a:lnTo>
                  <a:lnTo>
                    <a:pt x="1668" y="2395"/>
                  </a:lnTo>
                  <a:lnTo>
                    <a:pt x="1741" y="2413"/>
                  </a:lnTo>
                  <a:lnTo>
                    <a:pt x="1816" y="2428"/>
                  </a:lnTo>
                  <a:lnTo>
                    <a:pt x="1891" y="2436"/>
                  </a:lnTo>
                  <a:lnTo>
                    <a:pt x="1891" y="194"/>
                  </a:lnTo>
                  <a:close/>
                  <a:moveTo>
                    <a:pt x="1986" y="0"/>
                  </a:moveTo>
                  <a:lnTo>
                    <a:pt x="2008" y="2"/>
                  </a:lnTo>
                  <a:lnTo>
                    <a:pt x="2028" y="9"/>
                  </a:lnTo>
                  <a:lnTo>
                    <a:pt x="2046" y="21"/>
                  </a:lnTo>
                  <a:lnTo>
                    <a:pt x="2060" y="36"/>
                  </a:lnTo>
                  <a:lnTo>
                    <a:pt x="2072" y="54"/>
                  </a:lnTo>
                  <a:lnTo>
                    <a:pt x="2079" y="73"/>
                  </a:lnTo>
                  <a:lnTo>
                    <a:pt x="2081" y="95"/>
                  </a:lnTo>
                  <a:lnTo>
                    <a:pt x="2081" y="2535"/>
                  </a:lnTo>
                  <a:lnTo>
                    <a:pt x="2079" y="2557"/>
                  </a:lnTo>
                  <a:lnTo>
                    <a:pt x="2072" y="2576"/>
                  </a:lnTo>
                  <a:lnTo>
                    <a:pt x="2060" y="2594"/>
                  </a:lnTo>
                  <a:lnTo>
                    <a:pt x="2046" y="2608"/>
                  </a:lnTo>
                  <a:lnTo>
                    <a:pt x="2028" y="2619"/>
                  </a:lnTo>
                  <a:lnTo>
                    <a:pt x="2008" y="2627"/>
                  </a:lnTo>
                  <a:lnTo>
                    <a:pt x="1986" y="2630"/>
                  </a:lnTo>
                  <a:lnTo>
                    <a:pt x="1898" y="2627"/>
                  </a:lnTo>
                  <a:lnTo>
                    <a:pt x="1810" y="2617"/>
                  </a:lnTo>
                  <a:lnTo>
                    <a:pt x="1725" y="2603"/>
                  </a:lnTo>
                  <a:lnTo>
                    <a:pt x="1640" y="2583"/>
                  </a:lnTo>
                  <a:lnTo>
                    <a:pt x="1556" y="2558"/>
                  </a:lnTo>
                  <a:lnTo>
                    <a:pt x="1475" y="2527"/>
                  </a:lnTo>
                  <a:lnTo>
                    <a:pt x="1395" y="2491"/>
                  </a:lnTo>
                  <a:lnTo>
                    <a:pt x="1319" y="2448"/>
                  </a:lnTo>
                  <a:lnTo>
                    <a:pt x="1252" y="2407"/>
                  </a:lnTo>
                  <a:lnTo>
                    <a:pt x="1188" y="2362"/>
                  </a:lnTo>
                  <a:lnTo>
                    <a:pt x="1128" y="2312"/>
                  </a:lnTo>
                  <a:lnTo>
                    <a:pt x="1071" y="2260"/>
                  </a:lnTo>
                  <a:lnTo>
                    <a:pt x="1016" y="2204"/>
                  </a:lnTo>
                  <a:lnTo>
                    <a:pt x="965" y="2145"/>
                  </a:lnTo>
                  <a:lnTo>
                    <a:pt x="918" y="2084"/>
                  </a:lnTo>
                  <a:lnTo>
                    <a:pt x="874" y="2019"/>
                  </a:lnTo>
                  <a:lnTo>
                    <a:pt x="371" y="2019"/>
                  </a:lnTo>
                  <a:lnTo>
                    <a:pt x="324" y="2016"/>
                  </a:lnTo>
                  <a:lnTo>
                    <a:pt x="279" y="2008"/>
                  </a:lnTo>
                  <a:lnTo>
                    <a:pt x="237" y="1995"/>
                  </a:lnTo>
                  <a:lnTo>
                    <a:pt x="196" y="1976"/>
                  </a:lnTo>
                  <a:lnTo>
                    <a:pt x="159" y="1953"/>
                  </a:lnTo>
                  <a:lnTo>
                    <a:pt x="124" y="1926"/>
                  </a:lnTo>
                  <a:lnTo>
                    <a:pt x="94" y="1896"/>
                  </a:lnTo>
                  <a:lnTo>
                    <a:pt x="66" y="1860"/>
                  </a:lnTo>
                  <a:lnTo>
                    <a:pt x="43" y="1823"/>
                  </a:lnTo>
                  <a:lnTo>
                    <a:pt x="25" y="1783"/>
                  </a:lnTo>
                  <a:lnTo>
                    <a:pt x="11" y="1741"/>
                  </a:lnTo>
                  <a:lnTo>
                    <a:pt x="3" y="1696"/>
                  </a:lnTo>
                  <a:lnTo>
                    <a:pt x="0" y="1650"/>
                  </a:lnTo>
                  <a:lnTo>
                    <a:pt x="0" y="980"/>
                  </a:lnTo>
                  <a:lnTo>
                    <a:pt x="3" y="933"/>
                  </a:lnTo>
                  <a:lnTo>
                    <a:pt x="11" y="889"/>
                  </a:lnTo>
                  <a:lnTo>
                    <a:pt x="25" y="846"/>
                  </a:lnTo>
                  <a:lnTo>
                    <a:pt x="43" y="805"/>
                  </a:lnTo>
                  <a:lnTo>
                    <a:pt x="66" y="768"/>
                  </a:lnTo>
                  <a:lnTo>
                    <a:pt x="94" y="734"/>
                  </a:lnTo>
                  <a:lnTo>
                    <a:pt x="124" y="703"/>
                  </a:lnTo>
                  <a:lnTo>
                    <a:pt x="159" y="677"/>
                  </a:lnTo>
                  <a:lnTo>
                    <a:pt x="196" y="653"/>
                  </a:lnTo>
                  <a:lnTo>
                    <a:pt x="237" y="634"/>
                  </a:lnTo>
                  <a:lnTo>
                    <a:pt x="279" y="621"/>
                  </a:lnTo>
                  <a:lnTo>
                    <a:pt x="324" y="613"/>
                  </a:lnTo>
                  <a:lnTo>
                    <a:pt x="371" y="610"/>
                  </a:lnTo>
                  <a:lnTo>
                    <a:pt x="874" y="610"/>
                  </a:lnTo>
                  <a:lnTo>
                    <a:pt x="918" y="546"/>
                  </a:lnTo>
                  <a:lnTo>
                    <a:pt x="965" y="484"/>
                  </a:lnTo>
                  <a:lnTo>
                    <a:pt x="1016" y="425"/>
                  </a:lnTo>
                  <a:lnTo>
                    <a:pt x="1071" y="369"/>
                  </a:lnTo>
                  <a:lnTo>
                    <a:pt x="1128" y="317"/>
                  </a:lnTo>
                  <a:lnTo>
                    <a:pt x="1188" y="268"/>
                  </a:lnTo>
                  <a:lnTo>
                    <a:pt x="1252" y="223"/>
                  </a:lnTo>
                  <a:lnTo>
                    <a:pt x="1319" y="182"/>
                  </a:lnTo>
                  <a:lnTo>
                    <a:pt x="1395" y="139"/>
                  </a:lnTo>
                  <a:lnTo>
                    <a:pt x="1475" y="103"/>
                  </a:lnTo>
                  <a:lnTo>
                    <a:pt x="1556" y="71"/>
                  </a:lnTo>
                  <a:lnTo>
                    <a:pt x="1640" y="46"/>
                  </a:lnTo>
                  <a:lnTo>
                    <a:pt x="1725" y="26"/>
                  </a:lnTo>
                  <a:lnTo>
                    <a:pt x="1810" y="11"/>
                  </a:lnTo>
                  <a:lnTo>
                    <a:pt x="1898" y="3"/>
                  </a:lnTo>
                  <a:lnTo>
                    <a:pt x="1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2"/>
            <p:cNvSpPr/>
            <p:nvPr/>
          </p:nvSpPr>
          <p:spPr bwMode="auto">
            <a:xfrm>
              <a:off x="5718175" y="2074863"/>
              <a:ext cx="85725" cy="238125"/>
            </a:xfrm>
            <a:custGeom>
              <a:avLst/>
              <a:gdLst>
                <a:gd name="T0" fmla="*/ 110 w 534"/>
                <a:gd name="T1" fmla="*/ 1 h 1504"/>
                <a:gd name="T2" fmla="*/ 149 w 534"/>
                <a:gd name="T3" fmla="*/ 17 h 1504"/>
                <a:gd name="T4" fmla="*/ 254 w 534"/>
                <a:gd name="T5" fmla="*/ 101 h 1504"/>
                <a:gd name="T6" fmla="*/ 342 w 534"/>
                <a:gd name="T7" fmla="*/ 199 h 1504"/>
                <a:gd name="T8" fmla="*/ 416 w 534"/>
                <a:gd name="T9" fmla="*/ 309 h 1504"/>
                <a:gd name="T10" fmla="*/ 473 w 534"/>
                <a:gd name="T11" fmla="*/ 428 h 1504"/>
                <a:gd name="T12" fmla="*/ 511 w 534"/>
                <a:gd name="T13" fmla="*/ 554 h 1504"/>
                <a:gd name="T14" fmla="*/ 531 w 534"/>
                <a:gd name="T15" fmla="*/ 685 h 1504"/>
                <a:gd name="T16" fmla="*/ 531 w 534"/>
                <a:gd name="T17" fmla="*/ 819 h 1504"/>
                <a:gd name="T18" fmla="*/ 511 w 534"/>
                <a:gd name="T19" fmla="*/ 951 h 1504"/>
                <a:gd name="T20" fmla="*/ 473 w 534"/>
                <a:gd name="T21" fmla="*/ 1077 h 1504"/>
                <a:gd name="T22" fmla="*/ 416 w 534"/>
                <a:gd name="T23" fmla="*/ 1194 h 1504"/>
                <a:gd name="T24" fmla="*/ 342 w 534"/>
                <a:gd name="T25" fmla="*/ 1304 h 1504"/>
                <a:gd name="T26" fmla="*/ 254 w 534"/>
                <a:gd name="T27" fmla="*/ 1402 h 1504"/>
                <a:gd name="T28" fmla="*/ 149 w 534"/>
                <a:gd name="T29" fmla="*/ 1486 h 1504"/>
                <a:gd name="T30" fmla="*/ 114 w 534"/>
                <a:gd name="T31" fmla="*/ 1502 h 1504"/>
                <a:gd name="T32" fmla="*/ 77 w 534"/>
                <a:gd name="T33" fmla="*/ 1502 h 1504"/>
                <a:gd name="T34" fmla="*/ 44 w 534"/>
                <a:gd name="T35" fmla="*/ 1488 h 1504"/>
                <a:gd name="T36" fmla="*/ 17 w 534"/>
                <a:gd name="T37" fmla="*/ 1462 h 1504"/>
                <a:gd name="T38" fmla="*/ 1 w 534"/>
                <a:gd name="T39" fmla="*/ 1423 h 1504"/>
                <a:gd name="T40" fmla="*/ 4 w 534"/>
                <a:gd name="T41" fmla="*/ 1382 h 1504"/>
                <a:gd name="T42" fmla="*/ 24 w 534"/>
                <a:gd name="T43" fmla="*/ 1345 h 1504"/>
                <a:gd name="T44" fmla="*/ 90 w 534"/>
                <a:gd name="T45" fmla="*/ 1292 h 1504"/>
                <a:gd name="T46" fmla="*/ 178 w 534"/>
                <a:gd name="T47" fmla="*/ 1206 h 1504"/>
                <a:gd name="T48" fmla="*/ 248 w 534"/>
                <a:gd name="T49" fmla="*/ 1105 h 1504"/>
                <a:gd name="T50" fmla="*/ 301 w 534"/>
                <a:gd name="T51" fmla="*/ 994 h 1504"/>
                <a:gd name="T52" fmla="*/ 333 w 534"/>
                <a:gd name="T53" fmla="*/ 876 h 1504"/>
                <a:gd name="T54" fmla="*/ 343 w 534"/>
                <a:gd name="T55" fmla="*/ 752 h 1504"/>
                <a:gd name="T56" fmla="*/ 333 w 534"/>
                <a:gd name="T57" fmla="*/ 628 h 1504"/>
                <a:gd name="T58" fmla="*/ 301 w 534"/>
                <a:gd name="T59" fmla="*/ 510 h 1504"/>
                <a:gd name="T60" fmla="*/ 248 w 534"/>
                <a:gd name="T61" fmla="*/ 398 h 1504"/>
                <a:gd name="T62" fmla="*/ 178 w 534"/>
                <a:gd name="T63" fmla="*/ 298 h 1504"/>
                <a:gd name="T64" fmla="*/ 90 w 534"/>
                <a:gd name="T65" fmla="*/ 211 h 1504"/>
                <a:gd name="T66" fmla="*/ 24 w 534"/>
                <a:gd name="T67" fmla="*/ 158 h 1504"/>
                <a:gd name="T68" fmla="*/ 3 w 534"/>
                <a:gd name="T69" fmla="*/ 122 h 1504"/>
                <a:gd name="T70" fmla="*/ 0 w 534"/>
                <a:gd name="T71" fmla="*/ 81 h 1504"/>
                <a:gd name="T72" fmla="*/ 17 w 534"/>
                <a:gd name="T73" fmla="*/ 41 h 1504"/>
                <a:gd name="T74" fmla="*/ 49 w 534"/>
                <a:gd name="T75" fmla="*/ 12 h 1504"/>
                <a:gd name="T76" fmla="*/ 88 w 534"/>
                <a:gd name="T77" fmla="*/ 0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4" h="1504">
                  <a:moveTo>
                    <a:pt x="88" y="0"/>
                  </a:moveTo>
                  <a:lnTo>
                    <a:pt x="110" y="1"/>
                  </a:lnTo>
                  <a:lnTo>
                    <a:pt x="130" y="6"/>
                  </a:lnTo>
                  <a:lnTo>
                    <a:pt x="149" y="17"/>
                  </a:lnTo>
                  <a:lnTo>
                    <a:pt x="203" y="58"/>
                  </a:lnTo>
                  <a:lnTo>
                    <a:pt x="254" y="101"/>
                  </a:lnTo>
                  <a:lnTo>
                    <a:pt x="300" y="149"/>
                  </a:lnTo>
                  <a:lnTo>
                    <a:pt x="342" y="199"/>
                  </a:lnTo>
                  <a:lnTo>
                    <a:pt x="381" y="253"/>
                  </a:lnTo>
                  <a:lnTo>
                    <a:pt x="416" y="309"/>
                  </a:lnTo>
                  <a:lnTo>
                    <a:pt x="447" y="367"/>
                  </a:lnTo>
                  <a:lnTo>
                    <a:pt x="473" y="428"/>
                  </a:lnTo>
                  <a:lnTo>
                    <a:pt x="494" y="490"/>
                  </a:lnTo>
                  <a:lnTo>
                    <a:pt x="511" y="554"/>
                  </a:lnTo>
                  <a:lnTo>
                    <a:pt x="523" y="619"/>
                  </a:lnTo>
                  <a:lnTo>
                    <a:pt x="531" y="685"/>
                  </a:lnTo>
                  <a:lnTo>
                    <a:pt x="534" y="752"/>
                  </a:lnTo>
                  <a:lnTo>
                    <a:pt x="531" y="819"/>
                  </a:lnTo>
                  <a:lnTo>
                    <a:pt x="523" y="886"/>
                  </a:lnTo>
                  <a:lnTo>
                    <a:pt x="511" y="951"/>
                  </a:lnTo>
                  <a:lnTo>
                    <a:pt x="494" y="1014"/>
                  </a:lnTo>
                  <a:lnTo>
                    <a:pt x="473" y="1077"/>
                  </a:lnTo>
                  <a:lnTo>
                    <a:pt x="447" y="1137"/>
                  </a:lnTo>
                  <a:lnTo>
                    <a:pt x="416" y="1194"/>
                  </a:lnTo>
                  <a:lnTo>
                    <a:pt x="381" y="1251"/>
                  </a:lnTo>
                  <a:lnTo>
                    <a:pt x="342" y="1304"/>
                  </a:lnTo>
                  <a:lnTo>
                    <a:pt x="300" y="1354"/>
                  </a:lnTo>
                  <a:lnTo>
                    <a:pt x="254" y="1402"/>
                  </a:lnTo>
                  <a:lnTo>
                    <a:pt x="203" y="1446"/>
                  </a:lnTo>
                  <a:lnTo>
                    <a:pt x="149" y="1486"/>
                  </a:lnTo>
                  <a:lnTo>
                    <a:pt x="133" y="1495"/>
                  </a:lnTo>
                  <a:lnTo>
                    <a:pt x="114" y="1502"/>
                  </a:lnTo>
                  <a:lnTo>
                    <a:pt x="95" y="1504"/>
                  </a:lnTo>
                  <a:lnTo>
                    <a:pt x="77" y="1502"/>
                  </a:lnTo>
                  <a:lnTo>
                    <a:pt x="59" y="1497"/>
                  </a:lnTo>
                  <a:lnTo>
                    <a:pt x="44" y="1488"/>
                  </a:lnTo>
                  <a:lnTo>
                    <a:pt x="29" y="1477"/>
                  </a:lnTo>
                  <a:lnTo>
                    <a:pt x="17" y="1462"/>
                  </a:lnTo>
                  <a:lnTo>
                    <a:pt x="7" y="1443"/>
                  </a:lnTo>
                  <a:lnTo>
                    <a:pt x="1" y="1423"/>
                  </a:lnTo>
                  <a:lnTo>
                    <a:pt x="0" y="1402"/>
                  </a:lnTo>
                  <a:lnTo>
                    <a:pt x="4" y="1382"/>
                  </a:lnTo>
                  <a:lnTo>
                    <a:pt x="12" y="1362"/>
                  </a:lnTo>
                  <a:lnTo>
                    <a:pt x="24" y="1345"/>
                  </a:lnTo>
                  <a:lnTo>
                    <a:pt x="41" y="1330"/>
                  </a:lnTo>
                  <a:lnTo>
                    <a:pt x="90" y="1292"/>
                  </a:lnTo>
                  <a:lnTo>
                    <a:pt x="137" y="1251"/>
                  </a:lnTo>
                  <a:lnTo>
                    <a:pt x="178" y="1206"/>
                  </a:lnTo>
                  <a:lnTo>
                    <a:pt x="215" y="1156"/>
                  </a:lnTo>
                  <a:lnTo>
                    <a:pt x="248" y="1105"/>
                  </a:lnTo>
                  <a:lnTo>
                    <a:pt x="277" y="1051"/>
                  </a:lnTo>
                  <a:lnTo>
                    <a:pt x="301" y="994"/>
                  </a:lnTo>
                  <a:lnTo>
                    <a:pt x="320" y="936"/>
                  </a:lnTo>
                  <a:lnTo>
                    <a:pt x="333" y="876"/>
                  </a:lnTo>
                  <a:lnTo>
                    <a:pt x="341" y="814"/>
                  </a:lnTo>
                  <a:lnTo>
                    <a:pt x="343" y="752"/>
                  </a:lnTo>
                  <a:lnTo>
                    <a:pt x="341" y="689"/>
                  </a:lnTo>
                  <a:lnTo>
                    <a:pt x="333" y="628"/>
                  </a:lnTo>
                  <a:lnTo>
                    <a:pt x="320" y="567"/>
                  </a:lnTo>
                  <a:lnTo>
                    <a:pt x="301" y="510"/>
                  </a:lnTo>
                  <a:lnTo>
                    <a:pt x="277" y="453"/>
                  </a:lnTo>
                  <a:lnTo>
                    <a:pt x="248" y="398"/>
                  </a:lnTo>
                  <a:lnTo>
                    <a:pt x="215" y="347"/>
                  </a:lnTo>
                  <a:lnTo>
                    <a:pt x="178" y="298"/>
                  </a:lnTo>
                  <a:lnTo>
                    <a:pt x="137" y="253"/>
                  </a:lnTo>
                  <a:lnTo>
                    <a:pt x="90" y="211"/>
                  </a:lnTo>
                  <a:lnTo>
                    <a:pt x="41" y="172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0" y="81"/>
                  </a:lnTo>
                  <a:lnTo>
                    <a:pt x="7" y="60"/>
                  </a:lnTo>
                  <a:lnTo>
                    <a:pt x="17" y="41"/>
                  </a:lnTo>
                  <a:lnTo>
                    <a:pt x="31" y="24"/>
                  </a:lnTo>
                  <a:lnTo>
                    <a:pt x="49" y="12"/>
                  </a:lnTo>
                  <a:lnTo>
                    <a:pt x="69" y="4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43"/>
            <p:cNvSpPr/>
            <p:nvPr/>
          </p:nvSpPr>
          <p:spPr bwMode="auto">
            <a:xfrm>
              <a:off x="5776913" y="2011363"/>
              <a:ext cx="117475" cy="363538"/>
            </a:xfrm>
            <a:custGeom>
              <a:avLst/>
              <a:gdLst>
                <a:gd name="T0" fmla="*/ 110 w 739"/>
                <a:gd name="T1" fmla="*/ 0 h 2286"/>
                <a:gd name="T2" fmla="*/ 149 w 739"/>
                <a:gd name="T3" fmla="*/ 17 h 2286"/>
                <a:gd name="T4" fmla="*/ 280 w 739"/>
                <a:gd name="T5" fmla="*/ 121 h 2286"/>
                <a:gd name="T6" fmla="*/ 397 w 739"/>
                <a:gd name="T7" fmla="*/ 239 h 2286"/>
                <a:gd name="T8" fmla="*/ 498 w 739"/>
                <a:gd name="T9" fmla="*/ 367 h 2286"/>
                <a:gd name="T10" fmla="*/ 583 w 739"/>
                <a:gd name="T11" fmla="*/ 508 h 2286"/>
                <a:gd name="T12" fmla="*/ 650 w 739"/>
                <a:gd name="T13" fmla="*/ 657 h 2286"/>
                <a:gd name="T14" fmla="*/ 699 w 739"/>
                <a:gd name="T15" fmla="*/ 814 h 2286"/>
                <a:gd name="T16" fmla="*/ 729 w 739"/>
                <a:gd name="T17" fmla="*/ 977 h 2286"/>
                <a:gd name="T18" fmla="*/ 739 w 739"/>
                <a:gd name="T19" fmla="*/ 1143 h 2286"/>
                <a:gd name="T20" fmla="*/ 729 w 739"/>
                <a:gd name="T21" fmla="*/ 1310 h 2286"/>
                <a:gd name="T22" fmla="*/ 699 w 739"/>
                <a:gd name="T23" fmla="*/ 1472 h 2286"/>
                <a:gd name="T24" fmla="*/ 650 w 739"/>
                <a:gd name="T25" fmla="*/ 1629 h 2286"/>
                <a:gd name="T26" fmla="*/ 583 w 739"/>
                <a:gd name="T27" fmla="*/ 1778 h 2286"/>
                <a:gd name="T28" fmla="*/ 498 w 739"/>
                <a:gd name="T29" fmla="*/ 1918 h 2286"/>
                <a:gd name="T30" fmla="*/ 397 w 739"/>
                <a:gd name="T31" fmla="*/ 2048 h 2286"/>
                <a:gd name="T32" fmla="*/ 280 w 739"/>
                <a:gd name="T33" fmla="*/ 2166 h 2286"/>
                <a:gd name="T34" fmla="*/ 149 w 739"/>
                <a:gd name="T35" fmla="*/ 2269 h 2286"/>
                <a:gd name="T36" fmla="*/ 114 w 739"/>
                <a:gd name="T37" fmla="*/ 2285 h 2286"/>
                <a:gd name="T38" fmla="*/ 77 w 739"/>
                <a:gd name="T39" fmla="*/ 2285 h 2286"/>
                <a:gd name="T40" fmla="*/ 44 w 739"/>
                <a:gd name="T41" fmla="*/ 2271 h 2286"/>
                <a:gd name="T42" fmla="*/ 17 w 739"/>
                <a:gd name="T43" fmla="*/ 2245 h 2286"/>
                <a:gd name="T44" fmla="*/ 1 w 739"/>
                <a:gd name="T45" fmla="*/ 2206 h 2286"/>
                <a:gd name="T46" fmla="*/ 4 w 739"/>
                <a:gd name="T47" fmla="*/ 2165 h 2286"/>
                <a:gd name="T48" fmla="*/ 24 w 739"/>
                <a:gd name="T49" fmla="*/ 2128 h 2286"/>
                <a:gd name="T50" fmla="*/ 102 w 739"/>
                <a:gd name="T51" fmla="*/ 2067 h 2286"/>
                <a:gd name="T52" fmla="*/ 216 w 739"/>
                <a:gd name="T53" fmla="*/ 1965 h 2286"/>
                <a:gd name="T54" fmla="*/ 314 w 739"/>
                <a:gd name="T55" fmla="*/ 1849 h 2286"/>
                <a:gd name="T56" fmla="*/ 396 w 739"/>
                <a:gd name="T57" fmla="*/ 1724 h 2286"/>
                <a:gd name="T58" fmla="*/ 462 w 739"/>
                <a:gd name="T59" fmla="*/ 1587 h 2286"/>
                <a:gd name="T60" fmla="*/ 510 w 739"/>
                <a:gd name="T61" fmla="*/ 1445 h 2286"/>
                <a:gd name="T62" fmla="*/ 540 w 739"/>
                <a:gd name="T63" fmla="*/ 1296 h 2286"/>
                <a:gd name="T64" fmla="*/ 549 w 739"/>
                <a:gd name="T65" fmla="*/ 1143 h 2286"/>
                <a:gd name="T66" fmla="*/ 540 w 739"/>
                <a:gd name="T67" fmla="*/ 990 h 2286"/>
                <a:gd name="T68" fmla="*/ 510 w 739"/>
                <a:gd name="T69" fmla="*/ 842 h 2286"/>
                <a:gd name="T70" fmla="*/ 462 w 739"/>
                <a:gd name="T71" fmla="*/ 698 h 2286"/>
                <a:gd name="T72" fmla="*/ 396 w 739"/>
                <a:gd name="T73" fmla="*/ 563 h 2286"/>
                <a:gd name="T74" fmla="*/ 314 w 739"/>
                <a:gd name="T75" fmla="*/ 437 h 2286"/>
                <a:gd name="T76" fmla="*/ 216 w 739"/>
                <a:gd name="T77" fmla="*/ 322 h 2286"/>
                <a:gd name="T78" fmla="*/ 102 w 739"/>
                <a:gd name="T79" fmla="*/ 219 h 2286"/>
                <a:gd name="T80" fmla="*/ 24 w 739"/>
                <a:gd name="T81" fmla="*/ 158 h 2286"/>
                <a:gd name="T82" fmla="*/ 3 w 739"/>
                <a:gd name="T83" fmla="*/ 122 h 2286"/>
                <a:gd name="T84" fmla="*/ 1 w 739"/>
                <a:gd name="T85" fmla="*/ 81 h 2286"/>
                <a:gd name="T86" fmla="*/ 17 w 739"/>
                <a:gd name="T87" fmla="*/ 41 h 2286"/>
                <a:gd name="T88" fmla="*/ 49 w 739"/>
                <a:gd name="T89" fmla="*/ 12 h 2286"/>
                <a:gd name="T90" fmla="*/ 89 w 739"/>
                <a:gd name="T91" fmla="*/ 0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9" h="2286">
                  <a:moveTo>
                    <a:pt x="89" y="0"/>
                  </a:moveTo>
                  <a:lnTo>
                    <a:pt x="110" y="0"/>
                  </a:lnTo>
                  <a:lnTo>
                    <a:pt x="130" y="6"/>
                  </a:lnTo>
                  <a:lnTo>
                    <a:pt x="149" y="17"/>
                  </a:lnTo>
                  <a:lnTo>
                    <a:pt x="217" y="67"/>
                  </a:lnTo>
                  <a:lnTo>
                    <a:pt x="280" y="121"/>
                  </a:lnTo>
                  <a:lnTo>
                    <a:pt x="341" y="178"/>
                  </a:lnTo>
                  <a:lnTo>
                    <a:pt x="397" y="239"/>
                  </a:lnTo>
                  <a:lnTo>
                    <a:pt x="450" y="301"/>
                  </a:lnTo>
                  <a:lnTo>
                    <a:pt x="498" y="367"/>
                  </a:lnTo>
                  <a:lnTo>
                    <a:pt x="543" y="437"/>
                  </a:lnTo>
                  <a:lnTo>
                    <a:pt x="583" y="508"/>
                  </a:lnTo>
                  <a:lnTo>
                    <a:pt x="618" y="582"/>
                  </a:lnTo>
                  <a:lnTo>
                    <a:pt x="650" y="657"/>
                  </a:lnTo>
                  <a:lnTo>
                    <a:pt x="677" y="735"/>
                  </a:lnTo>
                  <a:lnTo>
                    <a:pt x="699" y="814"/>
                  </a:lnTo>
                  <a:lnTo>
                    <a:pt x="716" y="894"/>
                  </a:lnTo>
                  <a:lnTo>
                    <a:pt x="729" y="977"/>
                  </a:lnTo>
                  <a:lnTo>
                    <a:pt x="737" y="1059"/>
                  </a:lnTo>
                  <a:lnTo>
                    <a:pt x="739" y="1143"/>
                  </a:lnTo>
                  <a:lnTo>
                    <a:pt x="737" y="1226"/>
                  </a:lnTo>
                  <a:lnTo>
                    <a:pt x="729" y="1310"/>
                  </a:lnTo>
                  <a:lnTo>
                    <a:pt x="716" y="1391"/>
                  </a:lnTo>
                  <a:lnTo>
                    <a:pt x="699" y="1472"/>
                  </a:lnTo>
                  <a:lnTo>
                    <a:pt x="677" y="1551"/>
                  </a:lnTo>
                  <a:lnTo>
                    <a:pt x="650" y="1629"/>
                  </a:lnTo>
                  <a:lnTo>
                    <a:pt x="618" y="1704"/>
                  </a:lnTo>
                  <a:lnTo>
                    <a:pt x="583" y="1778"/>
                  </a:lnTo>
                  <a:lnTo>
                    <a:pt x="543" y="1849"/>
                  </a:lnTo>
                  <a:lnTo>
                    <a:pt x="498" y="1918"/>
                  </a:lnTo>
                  <a:lnTo>
                    <a:pt x="450" y="1984"/>
                  </a:lnTo>
                  <a:lnTo>
                    <a:pt x="397" y="2048"/>
                  </a:lnTo>
                  <a:lnTo>
                    <a:pt x="340" y="2108"/>
                  </a:lnTo>
                  <a:lnTo>
                    <a:pt x="280" y="2166"/>
                  </a:lnTo>
                  <a:lnTo>
                    <a:pt x="216" y="2220"/>
                  </a:lnTo>
                  <a:lnTo>
                    <a:pt x="149" y="2269"/>
                  </a:lnTo>
                  <a:lnTo>
                    <a:pt x="132" y="2278"/>
                  </a:lnTo>
                  <a:lnTo>
                    <a:pt x="114" y="2285"/>
                  </a:lnTo>
                  <a:lnTo>
                    <a:pt x="95" y="2286"/>
                  </a:lnTo>
                  <a:lnTo>
                    <a:pt x="77" y="2285"/>
                  </a:lnTo>
                  <a:lnTo>
                    <a:pt x="60" y="2279"/>
                  </a:lnTo>
                  <a:lnTo>
                    <a:pt x="44" y="2271"/>
                  </a:lnTo>
                  <a:lnTo>
                    <a:pt x="29" y="2260"/>
                  </a:lnTo>
                  <a:lnTo>
                    <a:pt x="17" y="2245"/>
                  </a:lnTo>
                  <a:lnTo>
                    <a:pt x="6" y="2226"/>
                  </a:lnTo>
                  <a:lnTo>
                    <a:pt x="1" y="2206"/>
                  </a:lnTo>
                  <a:lnTo>
                    <a:pt x="0" y="2184"/>
                  </a:lnTo>
                  <a:lnTo>
                    <a:pt x="4" y="2165"/>
                  </a:lnTo>
                  <a:lnTo>
                    <a:pt x="13" y="2145"/>
                  </a:lnTo>
                  <a:lnTo>
                    <a:pt x="24" y="2128"/>
                  </a:lnTo>
                  <a:lnTo>
                    <a:pt x="40" y="2113"/>
                  </a:lnTo>
                  <a:lnTo>
                    <a:pt x="102" y="2067"/>
                  </a:lnTo>
                  <a:lnTo>
                    <a:pt x="161" y="2017"/>
                  </a:lnTo>
                  <a:lnTo>
                    <a:pt x="216" y="1965"/>
                  </a:lnTo>
                  <a:lnTo>
                    <a:pt x="267" y="1908"/>
                  </a:lnTo>
                  <a:lnTo>
                    <a:pt x="314" y="1849"/>
                  </a:lnTo>
                  <a:lnTo>
                    <a:pt x="358" y="1787"/>
                  </a:lnTo>
                  <a:lnTo>
                    <a:pt x="396" y="1724"/>
                  </a:lnTo>
                  <a:lnTo>
                    <a:pt x="431" y="1656"/>
                  </a:lnTo>
                  <a:lnTo>
                    <a:pt x="462" y="1587"/>
                  </a:lnTo>
                  <a:lnTo>
                    <a:pt x="488" y="1517"/>
                  </a:lnTo>
                  <a:lnTo>
                    <a:pt x="510" y="1445"/>
                  </a:lnTo>
                  <a:lnTo>
                    <a:pt x="527" y="1371"/>
                  </a:lnTo>
                  <a:lnTo>
                    <a:pt x="540" y="1296"/>
                  </a:lnTo>
                  <a:lnTo>
                    <a:pt x="547" y="1220"/>
                  </a:lnTo>
                  <a:lnTo>
                    <a:pt x="549" y="1143"/>
                  </a:lnTo>
                  <a:lnTo>
                    <a:pt x="547" y="1067"/>
                  </a:lnTo>
                  <a:lnTo>
                    <a:pt x="540" y="990"/>
                  </a:lnTo>
                  <a:lnTo>
                    <a:pt x="527" y="915"/>
                  </a:lnTo>
                  <a:lnTo>
                    <a:pt x="510" y="842"/>
                  </a:lnTo>
                  <a:lnTo>
                    <a:pt x="488" y="770"/>
                  </a:lnTo>
                  <a:lnTo>
                    <a:pt x="462" y="698"/>
                  </a:lnTo>
                  <a:lnTo>
                    <a:pt x="431" y="629"/>
                  </a:lnTo>
                  <a:lnTo>
                    <a:pt x="396" y="563"/>
                  </a:lnTo>
                  <a:lnTo>
                    <a:pt x="358" y="498"/>
                  </a:lnTo>
                  <a:lnTo>
                    <a:pt x="314" y="437"/>
                  </a:lnTo>
                  <a:lnTo>
                    <a:pt x="267" y="378"/>
                  </a:lnTo>
                  <a:lnTo>
                    <a:pt x="216" y="322"/>
                  </a:lnTo>
                  <a:lnTo>
                    <a:pt x="161" y="268"/>
                  </a:lnTo>
                  <a:lnTo>
                    <a:pt x="102" y="219"/>
                  </a:lnTo>
                  <a:lnTo>
                    <a:pt x="40" y="173"/>
                  </a:lnTo>
                  <a:lnTo>
                    <a:pt x="24" y="158"/>
                  </a:lnTo>
                  <a:lnTo>
                    <a:pt x="12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1" y="81"/>
                  </a:lnTo>
                  <a:lnTo>
                    <a:pt x="6" y="60"/>
                  </a:lnTo>
                  <a:lnTo>
                    <a:pt x="17" y="41"/>
                  </a:lnTo>
                  <a:lnTo>
                    <a:pt x="31" y="24"/>
                  </a:lnTo>
                  <a:lnTo>
                    <a:pt x="49" y="12"/>
                  </a:lnTo>
                  <a:lnTo>
                    <a:pt x="68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7382277" y="4127802"/>
            <a:ext cx="544512" cy="519113"/>
          </a:xfrm>
          <a:custGeom>
            <a:avLst/>
            <a:gdLst>
              <a:gd name="T0" fmla="*/ 1299 w 3428"/>
              <a:gd name="T1" fmla="*/ 1152 h 3275"/>
              <a:gd name="T2" fmla="*/ 1277 w 3428"/>
              <a:gd name="T3" fmla="*/ 1182 h 3275"/>
              <a:gd name="T4" fmla="*/ 1246 w 3428"/>
              <a:gd name="T5" fmla="*/ 1200 h 3275"/>
              <a:gd name="T6" fmla="*/ 300 w 3428"/>
              <a:gd name="T7" fmla="*/ 1343 h 3275"/>
              <a:gd name="T8" fmla="*/ 987 w 3428"/>
              <a:gd name="T9" fmla="*/ 2013 h 3275"/>
              <a:gd name="T10" fmla="*/ 1001 w 3428"/>
              <a:gd name="T11" fmla="*/ 2056 h 3275"/>
              <a:gd name="T12" fmla="*/ 845 w 3428"/>
              <a:gd name="T13" fmla="*/ 3005 h 3275"/>
              <a:gd name="T14" fmla="*/ 1695 w 3428"/>
              <a:gd name="T15" fmla="*/ 2557 h 3275"/>
              <a:gd name="T16" fmla="*/ 1741 w 3428"/>
              <a:gd name="T17" fmla="*/ 2557 h 3275"/>
              <a:gd name="T18" fmla="*/ 2593 w 3428"/>
              <a:gd name="T19" fmla="*/ 3000 h 3275"/>
              <a:gd name="T20" fmla="*/ 2431 w 3428"/>
              <a:gd name="T21" fmla="*/ 2057 h 3275"/>
              <a:gd name="T22" fmla="*/ 2438 w 3428"/>
              <a:gd name="T23" fmla="*/ 2022 h 3275"/>
              <a:gd name="T24" fmla="*/ 2459 w 3428"/>
              <a:gd name="T25" fmla="*/ 1992 h 3275"/>
              <a:gd name="T26" fmla="*/ 2201 w 3428"/>
              <a:gd name="T27" fmla="*/ 1202 h 3275"/>
              <a:gd name="T28" fmla="*/ 2159 w 3428"/>
              <a:gd name="T29" fmla="*/ 1185 h 3275"/>
              <a:gd name="T30" fmla="*/ 2130 w 3428"/>
              <a:gd name="T31" fmla="*/ 1150 h 3275"/>
              <a:gd name="T32" fmla="*/ 1711 w 3428"/>
              <a:gd name="T33" fmla="*/ 0 h 3275"/>
              <a:gd name="T34" fmla="*/ 1751 w 3428"/>
              <a:gd name="T35" fmla="*/ 10 h 3275"/>
              <a:gd name="T36" fmla="*/ 1785 w 3428"/>
              <a:gd name="T37" fmla="*/ 35 h 3275"/>
              <a:gd name="T38" fmla="*/ 2277 w 3428"/>
              <a:gd name="T39" fmla="*/ 1020 h 3275"/>
              <a:gd name="T40" fmla="*/ 3368 w 3428"/>
              <a:gd name="T41" fmla="*/ 1178 h 3275"/>
              <a:gd name="T42" fmla="*/ 3402 w 3428"/>
              <a:gd name="T43" fmla="*/ 1201 h 3275"/>
              <a:gd name="T44" fmla="*/ 3424 w 3428"/>
              <a:gd name="T45" fmla="*/ 1238 h 3275"/>
              <a:gd name="T46" fmla="*/ 3427 w 3428"/>
              <a:gd name="T47" fmla="*/ 1279 h 3275"/>
              <a:gd name="T48" fmla="*/ 3412 w 3428"/>
              <a:gd name="T49" fmla="*/ 1319 h 3275"/>
              <a:gd name="T50" fmla="*/ 2627 w 3428"/>
              <a:gd name="T51" fmla="*/ 2092 h 3275"/>
              <a:gd name="T52" fmla="*/ 2814 w 3428"/>
              <a:gd name="T53" fmla="*/ 3162 h 3275"/>
              <a:gd name="T54" fmla="*/ 2813 w 3428"/>
              <a:gd name="T55" fmla="*/ 3195 h 3275"/>
              <a:gd name="T56" fmla="*/ 2794 w 3428"/>
              <a:gd name="T57" fmla="*/ 3232 h 3275"/>
              <a:gd name="T58" fmla="*/ 2762 w 3428"/>
              <a:gd name="T59" fmla="*/ 3258 h 3275"/>
              <a:gd name="T60" fmla="*/ 2720 w 3428"/>
              <a:gd name="T61" fmla="*/ 3268 h 3275"/>
              <a:gd name="T62" fmla="*/ 2676 w 3428"/>
              <a:gd name="T63" fmla="*/ 3258 h 3275"/>
              <a:gd name="T64" fmla="*/ 764 w 3428"/>
              <a:gd name="T65" fmla="*/ 3263 h 3275"/>
              <a:gd name="T66" fmla="*/ 719 w 3428"/>
              <a:gd name="T67" fmla="*/ 3275 h 3275"/>
              <a:gd name="T68" fmla="*/ 681 w 3428"/>
              <a:gd name="T69" fmla="*/ 3266 h 3275"/>
              <a:gd name="T70" fmla="*/ 648 w 3428"/>
              <a:gd name="T71" fmla="*/ 3241 h 3275"/>
              <a:gd name="T72" fmla="*/ 628 w 3428"/>
              <a:gd name="T73" fmla="*/ 3205 h 3275"/>
              <a:gd name="T74" fmla="*/ 626 w 3428"/>
              <a:gd name="T75" fmla="*/ 3163 h 3275"/>
              <a:gd name="T76" fmla="*/ 29 w 3428"/>
              <a:gd name="T77" fmla="*/ 1345 h 3275"/>
              <a:gd name="T78" fmla="*/ 6 w 3428"/>
              <a:gd name="T79" fmla="*/ 1310 h 3275"/>
              <a:gd name="T80" fmla="*/ 0 w 3428"/>
              <a:gd name="T81" fmla="*/ 1269 h 3275"/>
              <a:gd name="T82" fmla="*/ 14 w 3428"/>
              <a:gd name="T83" fmla="*/ 1228 h 3275"/>
              <a:gd name="T84" fmla="*/ 42 w 3428"/>
              <a:gd name="T85" fmla="*/ 1198 h 3275"/>
              <a:gd name="T86" fmla="*/ 81 w 3428"/>
              <a:gd name="T87" fmla="*/ 1184 h 3275"/>
              <a:gd name="T88" fmla="*/ 1626 w 3428"/>
              <a:gd name="T89" fmla="*/ 53 h 3275"/>
              <a:gd name="T90" fmla="*/ 1653 w 3428"/>
              <a:gd name="T91" fmla="*/ 20 h 3275"/>
              <a:gd name="T92" fmla="*/ 1690 w 3428"/>
              <a:gd name="T93" fmla="*/ 2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28" h="3275">
                <a:moveTo>
                  <a:pt x="1712" y="310"/>
                </a:moveTo>
                <a:lnTo>
                  <a:pt x="1299" y="1152"/>
                </a:lnTo>
                <a:lnTo>
                  <a:pt x="1290" y="1168"/>
                </a:lnTo>
                <a:lnTo>
                  <a:pt x="1277" y="1182"/>
                </a:lnTo>
                <a:lnTo>
                  <a:pt x="1263" y="1192"/>
                </a:lnTo>
                <a:lnTo>
                  <a:pt x="1246" y="1200"/>
                </a:lnTo>
                <a:lnTo>
                  <a:pt x="1229" y="1204"/>
                </a:lnTo>
                <a:lnTo>
                  <a:pt x="300" y="1343"/>
                </a:lnTo>
                <a:lnTo>
                  <a:pt x="973" y="1996"/>
                </a:lnTo>
                <a:lnTo>
                  <a:pt x="987" y="2013"/>
                </a:lnTo>
                <a:lnTo>
                  <a:pt x="997" y="2034"/>
                </a:lnTo>
                <a:lnTo>
                  <a:pt x="1001" y="2056"/>
                </a:lnTo>
                <a:lnTo>
                  <a:pt x="1000" y="2079"/>
                </a:lnTo>
                <a:lnTo>
                  <a:pt x="845" y="3005"/>
                </a:lnTo>
                <a:lnTo>
                  <a:pt x="1673" y="2566"/>
                </a:lnTo>
                <a:lnTo>
                  <a:pt x="1695" y="2557"/>
                </a:lnTo>
                <a:lnTo>
                  <a:pt x="1718" y="2555"/>
                </a:lnTo>
                <a:lnTo>
                  <a:pt x="1741" y="2557"/>
                </a:lnTo>
                <a:lnTo>
                  <a:pt x="1762" y="2566"/>
                </a:lnTo>
                <a:lnTo>
                  <a:pt x="2593" y="3000"/>
                </a:lnTo>
                <a:lnTo>
                  <a:pt x="2432" y="2076"/>
                </a:lnTo>
                <a:lnTo>
                  <a:pt x="2431" y="2057"/>
                </a:lnTo>
                <a:lnTo>
                  <a:pt x="2433" y="2039"/>
                </a:lnTo>
                <a:lnTo>
                  <a:pt x="2438" y="2022"/>
                </a:lnTo>
                <a:lnTo>
                  <a:pt x="2448" y="2005"/>
                </a:lnTo>
                <a:lnTo>
                  <a:pt x="2459" y="1992"/>
                </a:lnTo>
                <a:lnTo>
                  <a:pt x="3130" y="1334"/>
                </a:lnTo>
                <a:lnTo>
                  <a:pt x="2201" y="1202"/>
                </a:lnTo>
                <a:lnTo>
                  <a:pt x="2179" y="1196"/>
                </a:lnTo>
                <a:lnTo>
                  <a:pt x="2159" y="1185"/>
                </a:lnTo>
                <a:lnTo>
                  <a:pt x="2142" y="1169"/>
                </a:lnTo>
                <a:lnTo>
                  <a:pt x="2130" y="1150"/>
                </a:lnTo>
                <a:lnTo>
                  <a:pt x="1712" y="310"/>
                </a:lnTo>
                <a:close/>
                <a:moveTo>
                  <a:pt x="1711" y="0"/>
                </a:moveTo>
                <a:lnTo>
                  <a:pt x="1732" y="2"/>
                </a:lnTo>
                <a:lnTo>
                  <a:pt x="1751" y="10"/>
                </a:lnTo>
                <a:lnTo>
                  <a:pt x="1769" y="20"/>
                </a:lnTo>
                <a:lnTo>
                  <a:pt x="1785" y="35"/>
                </a:lnTo>
                <a:lnTo>
                  <a:pt x="1796" y="53"/>
                </a:lnTo>
                <a:lnTo>
                  <a:pt x="2277" y="1020"/>
                </a:lnTo>
                <a:lnTo>
                  <a:pt x="3347" y="1173"/>
                </a:lnTo>
                <a:lnTo>
                  <a:pt x="3368" y="1178"/>
                </a:lnTo>
                <a:lnTo>
                  <a:pt x="3386" y="1188"/>
                </a:lnTo>
                <a:lnTo>
                  <a:pt x="3402" y="1201"/>
                </a:lnTo>
                <a:lnTo>
                  <a:pt x="3414" y="1218"/>
                </a:lnTo>
                <a:lnTo>
                  <a:pt x="3424" y="1238"/>
                </a:lnTo>
                <a:lnTo>
                  <a:pt x="3428" y="1258"/>
                </a:lnTo>
                <a:lnTo>
                  <a:pt x="3427" y="1279"/>
                </a:lnTo>
                <a:lnTo>
                  <a:pt x="3422" y="1300"/>
                </a:lnTo>
                <a:lnTo>
                  <a:pt x="3412" y="1319"/>
                </a:lnTo>
                <a:lnTo>
                  <a:pt x="3398" y="1335"/>
                </a:lnTo>
                <a:lnTo>
                  <a:pt x="2627" y="2092"/>
                </a:lnTo>
                <a:lnTo>
                  <a:pt x="2812" y="3151"/>
                </a:lnTo>
                <a:lnTo>
                  <a:pt x="2814" y="3162"/>
                </a:lnTo>
                <a:lnTo>
                  <a:pt x="2815" y="3173"/>
                </a:lnTo>
                <a:lnTo>
                  <a:pt x="2813" y="3195"/>
                </a:lnTo>
                <a:lnTo>
                  <a:pt x="2805" y="3214"/>
                </a:lnTo>
                <a:lnTo>
                  <a:pt x="2794" y="3232"/>
                </a:lnTo>
                <a:lnTo>
                  <a:pt x="2779" y="3248"/>
                </a:lnTo>
                <a:lnTo>
                  <a:pt x="2762" y="3258"/>
                </a:lnTo>
                <a:lnTo>
                  <a:pt x="2742" y="3265"/>
                </a:lnTo>
                <a:lnTo>
                  <a:pt x="2720" y="3268"/>
                </a:lnTo>
                <a:lnTo>
                  <a:pt x="2697" y="3265"/>
                </a:lnTo>
                <a:lnTo>
                  <a:pt x="2676" y="3258"/>
                </a:lnTo>
                <a:lnTo>
                  <a:pt x="1718" y="2757"/>
                </a:lnTo>
                <a:lnTo>
                  <a:pt x="764" y="3263"/>
                </a:lnTo>
                <a:lnTo>
                  <a:pt x="742" y="3272"/>
                </a:lnTo>
                <a:lnTo>
                  <a:pt x="719" y="3275"/>
                </a:lnTo>
                <a:lnTo>
                  <a:pt x="700" y="3273"/>
                </a:lnTo>
                <a:lnTo>
                  <a:pt x="681" y="3266"/>
                </a:lnTo>
                <a:lnTo>
                  <a:pt x="664" y="3256"/>
                </a:lnTo>
                <a:lnTo>
                  <a:pt x="648" y="3241"/>
                </a:lnTo>
                <a:lnTo>
                  <a:pt x="636" y="3225"/>
                </a:lnTo>
                <a:lnTo>
                  <a:pt x="628" y="3205"/>
                </a:lnTo>
                <a:lnTo>
                  <a:pt x="625" y="3184"/>
                </a:lnTo>
                <a:lnTo>
                  <a:pt x="626" y="3163"/>
                </a:lnTo>
                <a:lnTo>
                  <a:pt x="806" y="2098"/>
                </a:lnTo>
                <a:lnTo>
                  <a:pt x="29" y="1345"/>
                </a:lnTo>
                <a:lnTo>
                  <a:pt x="16" y="1329"/>
                </a:lnTo>
                <a:lnTo>
                  <a:pt x="6" y="1310"/>
                </a:lnTo>
                <a:lnTo>
                  <a:pt x="1" y="1290"/>
                </a:lnTo>
                <a:lnTo>
                  <a:pt x="0" y="1269"/>
                </a:lnTo>
                <a:lnTo>
                  <a:pt x="4" y="1248"/>
                </a:lnTo>
                <a:lnTo>
                  <a:pt x="14" y="1228"/>
                </a:lnTo>
                <a:lnTo>
                  <a:pt x="26" y="1212"/>
                </a:lnTo>
                <a:lnTo>
                  <a:pt x="42" y="1198"/>
                </a:lnTo>
                <a:lnTo>
                  <a:pt x="60" y="1189"/>
                </a:lnTo>
                <a:lnTo>
                  <a:pt x="81" y="1184"/>
                </a:lnTo>
                <a:lnTo>
                  <a:pt x="1151" y="1025"/>
                </a:lnTo>
                <a:lnTo>
                  <a:pt x="1626" y="53"/>
                </a:lnTo>
                <a:lnTo>
                  <a:pt x="1637" y="36"/>
                </a:lnTo>
                <a:lnTo>
                  <a:pt x="1653" y="20"/>
                </a:lnTo>
                <a:lnTo>
                  <a:pt x="1670" y="10"/>
                </a:lnTo>
                <a:lnTo>
                  <a:pt x="1690" y="2"/>
                </a:lnTo>
                <a:lnTo>
                  <a:pt x="171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8868007" y="5304046"/>
            <a:ext cx="716363" cy="7136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  <a:rou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4" name="Freeform 164"/>
          <p:cNvSpPr>
            <a:spLocks noEditPoints="1"/>
          </p:cNvSpPr>
          <p:nvPr/>
        </p:nvSpPr>
        <p:spPr bwMode="auto">
          <a:xfrm>
            <a:off x="8959487" y="4644545"/>
            <a:ext cx="533402" cy="474948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663371" y="2128160"/>
            <a:ext cx="1704919" cy="9971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点击添加标题</a:t>
            </a:r>
            <a: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10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4369395" y="1507736"/>
            <a:ext cx="5198233" cy="5262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点击添加标题</a:t>
            </a:r>
            <a: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05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Inhaltsplatzhalter 4"/>
          <p:cNvSpPr txBox="1"/>
          <p:nvPr/>
        </p:nvSpPr>
        <p:spPr>
          <a:xfrm>
            <a:off x="6025733" y="2162845"/>
            <a:ext cx="4865065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点击添加标题</a:t>
            </a:r>
            <a: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Inhaltsplatzhalter 4"/>
          <p:cNvSpPr txBox="1"/>
          <p:nvPr/>
        </p:nvSpPr>
        <p:spPr>
          <a:xfrm>
            <a:off x="7621623" y="2889489"/>
            <a:ext cx="3156419" cy="7755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点击添加标题</a:t>
            </a:r>
            <a: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Inhaltsplatzhalter 4"/>
          <p:cNvSpPr txBox="1"/>
          <p:nvPr/>
        </p:nvSpPr>
        <p:spPr>
          <a:xfrm>
            <a:off x="9773869" y="4196740"/>
            <a:ext cx="1693490" cy="9971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点击添加标题</a:t>
            </a:r>
            <a: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</a:b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225483" y="150357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04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6753" y="324835"/>
            <a:ext cx="1992598" cy="1039071"/>
            <a:chOff x="2335794" y="2059594"/>
            <a:chExt cx="2627316" cy="1370055"/>
          </a:xfrm>
        </p:grpSpPr>
        <p:sp>
          <p:nvSpPr>
            <p:cNvPr id="20" name="平行四边形 19"/>
            <p:cNvSpPr/>
            <p:nvPr/>
          </p:nvSpPr>
          <p:spPr>
            <a:xfrm>
              <a:off x="2511142" y="2325025"/>
              <a:ext cx="2451968" cy="1104624"/>
            </a:xfrm>
            <a:prstGeom prst="parallelogram">
              <a:avLst>
                <a:gd name="adj" fmla="val 26891"/>
              </a:avLst>
            </a:prstGeom>
            <a:noFill/>
            <a:ln>
              <a:solidFill>
                <a:srgbClr val="EE11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2335794" y="2059594"/>
              <a:ext cx="2392647" cy="1104624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665170" y="2059594"/>
              <a:ext cx="1613115" cy="10145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i="1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目录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80043" y="1132960"/>
            <a:ext cx="5614138" cy="646532"/>
            <a:chOff x="2980043" y="709555"/>
            <a:chExt cx="5614138" cy="646532"/>
          </a:xfrm>
        </p:grpSpPr>
        <p:sp>
          <p:nvSpPr>
            <p:cNvPr id="21" name="平行四边形 20"/>
            <p:cNvSpPr/>
            <p:nvPr/>
          </p:nvSpPr>
          <p:spPr>
            <a:xfrm>
              <a:off x="4417670" y="763618"/>
              <a:ext cx="4176511" cy="538406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0043" y="709555"/>
              <a:ext cx="611731" cy="64653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4816393" y="848155"/>
              <a:ext cx="3323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61" name="平行四边形 60"/>
            <p:cNvSpPr/>
            <p:nvPr/>
          </p:nvSpPr>
          <p:spPr>
            <a:xfrm>
              <a:off x="3702208" y="763618"/>
              <a:ext cx="864190" cy="538406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1</a:t>
              </a:r>
              <a:endParaRPr lang="zh-CN" altLang="en-US" sz="2800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980043" y="1907660"/>
            <a:ext cx="5614138" cy="646532"/>
            <a:chOff x="2980043" y="709555"/>
            <a:chExt cx="5614138" cy="646532"/>
          </a:xfrm>
        </p:grpSpPr>
        <p:sp>
          <p:nvSpPr>
            <p:cNvPr id="63" name="平行四边形 62"/>
            <p:cNvSpPr/>
            <p:nvPr/>
          </p:nvSpPr>
          <p:spPr>
            <a:xfrm>
              <a:off x="4417670" y="763618"/>
              <a:ext cx="4176511" cy="538406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0043" y="709555"/>
              <a:ext cx="611731" cy="646532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4816393" y="848155"/>
              <a:ext cx="3323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66" name="平行四边形 65"/>
            <p:cNvSpPr/>
            <p:nvPr/>
          </p:nvSpPr>
          <p:spPr>
            <a:xfrm>
              <a:off x="3702208" y="763618"/>
              <a:ext cx="864190" cy="538406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2</a:t>
              </a:r>
              <a:endParaRPr lang="zh-CN" altLang="en-US" sz="2800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980043" y="2682360"/>
            <a:ext cx="5614138" cy="646532"/>
            <a:chOff x="2980043" y="709555"/>
            <a:chExt cx="5614138" cy="646532"/>
          </a:xfrm>
        </p:grpSpPr>
        <p:sp>
          <p:nvSpPr>
            <p:cNvPr id="68" name="平行四边形 67"/>
            <p:cNvSpPr/>
            <p:nvPr/>
          </p:nvSpPr>
          <p:spPr>
            <a:xfrm>
              <a:off x="4417670" y="763618"/>
              <a:ext cx="4176511" cy="538406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0043" y="709555"/>
              <a:ext cx="611731" cy="646532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4816393" y="848155"/>
              <a:ext cx="3323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3702208" y="763618"/>
              <a:ext cx="864190" cy="538406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3</a:t>
              </a:r>
              <a:endParaRPr lang="zh-CN" altLang="en-US" sz="280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980043" y="3457060"/>
            <a:ext cx="5614138" cy="646532"/>
            <a:chOff x="2980043" y="709555"/>
            <a:chExt cx="5614138" cy="646532"/>
          </a:xfrm>
        </p:grpSpPr>
        <p:sp>
          <p:nvSpPr>
            <p:cNvPr id="73" name="平行四边形 72"/>
            <p:cNvSpPr/>
            <p:nvPr/>
          </p:nvSpPr>
          <p:spPr>
            <a:xfrm>
              <a:off x="4417670" y="763618"/>
              <a:ext cx="4176511" cy="538406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0043" y="709555"/>
              <a:ext cx="611731" cy="646532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4816393" y="848155"/>
              <a:ext cx="3323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3702208" y="763618"/>
              <a:ext cx="864190" cy="538406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4</a:t>
              </a:r>
              <a:endParaRPr lang="zh-CN" altLang="en-US" sz="2800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980043" y="4231760"/>
            <a:ext cx="5614138" cy="646532"/>
            <a:chOff x="2980043" y="709555"/>
            <a:chExt cx="5614138" cy="646532"/>
          </a:xfrm>
        </p:grpSpPr>
        <p:sp>
          <p:nvSpPr>
            <p:cNvPr id="78" name="平行四边形 77"/>
            <p:cNvSpPr/>
            <p:nvPr/>
          </p:nvSpPr>
          <p:spPr>
            <a:xfrm>
              <a:off x="4417670" y="763618"/>
              <a:ext cx="4176511" cy="538406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0043" y="709555"/>
              <a:ext cx="611731" cy="646532"/>
            </a:xfrm>
            <a:prstGeom prst="rect">
              <a:avLst/>
            </a:prstGeom>
          </p:spPr>
        </p:pic>
        <p:sp>
          <p:nvSpPr>
            <p:cNvPr id="80" name="矩形 79"/>
            <p:cNvSpPr/>
            <p:nvPr/>
          </p:nvSpPr>
          <p:spPr>
            <a:xfrm>
              <a:off x="4816393" y="848155"/>
              <a:ext cx="33233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81" name="平行四边形 80"/>
            <p:cNvSpPr/>
            <p:nvPr/>
          </p:nvSpPr>
          <p:spPr>
            <a:xfrm>
              <a:off x="3702208" y="763618"/>
              <a:ext cx="864190" cy="538406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5</a:t>
              </a:r>
              <a:endParaRPr lang="zh-CN" altLang="en-US" sz="28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52511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612389" y="858988"/>
            <a:ext cx="2435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EE110B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2021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64" y="498322"/>
            <a:ext cx="1510631" cy="1596571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219389" y="3195060"/>
            <a:ext cx="3656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/>
              <a:t>工作总结 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 工作汇报 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 党课心得 </a:t>
            </a:r>
            <a:r>
              <a:rPr lang="en-US" altLang="zh-CN" sz="1200" dirty="0" smtClean="0"/>
              <a:t>/</a:t>
            </a:r>
            <a:r>
              <a:rPr lang="zh-CN" altLang="en-US" sz="1200" dirty="0" smtClean="0"/>
              <a:t> 党课课件</a:t>
            </a:r>
            <a:endParaRPr lang="zh-CN" altLang="en-US" sz="1200" dirty="0"/>
          </a:p>
        </p:txBody>
      </p:sp>
      <p:sp>
        <p:nvSpPr>
          <p:cNvPr id="20" name="平行四边形 19"/>
          <p:cNvSpPr/>
          <p:nvPr/>
        </p:nvSpPr>
        <p:spPr>
          <a:xfrm>
            <a:off x="2486024" y="2399695"/>
            <a:ext cx="5572125" cy="1104624"/>
          </a:xfrm>
          <a:prstGeom prst="parallelogram">
            <a:avLst>
              <a:gd name="adj" fmla="val 26891"/>
            </a:avLst>
          </a:prstGeom>
          <a:noFill/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2335794" y="2059594"/>
            <a:ext cx="5602514" cy="1104624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27965" y="2172277"/>
            <a:ext cx="46955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谢</a:t>
            </a:r>
            <a:r>
              <a:rPr lang="zh-CN" altLang="en-US" sz="54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谢您的观看！</a:t>
            </a:r>
            <a:endParaRPr lang="zh-CN" altLang="en-US" sz="54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047671" y="1238252"/>
            <a:ext cx="1190725" cy="438150"/>
          </a:xfrm>
          <a:prstGeom prst="wedgeRoundRectCallout">
            <a:avLst>
              <a:gd name="adj1" fmla="val -58430"/>
              <a:gd name="adj2" fmla="val 92935"/>
              <a:gd name="adj3" fmla="val 16667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7671" y="1238715"/>
            <a:ext cx="1489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上半年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24687" y="3649345"/>
            <a:ext cx="1680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汇报人：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  <p:sp>
        <p:nvSpPr>
          <p:cNvPr id="22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2727965" y="3205591"/>
            <a:ext cx="242241" cy="21539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7335108" y="3205591"/>
            <a:ext cx="242241" cy="21539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平行四边形 23"/>
          <p:cNvSpPr/>
          <p:nvPr/>
        </p:nvSpPr>
        <p:spPr>
          <a:xfrm>
            <a:off x="5824686" y="3951056"/>
            <a:ext cx="1926191" cy="45719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572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3259" y="2425148"/>
            <a:ext cx="48862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90641975"/>
      </p:ext>
    </p:extLst>
  </p:cSld>
  <p:clrMapOvr>
    <a:masterClrMapping/>
  </p:clrMapOvr>
  <p:transition spd="slow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49960" y="1665338"/>
            <a:ext cx="887926" cy="569769"/>
            <a:chOff x="2335795" y="2059594"/>
            <a:chExt cx="1721441" cy="1104624"/>
          </a:xfrm>
        </p:grpSpPr>
        <p:sp>
          <p:nvSpPr>
            <p:cNvPr id="34" name="平行四边形 33"/>
            <p:cNvSpPr/>
            <p:nvPr/>
          </p:nvSpPr>
          <p:spPr>
            <a:xfrm>
              <a:off x="2335795" y="2059594"/>
              <a:ext cx="1721441" cy="1104624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615927" y="2059594"/>
              <a:ext cx="1054158" cy="10143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01</a:t>
              </a:r>
              <a:endParaRPr lang="zh-CN" altLang="en-US" sz="28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0894" y="2325784"/>
            <a:ext cx="6319005" cy="1350558"/>
            <a:chOff x="2981074" y="2480663"/>
            <a:chExt cx="5108522" cy="1091842"/>
          </a:xfrm>
        </p:grpSpPr>
        <p:sp>
          <p:nvSpPr>
            <p:cNvPr id="36" name="平行四边形 35"/>
            <p:cNvSpPr/>
            <p:nvPr/>
          </p:nvSpPr>
          <p:spPr>
            <a:xfrm>
              <a:off x="3139508" y="2627336"/>
              <a:ext cx="4950088" cy="945169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2981074" y="2480663"/>
              <a:ext cx="4950088" cy="638130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" name="矩形 2"/>
            <p:cNvSpPr/>
            <p:nvPr/>
          </p:nvSpPr>
          <p:spPr>
            <a:xfrm>
              <a:off x="3501333" y="2568895"/>
              <a:ext cx="3795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64" y="498322"/>
            <a:ext cx="1510631" cy="15965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2695" y="325096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4222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532" y="1179013"/>
            <a:ext cx="7939314" cy="431466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023060" y="4543543"/>
            <a:ext cx="2429190" cy="1220980"/>
            <a:chOff x="7398957" y="2510891"/>
            <a:chExt cx="2429190" cy="1220980"/>
          </a:xfrm>
        </p:grpSpPr>
        <p:sp>
          <p:nvSpPr>
            <p:cNvPr id="19" name="文本框 18"/>
            <p:cNvSpPr txBox="1"/>
            <p:nvPr/>
          </p:nvSpPr>
          <p:spPr>
            <a:xfrm>
              <a:off x="7398957" y="2510891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点击添加标题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8958" y="2863941"/>
              <a:ext cx="224359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cs typeface="+mn-ea"/>
                  <a:sym typeface="+mn-lt"/>
                </a:rPr>
                <a:t>……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98053" y="1503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8071060" y="4543543"/>
            <a:ext cx="2429190" cy="1220980"/>
            <a:chOff x="7398957" y="2510891"/>
            <a:chExt cx="2429190" cy="1220980"/>
          </a:xfrm>
        </p:grpSpPr>
        <p:sp>
          <p:nvSpPr>
            <p:cNvPr id="44" name="文本框 43"/>
            <p:cNvSpPr txBox="1"/>
            <p:nvPr/>
          </p:nvSpPr>
          <p:spPr>
            <a:xfrm>
              <a:off x="7398957" y="2510891"/>
              <a:ext cx="242919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点击添加标题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398958" y="2863941"/>
              <a:ext cx="224359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cs typeface="+mn-ea"/>
                  <a:sym typeface="+mn-lt"/>
                </a:rPr>
                <a:t>……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839416" y="1412776"/>
            <a:ext cx="3862686" cy="4608512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4019579" y="3107804"/>
            <a:ext cx="2557145" cy="3050890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3779766" y="1700808"/>
            <a:ext cx="936104" cy="936104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002729" y="3429000"/>
            <a:ext cx="782712" cy="782712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8388" y="1959224"/>
            <a:ext cx="906017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>
                <a:solidFill>
                  <a:srgbClr val="F8F8F8"/>
                </a:solidFill>
                <a:cs typeface="+mn-ea"/>
                <a:sym typeface="+mn-lt"/>
              </a:rPr>
              <a:t>201X</a:t>
            </a:r>
            <a:endParaRPr lang="zh-CN" altLang="en-US" sz="24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04403" y="3604954"/>
            <a:ext cx="787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rgbClr val="F8F8F8"/>
                </a:solidFill>
                <a:cs typeface="+mn-ea"/>
                <a:sym typeface="+mn-lt"/>
              </a:rPr>
              <a:t>201X</a:t>
            </a:r>
            <a:endParaRPr lang="zh-CN" altLang="en-US" sz="20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91090" y="2329716"/>
            <a:ext cx="1887056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r>
              <a:rPr lang="en-US" altLang="zh-CN" sz="2800" dirty="0" smtClean="0">
                <a:solidFill>
                  <a:prstClr val="white"/>
                </a:solidFill>
                <a:cs typeface="+mn-ea"/>
                <a:sym typeface="+mn-lt"/>
              </a:rPr>
              <a:t>888,888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8194" y="2866872"/>
            <a:ext cx="261161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99383" y="398379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r>
              <a:rPr lang="en-US" altLang="zh-CN" sz="2000" dirty="0" smtClean="0">
                <a:solidFill>
                  <a:prstClr val="white"/>
                </a:solidFill>
                <a:cs typeface="+mn-ea"/>
                <a:sym typeface="+mn-lt"/>
              </a:rPr>
              <a:t>888,888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10482" y="4428402"/>
            <a:ext cx="240689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标题 2"/>
          <p:cNvSpPr txBox="1"/>
          <p:nvPr/>
        </p:nvSpPr>
        <p:spPr>
          <a:xfrm>
            <a:off x="7053257" y="1161734"/>
            <a:ext cx="28702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7053257" y="1777742"/>
            <a:ext cx="4118396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14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cs typeface="+mn-ea"/>
                <a:sym typeface="+mn-lt"/>
              </a:rPr>
              <a:t>……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215567" y="3087133"/>
            <a:ext cx="823335" cy="740143"/>
            <a:chOff x="7169114" y="3258582"/>
            <a:chExt cx="823335" cy="740143"/>
          </a:xfrm>
        </p:grpSpPr>
        <p:sp>
          <p:nvSpPr>
            <p:cNvPr id="25" name="任意多边形 24"/>
            <p:cNvSpPr/>
            <p:nvPr/>
          </p:nvSpPr>
          <p:spPr>
            <a:xfrm>
              <a:off x="7169114" y="3258582"/>
              <a:ext cx="266772" cy="684743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2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6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5 h 684743"/>
                <a:gd name="connsiteX9" fmla="*/ 114704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9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5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90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2 w 266772"/>
                <a:gd name="connsiteY40" fmla="*/ 129476 h 684743"/>
                <a:gd name="connsiteX41" fmla="*/ 250262 w 266772"/>
                <a:gd name="connsiteY41" fmla="*/ 133387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2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4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4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2 h 684743"/>
                <a:gd name="connsiteX66" fmla="*/ 223759 w 266772"/>
                <a:gd name="connsiteY66" fmla="*/ 371917 h 684743"/>
                <a:gd name="connsiteX67" fmla="*/ 223759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90 w 266772"/>
                <a:gd name="connsiteY74" fmla="*/ 673012 h 684743"/>
                <a:gd name="connsiteX75" fmla="*/ 194648 w 266772"/>
                <a:gd name="connsiteY75" fmla="*/ 676923 h 684743"/>
                <a:gd name="connsiteX76" fmla="*/ 190303 w 266772"/>
                <a:gd name="connsiteY76" fmla="*/ 680398 h 684743"/>
                <a:gd name="connsiteX77" fmla="*/ 185959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7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3 h 684743"/>
                <a:gd name="connsiteX88" fmla="*/ 152503 w 266772"/>
                <a:gd name="connsiteY88" fmla="*/ 673012 h 684743"/>
                <a:gd name="connsiteX89" fmla="*/ 149897 w 266772"/>
                <a:gd name="connsiteY89" fmla="*/ 668233 h 684743"/>
                <a:gd name="connsiteX90" fmla="*/ 149028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3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3 h 684743"/>
                <a:gd name="connsiteX116" fmla="*/ 69082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3 w 266772"/>
                <a:gd name="connsiteY125" fmla="*/ 376262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89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8 w 266772"/>
                <a:gd name="connsiteY135" fmla="*/ 389730 h 684743"/>
                <a:gd name="connsiteX136" fmla="*/ 6082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3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1 w 266772"/>
                <a:gd name="connsiteY146" fmla="*/ 146421 h 684743"/>
                <a:gd name="connsiteX147" fmla="*/ 9558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7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8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33759 w 266772"/>
                <a:gd name="connsiteY156" fmla="*/ 0 h 684743"/>
                <a:gd name="connsiteX157" fmla="*/ 185959 w 266772"/>
                <a:gd name="connsiteY157" fmla="*/ 52200 h 684743"/>
                <a:gd name="connsiteX158" fmla="*/ 133759 w 266772"/>
                <a:gd name="connsiteY158" fmla="*/ 104400 h 684743"/>
                <a:gd name="connsiteX159" fmla="*/ 81559 w 266772"/>
                <a:gd name="connsiteY159" fmla="*/ 52200 h 684743"/>
                <a:gd name="connsiteX160" fmla="*/ 133759 w 26677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2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6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5"/>
                  </a:lnTo>
                  <a:lnTo>
                    <a:pt x="114704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9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5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90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2" y="129476"/>
                  </a:lnTo>
                  <a:lnTo>
                    <a:pt x="250262" y="133387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2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4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4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2"/>
                  </a:lnTo>
                  <a:lnTo>
                    <a:pt x="223759" y="371917"/>
                  </a:lnTo>
                  <a:lnTo>
                    <a:pt x="223759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90" y="673012"/>
                  </a:lnTo>
                  <a:lnTo>
                    <a:pt x="194648" y="676923"/>
                  </a:lnTo>
                  <a:lnTo>
                    <a:pt x="190303" y="680398"/>
                  </a:lnTo>
                  <a:lnTo>
                    <a:pt x="185959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7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3"/>
                  </a:lnTo>
                  <a:lnTo>
                    <a:pt x="152503" y="673012"/>
                  </a:lnTo>
                  <a:lnTo>
                    <a:pt x="149897" y="668233"/>
                  </a:lnTo>
                  <a:lnTo>
                    <a:pt x="149028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3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3"/>
                  </a:lnTo>
                  <a:lnTo>
                    <a:pt x="69082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3" y="376262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89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8" y="389730"/>
                  </a:lnTo>
                  <a:lnTo>
                    <a:pt x="6082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3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1" y="146421"/>
                  </a:lnTo>
                  <a:lnTo>
                    <a:pt x="9558" y="141642"/>
                  </a:lnTo>
                  <a:lnTo>
                    <a:pt x="13034" y="137297"/>
                  </a:lnTo>
                  <a:lnTo>
                    <a:pt x="16510" y="133387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8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33759" y="0"/>
                  </a:moveTo>
                  <a:cubicBezTo>
                    <a:pt x="162588" y="0"/>
                    <a:pt x="185959" y="23371"/>
                    <a:pt x="185959" y="52200"/>
                  </a:cubicBezTo>
                  <a:cubicBezTo>
                    <a:pt x="185959" y="81029"/>
                    <a:pt x="162588" y="104400"/>
                    <a:pt x="133759" y="104400"/>
                  </a:cubicBezTo>
                  <a:cubicBezTo>
                    <a:pt x="104930" y="104400"/>
                    <a:pt x="81559" y="81029"/>
                    <a:pt x="81559" y="52200"/>
                  </a:cubicBezTo>
                  <a:cubicBezTo>
                    <a:pt x="81559" y="23371"/>
                    <a:pt x="104930" y="0"/>
                    <a:pt x="1337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35886" y="3573993"/>
              <a:ext cx="556563" cy="424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cs typeface="+mn-ea"/>
                  <a:sym typeface="+mn-lt"/>
                </a:rPr>
                <a:t>85</a:t>
              </a:r>
              <a:r>
                <a:rPr lang="en-US" altLang="zh-CN" sz="1000" dirty="0">
                  <a:cs typeface="+mn-ea"/>
                  <a:sym typeface="+mn-lt"/>
                </a:rPr>
                <a:t>%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34822" y="3087133"/>
            <a:ext cx="861975" cy="740143"/>
            <a:chOff x="8588369" y="3258582"/>
            <a:chExt cx="861975" cy="740143"/>
          </a:xfrm>
        </p:grpSpPr>
        <p:sp>
          <p:nvSpPr>
            <p:cNvPr id="28" name="任意多边形 27"/>
            <p:cNvSpPr/>
            <p:nvPr/>
          </p:nvSpPr>
          <p:spPr>
            <a:xfrm>
              <a:off x="8588369" y="3258582"/>
              <a:ext cx="305412" cy="684743"/>
            </a:xfrm>
            <a:custGeom>
              <a:avLst/>
              <a:gdLst>
                <a:gd name="connsiteX0" fmla="*/ 116411 w 305412"/>
                <a:gd name="connsiteY0" fmla="*/ 121280 h 684743"/>
                <a:gd name="connsiteX1" fmla="*/ 189444 w 305412"/>
                <a:gd name="connsiteY1" fmla="*/ 121280 h 684743"/>
                <a:gd name="connsiteX2" fmla="*/ 196084 w 305412"/>
                <a:gd name="connsiteY2" fmla="*/ 121723 h 684743"/>
                <a:gd name="connsiteX3" fmla="*/ 202280 w 305412"/>
                <a:gd name="connsiteY3" fmla="*/ 122608 h 684743"/>
                <a:gd name="connsiteX4" fmla="*/ 208920 w 305412"/>
                <a:gd name="connsiteY4" fmla="*/ 123936 h 684743"/>
                <a:gd name="connsiteX5" fmla="*/ 215117 w 305412"/>
                <a:gd name="connsiteY5" fmla="*/ 125707 h 684743"/>
                <a:gd name="connsiteX6" fmla="*/ 220871 w 305412"/>
                <a:gd name="connsiteY6" fmla="*/ 127920 h 684743"/>
                <a:gd name="connsiteX7" fmla="*/ 226625 w 305412"/>
                <a:gd name="connsiteY7" fmla="*/ 130575 h 684743"/>
                <a:gd name="connsiteX8" fmla="*/ 231936 w 305412"/>
                <a:gd name="connsiteY8" fmla="*/ 134116 h 684743"/>
                <a:gd name="connsiteX9" fmla="*/ 237248 w 305412"/>
                <a:gd name="connsiteY9" fmla="*/ 137657 h 684743"/>
                <a:gd name="connsiteX10" fmla="*/ 242117 w 305412"/>
                <a:gd name="connsiteY10" fmla="*/ 141641 h 684743"/>
                <a:gd name="connsiteX11" fmla="*/ 246543 w 305412"/>
                <a:gd name="connsiteY11" fmla="*/ 146067 h 684743"/>
                <a:gd name="connsiteX12" fmla="*/ 250969 w 305412"/>
                <a:gd name="connsiteY12" fmla="*/ 150936 h 684743"/>
                <a:gd name="connsiteX13" fmla="*/ 254510 w 305412"/>
                <a:gd name="connsiteY13" fmla="*/ 156248 h 684743"/>
                <a:gd name="connsiteX14" fmla="*/ 258051 w 305412"/>
                <a:gd name="connsiteY14" fmla="*/ 161559 h 684743"/>
                <a:gd name="connsiteX15" fmla="*/ 260707 w 305412"/>
                <a:gd name="connsiteY15" fmla="*/ 167313 h 684743"/>
                <a:gd name="connsiteX16" fmla="*/ 263363 w 305412"/>
                <a:gd name="connsiteY16" fmla="*/ 173510 h 684743"/>
                <a:gd name="connsiteX17" fmla="*/ 265576 w 305412"/>
                <a:gd name="connsiteY17" fmla="*/ 179707 h 684743"/>
                <a:gd name="connsiteX18" fmla="*/ 304527 w 305412"/>
                <a:gd name="connsiteY18" fmla="*/ 327544 h 684743"/>
                <a:gd name="connsiteX19" fmla="*/ 304970 w 305412"/>
                <a:gd name="connsiteY19" fmla="*/ 330200 h 684743"/>
                <a:gd name="connsiteX20" fmla="*/ 305412 w 305412"/>
                <a:gd name="connsiteY20" fmla="*/ 332856 h 684743"/>
                <a:gd name="connsiteX21" fmla="*/ 305412 w 305412"/>
                <a:gd name="connsiteY21" fmla="*/ 335511 h 684743"/>
                <a:gd name="connsiteX22" fmla="*/ 304970 w 305412"/>
                <a:gd name="connsiteY22" fmla="*/ 337724 h 684743"/>
                <a:gd name="connsiteX23" fmla="*/ 304084 w 305412"/>
                <a:gd name="connsiteY23" fmla="*/ 339938 h 684743"/>
                <a:gd name="connsiteX24" fmla="*/ 303199 w 305412"/>
                <a:gd name="connsiteY24" fmla="*/ 342151 h 684743"/>
                <a:gd name="connsiteX25" fmla="*/ 300986 w 305412"/>
                <a:gd name="connsiteY25" fmla="*/ 346577 h 684743"/>
                <a:gd name="connsiteX26" fmla="*/ 297445 w 305412"/>
                <a:gd name="connsiteY26" fmla="*/ 349675 h 684743"/>
                <a:gd name="connsiteX27" fmla="*/ 295674 w 305412"/>
                <a:gd name="connsiteY27" fmla="*/ 351446 h 684743"/>
                <a:gd name="connsiteX28" fmla="*/ 293461 w 305412"/>
                <a:gd name="connsiteY28" fmla="*/ 352331 h 684743"/>
                <a:gd name="connsiteX29" fmla="*/ 291248 w 305412"/>
                <a:gd name="connsiteY29" fmla="*/ 353659 h 684743"/>
                <a:gd name="connsiteX30" fmla="*/ 289035 w 305412"/>
                <a:gd name="connsiteY30" fmla="*/ 354102 h 684743"/>
                <a:gd name="connsiteX31" fmla="*/ 286379 w 305412"/>
                <a:gd name="connsiteY31" fmla="*/ 354544 h 684743"/>
                <a:gd name="connsiteX32" fmla="*/ 283724 w 305412"/>
                <a:gd name="connsiteY32" fmla="*/ 354987 h 684743"/>
                <a:gd name="connsiteX33" fmla="*/ 280183 w 305412"/>
                <a:gd name="connsiteY33" fmla="*/ 354544 h 684743"/>
                <a:gd name="connsiteX34" fmla="*/ 276642 w 305412"/>
                <a:gd name="connsiteY34" fmla="*/ 353659 h 684743"/>
                <a:gd name="connsiteX35" fmla="*/ 273543 w 305412"/>
                <a:gd name="connsiteY35" fmla="*/ 352331 h 684743"/>
                <a:gd name="connsiteX36" fmla="*/ 270887 w 305412"/>
                <a:gd name="connsiteY36" fmla="*/ 350118 h 684743"/>
                <a:gd name="connsiteX37" fmla="*/ 268232 w 305412"/>
                <a:gd name="connsiteY37" fmla="*/ 347905 h 684743"/>
                <a:gd name="connsiteX38" fmla="*/ 266019 w 305412"/>
                <a:gd name="connsiteY38" fmla="*/ 345249 h 684743"/>
                <a:gd name="connsiteX39" fmla="*/ 264248 w 305412"/>
                <a:gd name="connsiteY39" fmla="*/ 342151 h 684743"/>
                <a:gd name="connsiteX40" fmla="*/ 262920 w 305412"/>
                <a:gd name="connsiteY40" fmla="*/ 338610 h 684743"/>
                <a:gd name="connsiteX41" fmla="*/ 223969 w 305412"/>
                <a:gd name="connsiteY41" fmla="*/ 192543 h 684743"/>
                <a:gd name="connsiteX42" fmla="*/ 213346 w 305412"/>
                <a:gd name="connsiteY42" fmla="*/ 192543 h 684743"/>
                <a:gd name="connsiteX43" fmla="*/ 281953 w 305412"/>
                <a:gd name="connsiteY43" fmla="*/ 450151 h 684743"/>
                <a:gd name="connsiteX44" fmla="*/ 219985 w 305412"/>
                <a:gd name="connsiteY44" fmla="*/ 450151 h 684743"/>
                <a:gd name="connsiteX45" fmla="*/ 219985 w 305412"/>
                <a:gd name="connsiteY45" fmla="*/ 653759 h 684743"/>
                <a:gd name="connsiteX46" fmla="*/ 219985 w 305412"/>
                <a:gd name="connsiteY46" fmla="*/ 656858 h 684743"/>
                <a:gd name="connsiteX47" fmla="*/ 219543 w 305412"/>
                <a:gd name="connsiteY47" fmla="*/ 659956 h 684743"/>
                <a:gd name="connsiteX48" fmla="*/ 218658 w 305412"/>
                <a:gd name="connsiteY48" fmla="*/ 662612 h 684743"/>
                <a:gd name="connsiteX49" fmla="*/ 217772 w 305412"/>
                <a:gd name="connsiteY49" fmla="*/ 665710 h 684743"/>
                <a:gd name="connsiteX50" fmla="*/ 216444 w 305412"/>
                <a:gd name="connsiteY50" fmla="*/ 668366 h 684743"/>
                <a:gd name="connsiteX51" fmla="*/ 214674 w 305412"/>
                <a:gd name="connsiteY51" fmla="*/ 671022 h 684743"/>
                <a:gd name="connsiteX52" fmla="*/ 212903 w 305412"/>
                <a:gd name="connsiteY52" fmla="*/ 673235 h 684743"/>
                <a:gd name="connsiteX53" fmla="*/ 211133 w 305412"/>
                <a:gd name="connsiteY53" fmla="*/ 675448 h 684743"/>
                <a:gd name="connsiteX54" fmla="*/ 208920 w 305412"/>
                <a:gd name="connsiteY54" fmla="*/ 677661 h 684743"/>
                <a:gd name="connsiteX55" fmla="*/ 206264 w 305412"/>
                <a:gd name="connsiteY55" fmla="*/ 679432 h 684743"/>
                <a:gd name="connsiteX56" fmla="*/ 203608 w 305412"/>
                <a:gd name="connsiteY56" fmla="*/ 680760 h 684743"/>
                <a:gd name="connsiteX57" fmla="*/ 200952 w 305412"/>
                <a:gd name="connsiteY57" fmla="*/ 682087 h 684743"/>
                <a:gd name="connsiteX58" fmla="*/ 198297 w 305412"/>
                <a:gd name="connsiteY58" fmla="*/ 683415 h 684743"/>
                <a:gd name="connsiteX59" fmla="*/ 195198 w 305412"/>
                <a:gd name="connsiteY59" fmla="*/ 684301 h 684743"/>
                <a:gd name="connsiteX60" fmla="*/ 192100 w 305412"/>
                <a:gd name="connsiteY60" fmla="*/ 684743 h 684743"/>
                <a:gd name="connsiteX61" fmla="*/ 189002 w 305412"/>
                <a:gd name="connsiteY61" fmla="*/ 684743 h 684743"/>
                <a:gd name="connsiteX62" fmla="*/ 185461 w 305412"/>
                <a:gd name="connsiteY62" fmla="*/ 684743 h 684743"/>
                <a:gd name="connsiteX63" fmla="*/ 182362 w 305412"/>
                <a:gd name="connsiteY63" fmla="*/ 684301 h 684743"/>
                <a:gd name="connsiteX64" fmla="*/ 179706 w 305412"/>
                <a:gd name="connsiteY64" fmla="*/ 683415 h 684743"/>
                <a:gd name="connsiteX65" fmla="*/ 176608 w 305412"/>
                <a:gd name="connsiteY65" fmla="*/ 682087 h 684743"/>
                <a:gd name="connsiteX66" fmla="*/ 173952 w 305412"/>
                <a:gd name="connsiteY66" fmla="*/ 680760 h 684743"/>
                <a:gd name="connsiteX67" fmla="*/ 171297 w 305412"/>
                <a:gd name="connsiteY67" fmla="*/ 679432 h 684743"/>
                <a:gd name="connsiteX68" fmla="*/ 169083 w 305412"/>
                <a:gd name="connsiteY68" fmla="*/ 677661 h 684743"/>
                <a:gd name="connsiteX69" fmla="*/ 166870 w 305412"/>
                <a:gd name="connsiteY69" fmla="*/ 675448 h 684743"/>
                <a:gd name="connsiteX70" fmla="*/ 164657 w 305412"/>
                <a:gd name="connsiteY70" fmla="*/ 673235 h 684743"/>
                <a:gd name="connsiteX71" fmla="*/ 162887 w 305412"/>
                <a:gd name="connsiteY71" fmla="*/ 671022 h 684743"/>
                <a:gd name="connsiteX72" fmla="*/ 161559 w 305412"/>
                <a:gd name="connsiteY72" fmla="*/ 668366 h 684743"/>
                <a:gd name="connsiteX73" fmla="*/ 160231 w 305412"/>
                <a:gd name="connsiteY73" fmla="*/ 665710 h 684743"/>
                <a:gd name="connsiteX74" fmla="*/ 158903 w 305412"/>
                <a:gd name="connsiteY74" fmla="*/ 662612 h 684743"/>
                <a:gd name="connsiteX75" fmla="*/ 158460 w 305412"/>
                <a:gd name="connsiteY75" fmla="*/ 659956 h 684743"/>
                <a:gd name="connsiteX76" fmla="*/ 158018 w 305412"/>
                <a:gd name="connsiteY76" fmla="*/ 656858 h 684743"/>
                <a:gd name="connsiteX77" fmla="*/ 157575 w 305412"/>
                <a:gd name="connsiteY77" fmla="*/ 653759 h 684743"/>
                <a:gd name="connsiteX78" fmla="*/ 157575 w 305412"/>
                <a:gd name="connsiteY78" fmla="*/ 450151 h 684743"/>
                <a:gd name="connsiteX79" fmla="*/ 147837 w 305412"/>
                <a:gd name="connsiteY79" fmla="*/ 450151 h 684743"/>
                <a:gd name="connsiteX80" fmla="*/ 147837 w 305412"/>
                <a:gd name="connsiteY80" fmla="*/ 653759 h 684743"/>
                <a:gd name="connsiteX81" fmla="*/ 147837 w 305412"/>
                <a:gd name="connsiteY81" fmla="*/ 656858 h 684743"/>
                <a:gd name="connsiteX82" fmla="*/ 147395 w 305412"/>
                <a:gd name="connsiteY82" fmla="*/ 659956 h 684743"/>
                <a:gd name="connsiteX83" fmla="*/ 146509 w 305412"/>
                <a:gd name="connsiteY83" fmla="*/ 662612 h 684743"/>
                <a:gd name="connsiteX84" fmla="*/ 145182 w 305412"/>
                <a:gd name="connsiteY84" fmla="*/ 665710 h 684743"/>
                <a:gd name="connsiteX85" fmla="*/ 143854 w 305412"/>
                <a:gd name="connsiteY85" fmla="*/ 668366 h 684743"/>
                <a:gd name="connsiteX86" fmla="*/ 142526 w 305412"/>
                <a:gd name="connsiteY86" fmla="*/ 671022 h 684743"/>
                <a:gd name="connsiteX87" fmla="*/ 140755 w 305412"/>
                <a:gd name="connsiteY87" fmla="*/ 673235 h 684743"/>
                <a:gd name="connsiteX88" fmla="*/ 138542 w 305412"/>
                <a:gd name="connsiteY88" fmla="*/ 675448 h 684743"/>
                <a:gd name="connsiteX89" fmla="*/ 136329 w 305412"/>
                <a:gd name="connsiteY89" fmla="*/ 677661 h 684743"/>
                <a:gd name="connsiteX90" fmla="*/ 134116 w 305412"/>
                <a:gd name="connsiteY90" fmla="*/ 679432 h 684743"/>
                <a:gd name="connsiteX91" fmla="*/ 131460 w 305412"/>
                <a:gd name="connsiteY91" fmla="*/ 680760 h 684743"/>
                <a:gd name="connsiteX92" fmla="*/ 128804 w 305412"/>
                <a:gd name="connsiteY92" fmla="*/ 682087 h 684743"/>
                <a:gd name="connsiteX93" fmla="*/ 125706 w 305412"/>
                <a:gd name="connsiteY93" fmla="*/ 683415 h 684743"/>
                <a:gd name="connsiteX94" fmla="*/ 123050 w 305412"/>
                <a:gd name="connsiteY94" fmla="*/ 684301 h 684743"/>
                <a:gd name="connsiteX95" fmla="*/ 119952 w 305412"/>
                <a:gd name="connsiteY95" fmla="*/ 684743 h 684743"/>
                <a:gd name="connsiteX96" fmla="*/ 116854 w 305412"/>
                <a:gd name="connsiteY96" fmla="*/ 684743 h 684743"/>
                <a:gd name="connsiteX97" fmla="*/ 113313 w 305412"/>
                <a:gd name="connsiteY97" fmla="*/ 684743 h 684743"/>
                <a:gd name="connsiteX98" fmla="*/ 110214 w 305412"/>
                <a:gd name="connsiteY98" fmla="*/ 684301 h 684743"/>
                <a:gd name="connsiteX99" fmla="*/ 107558 w 305412"/>
                <a:gd name="connsiteY99" fmla="*/ 683415 h 684743"/>
                <a:gd name="connsiteX100" fmla="*/ 104460 w 305412"/>
                <a:gd name="connsiteY100" fmla="*/ 682087 h 684743"/>
                <a:gd name="connsiteX101" fmla="*/ 101804 w 305412"/>
                <a:gd name="connsiteY101" fmla="*/ 680760 h 684743"/>
                <a:gd name="connsiteX102" fmla="*/ 99148 w 305412"/>
                <a:gd name="connsiteY102" fmla="*/ 679432 h 684743"/>
                <a:gd name="connsiteX103" fmla="*/ 96935 w 305412"/>
                <a:gd name="connsiteY103" fmla="*/ 677661 h 684743"/>
                <a:gd name="connsiteX104" fmla="*/ 94722 w 305412"/>
                <a:gd name="connsiteY104" fmla="*/ 675448 h 684743"/>
                <a:gd name="connsiteX105" fmla="*/ 92509 w 305412"/>
                <a:gd name="connsiteY105" fmla="*/ 673235 h 684743"/>
                <a:gd name="connsiteX106" fmla="*/ 90738 w 305412"/>
                <a:gd name="connsiteY106" fmla="*/ 671022 h 684743"/>
                <a:gd name="connsiteX107" fmla="*/ 89410 w 305412"/>
                <a:gd name="connsiteY107" fmla="*/ 668366 h 684743"/>
                <a:gd name="connsiteX108" fmla="*/ 88082 w 305412"/>
                <a:gd name="connsiteY108" fmla="*/ 665710 h 684743"/>
                <a:gd name="connsiteX109" fmla="*/ 86754 w 305412"/>
                <a:gd name="connsiteY109" fmla="*/ 662612 h 684743"/>
                <a:gd name="connsiteX110" fmla="*/ 85869 w 305412"/>
                <a:gd name="connsiteY110" fmla="*/ 659956 h 684743"/>
                <a:gd name="connsiteX111" fmla="*/ 85427 w 305412"/>
                <a:gd name="connsiteY111" fmla="*/ 656858 h 684743"/>
                <a:gd name="connsiteX112" fmla="*/ 85427 w 305412"/>
                <a:gd name="connsiteY112" fmla="*/ 653759 h 684743"/>
                <a:gd name="connsiteX113" fmla="*/ 85427 w 305412"/>
                <a:gd name="connsiteY113" fmla="*/ 450151 h 684743"/>
                <a:gd name="connsiteX114" fmla="*/ 23459 w 305412"/>
                <a:gd name="connsiteY114" fmla="*/ 450151 h 684743"/>
                <a:gd name="connsiteX115" fmla="*/ 92066 w 305412"/>
                <a:gd name="connsiteY115" fmla="*/ 192543 h 684743"/>
                <a:gd name="connsiteX116" fmla="*/ 81443 w 305412"/>
                <a:gd name="connsiteY116" fmla="*/ 192543 h 684743"/>
                <a:gd name="connsiteX117" fmla="*/ 42492 w 305412"/>
                <a:gd name="connsiteY117" fmla="*/ 338610 h 684743"/>
                <a:gd name="connsiteX118" fmla="*/ 41164 w 305412"/>
                <a:gd name="connsiteY118" fmla="*/ 342151 h 684743"/>
                <a:gd name="connsiteX119" fmla="*/ 39393 w 305412"/>
                <a:gd name="connsiteY119" fmla="*/ 345249 h 684743"/>
                <a:gd name="connsiteX120" fmla="*/ 37180 w 305412"/>
                <a:gd name="connsiteY120" fmla="*/ 347905 h 684743"/>
                <a:gd name="connsiteX121" fmla="*/ 34967 w 305412"/>
                <a:gd name="connsiteY121" fmla="*/ 350118 h 684743"/>
                <a:gd name="connsiteX122" fmla="*/ 31869 w 305412"/>
                <a:gd name="connsiteY122" fmla="*/ 352331 h 684743"/>
                <a:gd name="connsiteX123" fmla="*/ 28770 w 305412"/>
                <a:gd name="connsiteY123" fmla="*/ 353659 h 684743"/>
                <a:gd name="connsiteX124" fmla="*/ 25229 w 305412"/>
                <a:gd name="connsiteY124" fmla="*/ 354544 h 684743"/>
                <a:gd name="connsiteX125" fmla="*/ 21688 w 305412"/>
                <a:gd name="connsiteY125" fmla="*/ 354987 h 684743"/>
                <a:gd name="connsiteX126" fmla="*/ 19033 w 305412"/>
                <a:gd name="connsiteY126" fmla="*/ 354544 h 684743"/>
                <a:gd name="connsiteX127" fmla="*/ 16820 w 305412"/>
                <a:gd name="connsiteY127" fmla="*/ 354102 h 684743"/>
                <a:gd name="connsiteX128" fmla="*/ 14164 w 305412"/>
                <a:gd name="connsiteY128" fmla="*/ 353659 h 684743"/>
                <a:gd name="connsiteX129" fmla="*/ 11951 w 305412"/>
                <a:gd name="connsiteY129" fmla="*/ 352331 h 684743"/>
                <a:gd name="connsiteX130" fmla="*/ 9738 w 305412"/>
                <a:gd name="connsiteY130" fmla="*/ 351446 h 684743"/>
                <a:gd name="connsiteX131" fmla="*/ 7967 w 305412"/>
                <a:gd name="connsiteY131" fmla="*/ 349675 h 684743"/>
                <a:gd name="connsiteX132" fmla="*/ 4426 w 305412"/>
                <a:gd name="connsiteY132" fmla="*/ 346577 h 684743"/>
                <a:gd name="connsiteX133" fmla="*/ 2213 w 305412"/>
                <a:gd name="connsiteY133" fmla="*/ 342151 h 684743"/>
                <a:gd name="connsiteX134" fmla="*/ 1328 w 305412"/>
                <a:gd name="connsiteY134" fmla="*/ 339938 h 684743"/>
                <a:gd name="connsiteX135" fmla="*/ 442 w 305412"/>
                <a:gd name="connsiteY135" fmla="*/ 337724 h 684743"/>
                <a:gd name="connsiteX136" fmla="*/ 442 w 305412"/>
                <a:gd name="connsiteY136" fmla="*/ 335511 h 684743"/>
                <a:gd name="connsiteX137" fmla="*/ 0 w 305412"/>
                <a:gd name="connsiteY137" fmla="*/ 332856 h 684743"/>
                <a:gd name="connsiteX138" fmla="*/ 442 w 305412"/>
                <a:gd name="connsiteY138" fmla="*/ 330200 h 684743"/>
                <a:gd name="connsiteX139" fmla="*/ 885 w 305412"/>
                <a:gd name="connsiteY139" fmla="*/ 327544 h 684743"/>
                <a:gd name="connsiteX140" fmla="*/ 40279 w 305412"/>
                <a:gd name="connsiteY140" fmla="*/ 179707 h 684743"/>
                <a:gd name="connsiteX141" fmla="*/ 42049 w 305412"/>
                <a:gd name="connsiteY141" fmla="*/ 173510 h 684743"/>
                <a:gd name="connsiteX142" fmla="*/ 44705 w 305412"/>
                <a:gd name="connsiteY142" fmla="*/ 167313 h 684743"/>
                <a:gd name="connsiteX143" fmla="*/ 47361 w 305412"/>
                <a:gd name="connsiteY143" fmla="*/ 161559 h 684743"/>
                <a:gd name="connsiteX144" fmla="*/ 50902 w 305412"/>
                <a:gd name="connsiteY144" fmla="*/ 156248 h 684743"/>
                <a:gd name="connsiteX145" fmla="*/ 54443 w 305412"/>
                <a:gd name="connsiteY145" fmla="*/ 150936 h 684743"/>
                <a:gd name="connsiteX146" fmla="*/ 58869 w 305412"/>
                <a:gd name="connsiteY146" fmla="*/ 146067 h 684743"/>
                <a:gd name="connsiteX147" fmla="*/ 63295 w 305412"/>
                <a:gd name="connsiteY147" fmla="*/ 141641 h 684743"/>
                <a:gd name="connsiteX148" fmla="*/ 68164 w 305412"/>
                <a:gd name="connsiteY148" fmla="*/ 137657 h 684743"/>
                <a:gd name="connsiteX149" fmla="*/ 73476 w 305412"/>
                <a:gd name="connsiteY149" fmla="*/ 134116 h 684743"/>
                <a:gd name="connsiteX150" fmla="*/ 78787 w 305412"/>
                <a:gd name="connsiteY150" fmla="*/ 130575 h 684743"/>
                <a:gd name="connsiteX151" fmla="*/ 84541 w 305412"/>
                <a:gd name="connsiteY151" fmla="*/ 127920 h 684743"/>
                <a:gd name="connsiteX152" fmla="*/ 90738 w 305412"/>
                <a:gd name="connsiteY152" fmla="*/ 125707 h 684743"/>
                <a:gd name="connsiteX153" fmla="*/ 96935 w 305412"/>
                <a:gd name="connsiteY153" fmla="*/ 123936 h 684743"/>
                <a:gd name="connsiteX154" fmla="*/ 103132 w 305412"/>
                <a:gd name="connsiteY154" fmla="*/ 122608 h 684743"/>
                <a:gd name="connsiteX155" fmla="*/ 109772 w 305412"/>
                <a:gd name="connsiteY155" fmla="*/ 121723 h 684743"/>
                <a:gd name="connsiteX156" fmla="*/ 152293 w 305412"/>
                <a:gd name="connsiteY156" fmla="*/ 0 h 684743"/>
                <a:gd name="connsiteX157" fmla="*/ 204493 w 305412"/>
                <a:gd name="connsiteY157" fmla="*/ 52200 h 684743"/>
                <a:gd name="connsiteX158" fmla="*/ 152293 w 305412"/>
                <a:gd name="connsiteY158" fmla="*/ 104400 h 684743"/>
                <a:gd name="connsiteX159" fmla="*/ 100093 w 305412"/>
                <a:gd name="connsiteY159" fmla="*/ 52200 h 684743"/>
                <a:gd name="connsiteX160" fmla="*/ 152293 w 305412"/>
                <a:gd name="connsiteY160" fmla="*/ 0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05412" h="684743">
                  <a:moveTo>
                    <a:pt x="116411" y="121280"/>
                  </a:moveTo>
                  <a:lnTo>
                    <a:pt x="189444" y="121280"/>
                  </a:lnTo>
                  <a:lnTo>
                    <a:pt x="196084" y="121723"/>
                  </a:lnTo>
                  <a:lnTo>
                    <a:pt x="202280" y="122608"/>
                  </a:lnTo>
                  <a:lnTo>
                    <a:pt x="208920" y="123936"/>
                  </a:lnTo>
                  <a:lnTo>
                    <a:pt x="215117" y="125707"/>
                  </a:lnTo>
                  <a:lnTo>
                    <a:pt x="220871" y="127920"/>
                  </a:lnTo>
                  <a:lnTo>
                    <a:pt x="226625" y="130575"/>
                  </a:lnTo>
                  <a:lnTo>
                    <a:pt x="231936" y="134116"/>
                  </a:lnTo>
                  <a:lnTo>
                    <a:pt x="237248" y="137657"/>
                  </a:lnTo>
                  <a:lnTo>
                    <a:pt x="242117" y="141641"/>
                  </a:lnTo>
                  <a:lnTo>
                    <a:pt x="246543" y="146067"/>
                  </a:lnTo>
                  <a:lnTo>
                    <a:pt x="250969" y="150936"/>
                  </a:lnTo>
                  <a:lnTo>
                    <a:pt x="254510" y="156248"/>
                  </a:lnTo>
                  <a:lnTo>
                    <a:pt x="258051" y="161559"/>
                  </a:lnTo>
                  <a:lnTo>
                    <a:pt x="260707" y="167313"/>
                  </a:lnTo>
                  <a:lnTo>
                    <a:pt x="263363" y="173510"/>
                  </a:lnTo>
                  <a:lnTo>
                    <a:pt x="265576" y="179707"/>
                  </a:lnTo>
                  <a:lnTo>
                    <a:pt x="304527" y="327544"/>
                  </a:lnTo>
                  <a:lnTo>
                    <a:pt x="304970" y="330200"/>
                  </a:lnTo>
                  <a:lnTo>
                    <a:pt x="305412" y="332856"/>
                  </a:lnTo>
                  <a:lnTo>
                    <a:pt x="305412" y="335511"/>
                  </a:lnTo>
                  <a:lnTo>
                    <a:pt x="304970" y="337724"/>
                  </a:lnTo>
                  <a:lnTo>
                    <a:pt x="304084" y="339938"/>
                  </a:lnTo>
                  <a:lnTo>
                    <a:pt x="303199" y="342151"/>
                  </a:lnTo>
                  <a:lnTo>
                    <a:pt x="300986" y="346577"/>
                  </a:lnTo>
                  <a:lnTo>
                    <a:pt x="297445" y="349675"/>
                  </a:lnTo>
                  <a:lnTo>
                    <a:pt x="295674" y="351446"/>
                  </a:lnTo>
                  <a:lnTo>
                    <a:pt x="293461" y="352331"/>
                  </a:lnTo>
                  <a:lnTo>
                    <a:pt x="291248" y="353659"/>
                  </a:lnTo>
                  <a:lnTo>
                    <a:pt x="289035" y="354102"/>
                  </a:lnTo>
                  <a:lnTo>
                    <a:pt x="286379" y="354544"/>
                  </a:lnTo>
                  <a:lnTo>
                    <a:pt x="283724" y="354987"/>
                  </a:lnTo>
                  <a:lnTo>
                    <a:pt x="280183" y="354544"/>
                  </a:lnTo>
                  <a:lnTo>
                    <a:pt x="276642" y="353659"/>
                  </a:lnTo>
                  <a:lnTo>
                    <a:pt x="273543" y="352331"/>
                  </a:lnTo>
                  <a:lnTo>
                    <a:pt x="270887" y="350118"/>
                  </a:lnTo>
                  <a:lnTo>
                    <a:pt x="268232" y="347905"/>
                  </a:lnTo>
                  <a:lnTo>
                    <a:pt x="266019" y="345249"/>
                  </a:lnTo>
                  <a:lnTo>
                    <a:pt x="264248" y="342151"/>
                  </a:lnTo>
                  <a:lnTo>
                    <a:pt x="262920" y="338610"/>
                  </a:lnTo>
                  <a:lnTo>
                    <a:pt x="223969" y="192543"/>
                  </a:lnTo>
                  <a:lnTo>
                    <a:pt x="213346" y="192543"/>
                  </a:lnTo>
                  <a:lnTo>
                    <a:pt x="281953" y="450151"/>
                  </a:lnTo>
                  <a:lnTo>
                    <a:pt x="219985" y="450151"/>
                  </a:lnTo>
                  <a:lnTo>
                    <a:pt x="219985" y="653759"/>
                  </a:lnTo>
                  <a:lnTo>
                    <a:pt x="219985" y="656858"/>
                  </a:lnTo>
                  <a:lnTo>
                    <a:pt x="219543" y="659956"/>
                  </a:lnTo>
                  <a:lnTo>
                    <a:pt x="218658" y="662612"/>
                  </a:lnTo>
                  <a:lnTo>
                    <a:pt x="217772" y="665710"/>
                  </a:lnTo>
                  <a:lnTo>
                    <a:pt x="216444" y="668366"/>
                  </a:lnTo>
                  <a:lnTo>
                    <a:pt x="214674" y="671022"/>
                  </a:lnTo>
                  <a:lnTo>
                    <a:pt x="212903" y="673235"/>
                  </a:lnTo>
                  <a:lnTo>
                    <a:pt x="211133" y="675448"/>
                  </a:lnTo>
                  <a:lnTo>
                    <a:pt x="208920" y="677661"/>
                  </a:lnTo>
                  <a:lnTo>
                    <a:pt x="206264" y="679432"/>
                  </a:lnTo>
                  <a:lnTo>
                    <a:pt x="203608" y="680760"/>
                  </a:lnTo>
                  <a:lnTo>
                    <a:pt x="200952" y="682087"/>
                  </a:lnTo>
                  <a:lnTo>
                    <a:pt x="198297" y="683415"/>
                  </a:lnTo>
                  <a:lnTo>
                    <a:pt x="195198" y="684301"/>
                  </a:lnTo>
                  <a:lnTo>
                    <a:pt x="192100" y="684743"/>
                  </a:lnTo>
                  <a:lnTo>
                    <a:pt x="189002" y="684743"/>
                  </a:lnTo>
                  <a:lnTo>
                    <a:pt x="185461" y="684743"/>
                  </a:lnTo>
                  <a:lnTo>
                    <a:pt x="182362" y="684301"/>
                  </a:lnTo>
                  <a:lnTo>
                    <a:pt x="179706" y="683415"/>
                  </a:lnTo>
                  <a:lnTo>
                    <a:pt x="176608" y="682087"/>
                  </a:lnTo>
                  <a:lnTo>
                    <a:pt x="173952" y="680760"/>
                  </a:lnTo>
                  <a:lnTo>
                    <a:pt x="171297" y="679432"/>
                  </a:lnTo>
                  <a:lnTo>
                    <a:pt x="169083" y="677661"/>
                  </a:lnTo>
                  <a:lnTo>
                    <a:pt x="166870" y="675448"/>
                  </a:lnTo>
                  <a:lnTo>
                    <a:pt x="164657" y="673235"/>
                  </a:lnTo>
                  <a:lnTo>
                    <a:pt x="162887" y="671022"/>
                  </a:lnTo>
                  <a:lnTo>
                    <a:pt x="161559" y="668366"/>
                  </a:lnTo>
                  <a:lnTo>
                    <a:pt x="160231" y="665710"/>
                  </a:lnTo>
                  <a:lnTo>
                    <a:pt x="158903" y="662612"/>
                  </a:lnTo>
                  <a:lnTo>
                    <a:pt x="158460" y="659956"/>
                  </a:lnTo>
                  <a:lnTo>
                    <a:pt x="158018" y="656858"/>
                  </a:lnTo>
                  <a:lnTo>
                    <a:pt x="157575" y="653759"/>
                  </a:lnTo>
                  <a:lnTo>
                    <a:pt x="157575" y="450151"/>
                  </a:lnTo>
                  <a:lnTo>
                    <a:pt x="147837" y="450151"/>
                  </a:lnTo>
                  <a:lnTo>
                    <a:pt x="147837" y="653759"/>
                  </a:lnTo>
                  <a:lnTo>
                    <a:pt x="147837" y="656858"/>
                  </a:lnTo>
                  <a:lnTo>
                    <a:pt x="147395" y="659956"/>
                  </a:lnTo>
                  <a:lnTo>
                    <a:pt x="146509" y="662612"/>
                  </a:lnTo>
                  <a:lnTo>
                    <a:pt x="145182" y="665710"/>
                  </a:lnTo>
                  <a:lnTo>
                    <a:pt x="143854" y="668366"/>
                  </a:lnTo>
                  <a:lnTo>
                    <a:pt x="142526" y="671022"/>
                  </a:lnTo>
                  <a:lnTo>
                    <a:pt x="140755" y="673235"/>
                  </a:lnTo>
                  <a:lnTo>
                    <a:pt x="138542" y="675448"/>
                  </a:lnTo>
                  <a:lnTo>
                    <a:pt x="136329" y="677661"/>
                  </a:lnTo>
                  <a:lnTo>
                    <a:pt x="134116" y="679432"/>
                  </a:lnTo>
                  <a:lnTo>
                    <a:pt x="131460" y="680760"/>
                  </a:lnTo>
                  <a:lnTo>
                    <a:pt x="128804" y="682087"/>
                  </a:lnTo>
                  <a:lnTo>
                    <a:pt x="125706" y="683415"/>
                  </a:lnTo>
                  <a:lnTo>
                    <a:pt x="123050" y="684301"/>
                  </a:lnTo>
                  <a:lnTo>
                    <a:pt x="119952" y="684743"/>
                  </a:lnTo>
                  <a:lnTo>
                    <a:pt x="116854" y="684743"/>
                  </a:lnTo>
                  <a:lnTo>
                    <a:pt x="113313" y="684743"/>
                  </a:lnTo>
                  <a:lnTo>
                    <a:pt x="110214" y="684301"/>
                  </a:lnTo>
                  <a:lnTo>
                    <a:pt x="107558" y="683415"/>
                  </a:lnTo>
                  <a:lnTo>
                    <a:pt x="104460" y="682087"/>
                  </a:lnTo>
                  <a:lnTo>
                    <a:pt x="101804" y="680760"/>
                  </a:lnTo>
                  <a:lnTo>
                    <a:pt x="99148" y="679432"/>
                  </a:lnTo>
                  <a:lnTo>
                    <a:pt x="96935" y="677661"/>
                  </a:lnTo>
                  <a:lnTo>
                    <a:pt x="94722" y="675448"/>
                  </a:lnTo>
                  <a:lnTo>
                    <a:pt x="92509" y="673235"/>
                  </a:lnTo>
                  <a:lnTo>
                    <a:pt x="90738" y="671022"/>
                  </a:lnTo>
                  <a:lnTo>
                    <a:pt x="89410" y="668366"/>
                  </a:lnTo>
                  <a:lnTo>
                    <a:pt x="88082" y="665710"/>
                  </a:lnTo>
                  <a:lnTo>
                    <a:pt x="86754" y="662612"/>
                  </a:lnTo>
                  <a:lnTo>
                    <a:pt x="85869" y="659956"/>
                  </a:lnTo>
                  <a:lnTo>
                    <a:pt x="85427" y="656858"/>
                  </a:lnTo>
                  <a:lnTo>
                    <a:pt x="85427" y="653759"/>
                  </a:lnTo>
                  <a:lnTo>
                    <a:pt x="85427" y="450151"/>
                  </a:lnTo>
                  <a:lnTo>
                    <a:pt x="23459" y="450151"/>
                  </a:lnTo>
                  <a:lnTo>
                    <a:pt x="92066" y="192543"/>
                  </a:lnTo>
                  <a:lnTo>
                    <a:pt x="81443" y="192543"/>
                  </a:lnTo>
                  <a:lnTo>
                    <a:pt x="42492" y="338610"/>
                  </a:lnTo>
                  <a:lnTo>
                    <a:pt x="41164" y="342151"/>
                  </a:lnTo>
                  <a:lnTo>
                    <a:pt x="39393" y="345249"/>
                  </a:lnTo>
                  <a:lnTo>
                    <a:pt x="37180" y="347905"/>
                  </a:lnTo>
                  <a:lnTo>
                    <a:pt x="34967" y="350118"/>
                  </a:lnTo>
                  <a:lnTo>
                    <a:pt x="31869" y="352331"/>
                  </a:lnTo>
                  <a:lnTo>
                    <a:pt x="28770" y="353659"/>
                  </a:lnTo>
                  <a:lnTo>
                    <a:pt x="25229" y="354544"/>
                  </a:lnTo>
                  <a:lnTo>
                    <a:pt x="21688" y="354987"/>
                  </a:lnTo>
                  <a:lnTo>
                    <a:pt x="19033" y="354544"/>
                  </a:lnTo>
                  <a:lnTo>
                    <a:pt x="16820" y="354102"/>
                  </a:lnTo>
                  <a:lnTo>
                    <a:pt x="14164" y="353659"/>
                  </a:lnTo>
                  <a:lnTo>
                    <a:pt x="11951" y="352331"/>
                  </a:lnTo>
                  <a:lnTo>
                    <a:pt x="9738" y="351446"/>
                  </a:lnTo>
                  <a:lnTo>
                    <a:pt x="7967" y="349675"/>
                  </a:lnTo>
                  <a:lnTo>
                    <a:pt x="4426" y="346577"/>
                  </a:lnTo>
                  <a:lnTo>
                    <a:pt x="2213" y="342151"/>
                  </a:lnTo>
                  <a:lnTo>
                    <a:pt x="1328" y="339938"/>
                  </a:lnTo>
                  <a:lnTo>
                    <a:pt x="442" y="337724"/>
                  </a:lnTo>
                  <a:lnTo>
                    <a:pt x="442" y="335511"/>
                  </a:lnTo>
                  <a:lnTo>
                    <a:pt x="0" y="332856"/>
                  </a:lnTo>
                  <a:lnTo>
                    <a:pt x="442" y="330200"/>
                  </a:lnTo>
                  <a:lnTo>
                    <a:pt x="885" y="327544"/>
                  </a:lnTo>
                  <a:lnTo>
                    <a:pt x="40279" y="179707"/>
                  </a:lnTo>
                  <a:lnTo>
                    <a:pt x="42049" y="173510"/>
                  </a:lnTo>
                  <a:lnTo>
                    <a:pt x="44705" y="167313"/>
                  </a:lnTo>
                  <a:lnTo>
                    <a:pt x="47361" y="161559"/>
                  </a:lnTo>
                  <a:lnTo>
                    <a:pt x="50902" y="156248"/>
                  </a:lnTo>
                  <a:lnTo>
                    <a:pt x="54443" y="150936"/>
                  </a:lnTo>
                  <a:lnTo>
                    <a:pt x="58869" y="146067"/>
                  </a:lnTo>
                  <a:lnTo>
                    <a:pt x="63295" y="141641"/>
                  </a:lnTo>
                  <a:lnTo>
                    <a:pt x="68164" y="137657"/>
                  </a:lnTo>
                  <a:lnTo>
                    <a:pt x="73476" y="134116"/>
                  </a:lnTo>
                  <a:lnTo>
                    <a:pt x="78787" y="130575"/>
                  </a:lnTo>
                  <a:lnTo>
                    <a:pt x="84541" y="127920"/>
                  </a:lnTo>
                  <a:lnTo>
                    <a:pt x="90738" y="125707"/>
                  </a:lnTo>
                  <a:lnTo>
                    <a:pt x="96935" y="123936"/>
                  </a:lnTo>
                  <a:lnTo>
                    <a:pt x="103132" y="122608"/>
                  </a:lnTo>
                  <a:lnTo>
                    <a:pt x="109772" y="121723"/>
                  </a:lnTo>
                  <a:close/>
                  <a:moveTo>
                    <a:pt x="152293" y="0"/>
                  </a:moveTo>
                  <a:cubicBezTo>
                    <a:pt x="181122" y="0"/>
                    <a:pt x="204493" y="23371"/>
                    <a:pt x="204493" y="52200"/>
                  </a:cubicBezTo>
                  <a:cubicBezTo>
                    <a:pt x="204493" y="81029"/>
                    <a:pt x="181122" y="104400"/>
                    <a:pt x="152293" y="104400"/>
                  </a:cubicBezTo>
                  <a:cubicBezTo>
                    <a:pt x="123464" y="104400"/>
                    <a:pt x="100093" y="81029"/>
                    <a:pt x="100093" y="52200"/>
                  </a:cubicBezTo>
                  <a:cubicBezTo>
                    <a:pt x="100093" y="23371"/>
                    <a:pt x="123464" y="0"/>
                    <a:pt x="1522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93781" y="3573993"/>
              <a:ext cx="556563" cy="424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cs typeface="+mn-ea"/>
                  <a:sym typeface="+mn-lt"/>
                </a:rPr>
                <a:t>15</a:t>
              </a:r>
              <a:r>
                <a:rPr lang="en-US" altLang="zh-CN" sz="1000" dirty="0">
                  <a:cs typeface="+mn-ea"/>
                  <a:sym typeface="+mn-lt"/>
                </a:rPr>
                <a:t>%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53257" y="4343400"/>
            <a:ext cx="4446056" cy="985278"/>
            <a:chOff x="8331592" y="4581525"/>
            <a:chExt cx="4446056" cy="98527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8331592" y="4735806"/>
              <a:ext cx="44460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98053" y="1503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>
            <a:spLocks noChangeAspect="1"/>
          </p:cNvSpPr>
          <p:nvPr/>
        </p:nvSpPr>
        <p:spPr>
          <a:xfrm>
            <a:off x="3105459" y="2662863"/>
            <a:ext cx="1782115" cy="1782212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500977" y="2662863"/>
            <a:ext cx="1782115" cy="178221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292015" y="2662863"/>
            <a:ext cx="1782115" cy="1782212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5896496" y="2662863"/>
            <a:ext cx="1782115" cy="1782212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itle 1"/>
          <p:cNvSpPr txBox="1"/>
          <p:nvPr/>
        </p:nvSpPr>
        <p:spPr>
          <a:xfrm>
            <a:off x="3590917" y="3351930"/>
            <a:ext cx="786851" cy="49308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itle 1"/>
          <p:cNvSpPr txBox="1"/>
          <p:nvPr/>
        </p:nvSpPr>
        <p:spPr>
          <a:xfrm>
            <a:off x="4998608" y="3351930"/>
            <a:ext cx="786851" cy="49308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itle 1"/>
          <p:cNvSpPr txBox="1"/>
          <p:nvPr/>
        </p:nvSpPr>
        <p:spPr>
          <a:xfrm>
            <a:off x="6394127" y="3351930"/>
            <a:ext cx="786851" cy="49308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"/>
          <p:cNvSpPr txBox="1"/>
          <p:nvPr/>
        </p:nvSpPr>
        <p:spPr>
          <a:xfrm>
            <a:off x="7789648" y="3351930"/>
            <a:ext cx="786851" cy="49308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2978166" y="1974002"/>
            <a:ext cx="1002487" cy="690532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/>
          <p:nvPr/>
        </p:nvSpPr>
        <p:spPr>
          <a:xfrm>
            <a:off x="1305049" y="1617058"/>
            <a:ext cx="1593089" cy="2348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 Placeholder 11"/>
          <p:cNvSpPr txBox="1"/>
          <p:nvPr/>
        </p:nvSpPr>
        <p:spPr>
          <a:xfrm>
            <a:off x="1305049" y="1863796"/>
            <a:ext cx="1593089" cy="288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5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AU" sz="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3838766" y="3584472"/>
            <a:ext cx="692665" cy="2413871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/>
          <p:nvPr/>
        </p:nvSpPr>
        <p:spPr>
          <a:xfrm>
            <a:off x="1305049" y="4840669"/>
            <a:ext cx="1593089" cy="2348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 Placeholder 11"/>
          <p:cNvSpPr txBox="1"/>
          <p:nvPr/>
        </p:nvSpPr>
        <p:spPr>
          <a:xfrm>
            <a:off x="1305049" y="5087406"/>
            <a:ext cx="1593089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5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AU" sz="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8186290" y="1972330"/>
            <a:ext cx="1002487" cy="690532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/>
          <p:nvPr/>
        </p:nvSpPr>
        <p:spPr>
          <a:xfrm>
            <a:off x="9375511" y="1617058"/>
            <a:ext cx="1604509" cy="246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 Placeholder 11"/>
          <p:cNvSpPr txBox="1"/>
          <p:nvPr/>
        </p:nvSpPr>
        <p:spPr>
          <a:xfrm>
            <a:off x="9375513" y="1863794"/>
            <a:ext cx="1604508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5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AU" sz="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7580874" y="3583219"/>
            <a:ext cx="692665" cy="2413871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/>
          <p:nvPr/>
        </p:nvSpPr>
        <p:spPr>
          <a:xfrm>
            <a:off x="9320876" y="4841414"/>
            <a:ext cx="1604509" cy="246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AU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 Placeholder 11"/>
          <p:cNvSpPr txBox="1"/>
          <p:nvPr/>
        </p:nvSpPr>
        <p:spPr>
          <a:xfrm>
            <a:off x="9320877" y="5088150"/>
            <a:ext cx="1604508" cy="288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5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AU" sz="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8053" y="1503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" y="0"/>
            <a:ext cx="12192951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3" y="1059543"/>
            <a:ext cx="12192949" cy="541745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4229100"/>
            <a:ext cx="8051802" cy="2628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837" y="30842"/>
            <a:ext cx="7668228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49E3650-A7D3-A542-9988-D5FB2C021B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39099" y="4229100"/>
            <a:ext cx="4152897" cy="26289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49960" y="1665338"/>
            <a:ext cx="887926" cy="569769"/>
            <a:chOff x="2335795" y="2059594"/>
            <a:chExt cx="1721441" cy="1104624"/>
          </a:xfrm>
        </p:grpSpPr>
        <p:sp>
          <p:nvSpPr>
            <p:cNvPr id="34" name="平行四边形 33"/>
            <p:cNvSpPr/>
            <p:nvPr/>
          </p:nvSpPr>
          <p:spPr>
            <a:xfrm>
              <a:off x="2335795" y="2059594"/>
              <a:ext cx="1721441" cy="1104624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475234" y="2059594"/>
              <a:ext cx="1321427" cy="10143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02</a:t>
              </a:r>
              <a:endParaRPr lang="zh-CN" altLang="en-US" sz="28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0894" y="2325784"/>
            <a:ext cx="6319005" cy="1350558"/>
            <a:chOff x="2981074" y="2480663"/>
            <a:chExt cx="5108522" cy="1091842"/>
          </a:xfrm>
        </p:grpSpPr>
        <p:sp>
          <p:nvSpPr>
            <p:cNvPr id="36" name="平行四边形 35"/>
            <p:cNvSpPr/>
            <p:nvPr/>
          </p:nvSpPr>
          <p:spPr>
            <a:xfrm>
              <a:off x="3139508" y="2627336"/>
              <a:ext cx="4950088" cy="945169"/>
            </a:xfrm>
            <a:prstGeom prst="parallelogram">
              <a:avLst>
                <a:gd name="adj" fmla="val 26891"/>
              </a:avLst>
            </a:prstGeom>
            <a:solidFill>
              <a:schemeClr val="bg1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2981074" y="2480663"/>
              <a:ext cx="4950088" cy="638130"/>
            </a:xfrm>
            <a:prstGeom prst="parallelogram">
              <a:avLst>
                <a:gd name="adj" fmla="val 26891"/>
              </a:avLst>
            </a:prstGeom>
            <a:solidFill>
              <a:srgbClr val="EE110B"/>
            </a:solidFill>
            <a:ln>
              <a:solidFill>
                <a:srgbClr val="EE110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" name="矩形 2"/>
            <p:cNvSpPr/>
            <p:nvPr/>
          </p:nvSpPr>
          <p:spPr>
            <a:xfrm>
              <a:off x="3501333" y="2568895"/>
              <a:ext cx="3795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64" y="498322"/>
            <a:ext cx="1510631" cy="15965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2695" y="325096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74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25483" y="150357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02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5616" y="1295932"/>
            <a:ext cx="2286229" cy="49856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532" y="2620941"/>
            <a:ext cx="3289576" cy="116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2" name="平行四边形 41"/>
          <p:cNvSpPr/>
          <p:nvPr/>
        </p:nvSpPr>
        <p:spPr>
          <a:xfrm>
            <a:off x="1323233" y="1970794"/>
            <a:ext cx="2987510" cy="538406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461474" y="2055331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5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1753269" y="2047762"/>
            <a:ext cx="423875" cy="376901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矩形 45"/>
          <p:cNvSpPr/>
          <p:nvPr/>
        </p:nvSpPr>
        <p:spPr>
          <a:xfrm>
            <a:off x="7301474" y="2620941"/>
            <a:ext cx="3289576" cy="116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平行四边形 46"/>
          <p:cNvSpPr/>
          <p:nvPr/>
        </p:nvSpPr>
        <p:spPr>
          <a:xfrm>
            <a:off x="7376175" y="1970794"/>
            <a:ext cx="2987510" cy="538406"/>
          </a:xfrm>
          <a:prstGeom prst="parallelogram">
            <a:avLst>
              <a:gd name="adj" fmla="val 26891"/>
            </a:avLst>
          </a:prstGeom>
          <a:solidFill>
            <a:srgbClr val="EE110B"/>
          </a:solidFill>
          <a:ln>
            <a:solidFill>
              <a:srgbClr val="EE11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8" name="矩形 47"/>
          <p:cNvSpPr/>
          <p:nvPr/>
        </p:nvSpPr>
        <p:spPr>
          <a:xfrm>
            <a:off x="8514416" y="2055331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9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7806211" y="2047762"/>
            <a:ext cx="423875" cy="376901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323233" y="3991428"/>
            <a:ext cx="28423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248532" y="4264441"/>
            <a:ext cx="3289576" cy="116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7359353" y="3991428"/>
            <a:ext cx="28423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284652" y="4264441"/>
            <a:ext cx="3289576" cy="116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rot="5400000">
            <a:off x="7699763" y="-92737"/>
            <a:ext cx="404593" cy="3631781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635" dirty="0">
              <a:cs typeface="+mn-ea"/>
              <a:sym typeface="+mn-lt"/>
            </a:endParaRPr>
          </a:p>
        </p:txBody>
      </p:sp>
      <p:sp>
        <p:nvSpPr>
          <p:cNvPr id="5" name="Title 20"/>
          <p:cNvSpPr txBox="1"/>
          <p:nvPr/>
        </p:nvSpPr>
        <p:spPr>
          <a:xfrm>
            <a:off x="6532772" y="1579784"/>
            <a:ext cx="2022637" cy="260264"/>
          </a:xfrm>
          <a:prstGeom prst="rect">
            <a:avLst/>
          </a:prstGeom>
        </p:spPr>
        <p:txBody>
          <a:bodyPr vert="horz" wrap="square" lIns="43103" tIns="0" rIns="4310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 panose="020B0303030403020204"/>
                <a:ea typeface="+mj-ea"/>
                <a:cs typeface="Source Sans Pro ExtraLight" panose="020B0303030403020204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8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48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8"/>
          <p:cNvSpPr/>
          <p:nvPr/>
        </p:nvSpPr>
        <p:spPr>
          <a:xfrm rot="16200000" flipH="1">
            <a:off x="4065144" y="689002"/>
            <a:ext cx="396221" cy="363646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9" name="Title 20"/>
          <p:cNvSpPr txBox="1"/>
          <p:nvPr/>
        </p:nvSpPr>
        <p:spPr>
          <a:xfrm flipH="1">
            <a:off x="3280499" y="2388458"/>
            <a:ext cx="2354384" cy="246221"/>
          </a:xfrm>
          <a:prstGeom prst="rect">
            <a:avLst/>
          </a:prstGeom>
        </p:spPr>
        <p:txBody>
          <a:bodyPr vert="horz" wrap="square" lIns="43103" tIns="0" rIns="4310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 panose="020B0303030403020204"/>
                <a:ea typeface="+mj-ea"/>
                <a:cs typeface="Source Sans Pro ExtraLight" panose="020B0303030403020204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9"/>
          <p:cNvSpPr/>
          <p:nvPr/>
        </p:nvSpPr>
        <p:spPr>
          <a:xfrm rot="5400000">
            <a:off x="7712807" y="1462380"/>
            <a:ext cx="378506" cy="36317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635" dirty="0">
              <a:cs typeface="+mn-ea"/>
              <a:sym typeface="+mn-lt"/>
            </a:endParaRPr>
          </a:p>
        </p:txBody>
      </p:sp>
      <p:sp>
        <p:nvSpPr>
          <p:cNvPr id="13" name="Title 20"/>
          <p:cNvSpPr txBox="1"/>
          <p:nvPr/>
        </p:nvSpPr>
        <p:spPr>
          <a:xfrm>
            <a:off x="6532777" y="3135545"/>
            <a:ext cx="2022642" cy="260264"/>
          </a:xfrm>
          <a:prstGeom prst="rect">
            <a:avLst/>
          </a:prstGeom>
        </p:spPr>
        <p:txBody>
          <a:bodyPr vert="horz" wrap="square" lIns="43103" tIns="0" rIns="4310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 panose="020B0303030403020204"/>
                <a:ea typeface="+mj-ea"/>
                <a:cs typeface="Source Sans Pro ExtraLight" panose="020B0303030403020204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8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48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10"/>
          <p:cNvSpPr/>
          <p:nvPr/>
        </p:nvSpPr>
        <p:spPr>
          <a:xfrm rot="16200000" flipH="1">
            <a:off x="4074001" y="2222217"/>
            <a:ext cx="378508" cy="363646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17" name="Title 20"/>
          <p:cNvSpPr txBox="1"/>
          <p:nvPr/>
        </p:nvSpPr>
        <p:spPr>
          <a:xfrm flipH="1">
            <a:off x="3612234" y="3920343"/>
            <a:ext cx="2022642" cy="246221"/>
          </a:xfrm>
          <a:prstGeom prst="rect">
            <a:avLst/>
          </a:prstGeom>
        </p:spPr>
        <p:txBody>
          <a:bodyPr vert="horz" wrap="square" lIns="43103" tIns="0" rIns="4310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 panose="020B0303030403020204"/>
                <a:ea typeface="+mj-ea"/>
                <a:cs typeface="Source Sans Pro ExtraLight" panose="020B0303030403020204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1"/>
          <p:cNvSpPr/>
          <p:nvPr/>
        </p:nvSpPr>
        <p:spPr>
          <a:xfrm rot="5400000">
            <a:off x="7712806" y="2986737"/>
            <a:ext cx="378508" cy="36317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635" dirty="0">
              <a:cs typeface="+mn-ea"/>
              <a:sym typeface="+mn-lt"/>
            </a:endParaRPr>
          </a:p>
        </p:txBody>
      </p:sp>
      <p:sp>
        <p:nvSpPr>
          <p:cNvPr id="21" name="Title 20"/>
          <p:cNvSpPr txBox="1"/>
          <p:nvPr/>
        </p:nvSpPr>
        <p:spPr>
          <a:xfrm>
            <a:off x="6532779" y="4666883"/>
            <a:ext cx="2022647" cy="260264"/>
          </a:xfrm>
          <a:prstGeom prst="rect">
            <a:avLst/>
          </a:prstGeom>
        </p:spPr>
        <p:txBody>
          <a:bodyPr vert="horz" wrap="square" lIns="43103" tIns="0" rIns="4310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 panose="020B0303030403020204"/>
                <a:ea typeface="+mj-ea"/>
                <a:cs typeface="Source Sans Pro ExtraLight" panose="020B0303030403020204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48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48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12"/>
          <p:cNvSpPr/>
          <p:nvPr/>
        </p:nvSpPr>
        <p:spPr>
          <a:xfrm rot="16200000" flipH="1">
            <a:off x="4076338" y="3748914"/>
            <a:ext cx="378508" cy="363178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25" name="Title 20"/>
          <p:cNvSpPr txBox="1"/>
          <p:nvPr/>
        </p:nvSpPr>
        <p:spPr>
          <a:xfrm flipH="1">
            <a:off x="3612241" y="5442097"/>
            <a:ext cx="2022638" cy="246221"/>
          </a:xfrm>
          <a:prstGeom prst="rect">
            <a:avLst/>
          </a:prstGeom>
        </p:spPr>
        <p:txBody>
          <a:bodyPr vert="horz" wrap="square" lIns="43103" tIns="0" rIns="4310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 panose="020B0303030403020204"/>
                <a:ea typeface="+mj-ea"/>
                <a:cs typeface="Source Sans Pro ExtraLight" panose="020B0303030403020204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48"/>
          <p:cNvSpPr txBox="1"/>
          <p:nvPr/>
        </p:nvSpPr>
        <p:spPr>
          <a:xfrm>
            <a:off x="6374451" y="2010439"/>
            <a:ext cx="345492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64"/>
          <p:cNvSpPr txBox="1"/>
          <p:nvPr/>
        </p:nvSpPr>
        <p:spPr>
          <a:xfrm>
            <a:off x="2445022" y="1516082"/>
            <a:ext cx="328997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82"/>
          <p:cNvSpPr txBox="1"/>
          <p:nvPr/>
        </p:nvSpPr>
        <p:spPr>
          <a:xfrm>
            <a:off x="6374451" y="3602501"/>
            <a:ext cx="33434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89"/>
          <p:cNvSpPr txBox="1"/>
          <p:nvPr/>
        </p:nvSpPr>
        <p:spPr>
          <a:xfrm>
            <a:off x="2445022" y="3018735"/>
            <a:ext cx="328997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96"/>
          <p:cNvSpPr txBox="1"/>
          <p:nvPr/>
        </p:nvSpPr>
        <p:spPr>
          <a:xfrm>
            <a:off x="6403562" y="5126859"/>
            <a:ext cx="33197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55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" name="TextBox 103"/>
          <p:cNvSpPr txBox="1"/>
          <p:nvPr/>
        </p:nvSpPr>
        <p:spPr>
          <a:xfrm>
            <a:off x="2445022" y="4552663"/>
            <a:ext cx="328997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255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33" name="直接连接符 62"/>
          <p:cNvCxnSpPr/>
          <p:nvPr/>
        </p:nvCxnSpPr>
        <p:spPr>
          <a:xfrm>
            <a:off x="6081486" y="948352"/>
            <a:ext cx="0" cy="53199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248532" y="248558"/>
            <a:ext cx="4631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i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225483" y="150357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02</a:t>
            </a:r>
            <a:endParaRPr lang="zh-CN" altLang="en-US" sz="2800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黄蓝色简约商务汇报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1">
  <a:themeElements>
    <a:clrScheme name="自定义 25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000000"/>
      </a:accent1>
      <a:accent2>
        <a:srgbClr val="C00000"/>
      </a:accent2>
      <a:accent3>
        <a:srgbClr val="000000"/>
      </a:accent3>
      <a:accent4>
        <a:srgbClr val="C00000"/>
      </a:accent4>
      <a:accent5>
        <a:srgbClr val="000000"/>
      </a:accent5>
      <a:accent6>
        <a:srgbClr val="C00000"/>
      </a:accent6>
      <a:hlink>
        <a:srgbClr val="000000"/>
      </a:hlink>
      <a:folHlink>
        <a:srgbClr val="C00000"/>
      </a:folHlink>
    </a:clrScheme>
    <a:fontScheme name="v2i3td1v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5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154</TotalTime>
  <Words>2539</Words>
  <Application>Microsoft Office PowerPoint</Application>
  <PresentationFormat>宽屏</PresentationFormat>
  <Paragraphs>193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55 Regular</vt:lpstr>
      <vt:lpstr>等线</vt:lpstr>
      <vt:lpstr>江城斜黑体 900W</vt:lpstr>
      <vt:lpstr>庞门正道标题体</vt:lpstr>
      <vt:lpstr>Arial</vt:lpstr>
      <vt:lpstr>Wingdings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党支部工作总结</dc:title>
  <dc:subject>党支部工作总结</dc:subject>
  <dc:creator>51PPT模板网</dc:creator>
  <cp:keywords>www.51pptmoban.com</cp:keywords>
  <dc:description>www.51pptmoban.com</dc:description>
  <cp:lastModifiedBy>YANGs</cp:lastModifiedBy>
  <cp:revision>353</cp:revision>
  <dcterms:created xsi:type="dcterms:W3CDTF">2017-08-18T03:02:00Z</dcterms:created>
  <dcterms:modified xsi:type="dcterms:W3CDTF">2021-06-23T14:20:19Z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