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6"/>
  </p:notesMasterIdLst>
  <p:sldIdLst>
    <p:sldId id="509" r:id="rId2"/>
    <p:sldId id="506" r:id="rId3"/>
    <p:sldId id="516" r:id="rId4"/>
    <p:sldId id="51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74" autoAdjust="0"/>
    <p:restoredTop sz="89460" autoAdjust="0"/>
  </p:normalViewPr>
  <p:slideViewPr>
    <p:cSldViewPr snapToGrid="0" showGuides="1">
      <p:cViewPr varScale="1">
        <p:scale>
          <a:sx n="94" d="100"/>
          <a:sy n="94" d="100"/>
        </p:scale>
        <p:origin x="5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7EDB8-AC50-44D5-AAFA-0A53A97B78FB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1FAF5-5AD3-4599-A1E2-EA3FCDDBE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8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制作：安逸</a:t>
            </a:r>
            <a:endParaRPr lang="en-US" altLang="zh-CN"/>
          </a:p>
          <a:p>
            <a:r>
              <a:rPr lang="en-US" altLang="zh-CN"/>
              <a:t>B</a:t>
            </a:r>
            <a:r>
              <a:rPr lang="zh-CN" altLang="en-US"/>
              <a:t>站：安逸</a:t>
            </a:r>
            <a:r>
              <a:rPr lang="en-US" altLang="zh-CN"/>
              <a:t>-PPT</a:t>
            </a:r>
          </a:p>
          <a:p>
            <a:r>
              <a:rPr lang="en-US" altLang="zh-CN">
                <a:hlinkClick r:id="rId3"/>
              </a:rPr>
              <a:t>https://space.bilibili.com/225543640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1FAF5-5AD3-4599-A1E2-EA3FCDDBEA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47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制作：安逸</a:t>
            </a:r>
            <a:endParaRPr lang="en-US" altLang="zh-CN"/>
          </a:p>
          <a:p>
            <a:r>
              <a:rPr lang="en-US" altLang="zh-CN"/>
              <a:t>B</a:t>
            </a:r>
            <a:r>
              <a:rPr lang="zh-CN" altLang="en-US"/>
              <a:t>站：安逸</a:t>
            </a:r>
            <a:r>
              <a:rPr lang="en-US" altLang="zh-CN"/>
              <a:t>-PPT</a:t>
            </a:r>
          </a:p>
          <a:p>
            <a:r>
              <a:rPr lang="en-US" altLang="zh-CN">
                <a:hlinkClick r:id="rId3"/>
              </a:rPr>
              <a:t>https://space.bilibili.com/225543640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33A68B-FB0F-4785-A02A-3F5CFE311E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568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制作：安逸</a:t>
            </a:r>
            <a:endParaRPr lang="en-US" altLang="zh-CN"/>
          </a:p>
          <a:p>
            <a:r>
              <a:rPr lang="en-US" altLang="zh-CN"/>
              <a:t>B</a:t>
            </a:r>
            <a:r>
              <a:rPr lang="zh-CN" altLang="en-US"/>
              <a:t>站：安逸</a:t>
            </a:r>
            <a:r>
              <a:rPr lang="en-US" altLang="zh-CN"/>
              <a:t>-PPT</a:t>
            </a:r>
          </a:p>
          <a:p>
            <a:r>
              <a:rPr lang="en-US" altLang="zh-CN">
                <a:hlinkClick r:id="rId3"/>
              </a:rPr>
              <a:t>https://space.bilibili.com/225543640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1FAF5-5AD3-4599-A1E2-EA3FCDDBEA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53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2CA9B7-6B40-4290-A2C4-8146C82F2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12BCA99-4348-426E-93F2-553AC5777C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3ED2A30-448C-40C3-842D-1AD751FDF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2F81-A723-413F-997D-A29495A57E56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F95210-3DED-49D9-A21C-FA6A677F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377AAF-4CDA-4842-972C-43C956697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52FA-2528-47F7-8E79-1CBF85710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25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8A4F34-62C1-45E4-8161-45954B636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Google Sans" panose="020B050303050204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0C0AE87-50DB-407D-A96E-DEC6F63042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>
              <a:defRPr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2pPr>
            <a:lvl3pPr>
              <a:defRPr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3pPr>
            <a:lvl4pPr>
              <a:defRPr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4pPr>
            <a:lvl5pPr>
              <a:defRPr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DF782B-592F-4E9B-9E2B-18DCAAC80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B2F81-A723-413F-997D-A29495A57E56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FF016C-95CC-44AB-9761-26F60EC8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B81AEDE-EBA8-43FE-9862-5F1D49129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52FA-2528-47F7-8E79-1CBF85710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0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9C2B76C-CBEE-4C1A-9D6A-609D59160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FCA04-B27C-4183-9510-399EDCC03DDA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ADA08A9-1D98-4515-96D6-61BCD3FCE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F7F7EB-888D-42EC-84D6-C837C6BB6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D89D-B634-4E9F-91C7-29F936B85C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7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71DE588-F49F-4B4D-A46A-ABA05BE22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C5F858F-DAF3-4EF6-B8A7-38970CE1E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87AA291-0A36-435D-AE7F-74D8980836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B2F81-A723-413F-997D-A29495A57E56}" type="datetimeFigureOut">
              <a:rPr lang="zh-CN" altLang="en-US" smtClean="0"/>
              <a:t>2021/6/24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F7642E-F226-42B0-BD33-407C2BDD3C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90E8E64-042B-417F-AE04-0C0A960089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F52FA-2528-47F7-8E79-1CBF85710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56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tags" Target="../tags/tag118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63" Type="http://schemas.openxmlformats.org/officeDocument/2006/relationships/tags" Target="../tags/tag64.xml"/><Relationship Id="rId84" Type="http://schemas.openxmlformats.org/officeDocument/2006/relationships/tags" Target="../tags/tag85.xml"/><Relationship Id="rId138" Type="http://schemas.openxmlformats.org/officeDocument/2006/relationships/tags" Target="../tags/tag139.xml"/><Relationship Id="rId159" Type="http://schemas.openxmlformats.org/officeDocument/2006/relationships/tags" Target="../tags/tag160.xml"/><Relationship Id="rId170" Type="http://schemas.openxmlformats.org/officeDocument/2006/relationships/tags" Target="../tags/tag171.xml"/><Relationship Id="rId107" Type="http://schemas.openxmlformats.org/officeDocument/2006/relationships/tags" Target="../tags/tag108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53" Type="http://schemas.openxmlformats.org/officeDocument/2006/relationships/tags" Target="../tags/tag54.xml"/><Relationship Id="rId74" Type="http://schemas.openxmlformats.org/officeDocument/2006/relationships/tags" Target="../tags/tag75.xml"/><Relationship Id="rId128" Type="http://schemas.openxmlformats.org/officeDocument/2006/relationships/tags" Target="../tags/tag129.xml"/><Relationship Id="rId149" Type="http://schemas.openxmlformats.org/officeDocument/2006/relationships/tags" Target="../tags/tag150.xml"/><Relationship Id="rId5" Type="http://schemas.openxmlformats.org/officeDocument/2006/relationships/tags" Target="../tags/tag6.xml"/><Relationship Id="rId95" Type="http://schemas.openxmlformats.org/officeDocument/2006/relationships/tags" Target="../tags/tag96.xml"/><Relationship Id="rId160" Type="http://schemas.openxmlformats.org/officeDocument/2006/relationships/tags" Target="../tags/tag161.xml"/><Relationship Id="rId22" Type="http://schemas.openxmlformats.org/officeDocument/2006/relationships/tags" Target="../tags/tag23.xml"/><Relationship Id="rId43" Type="http://schemas.openxmlformats.org/officeDocument/2006/relationships/tags" Target="../tags/tag44.xml"/><Relationship Id="rId64" Type="http://schemas.openxmlformats.org/officeDocument/2006/relationships/tags" Target="../tags/tag65.xml"/><Relationship Id="rId118" Type="http://schemas.openxmlformats.org/officeDocument/2006/relationships/tags" Target="../tags/tag119.xml"/><Relationship Id="rId139" Type="http://schemas.openxmlformats.org/officeDocument/2006/relationships/tags" Target="../tags/tag140.xml"/><Relationship Id="rId85" Type="http://schemas.openxmlformats.org/officeDocument/2006/relationships/tags" Target="../tags/tag86.xml"/><Relationship Id="rId150" Type="http://schemas.openxmlformats.org/officeDocument/2006/relationships/tags" Target="../tags/tag151.xml"/><Relationship Id="rId171" Type="http://schemas.openxmlformats.org/officeDocument/2006/relationships/tags" Target="../tags/tag172.xml"/><Relationship Id="rId12" Type="http://schemas.openxmlformats.org/officeDocument/2006/relationships/tags" Target="../tags/tag13.xml"/><Relationship Id="rId33" Type="http://schemas.openxmlformats.org/officeDocument/2006/relationships/tags" Target="../tags/tag34.xml"/><Relationship Id="rId108" Type="http://schemas.openxmlformats.org/officeDocument/2006/relationships/tags" Target="../tags/tag109.xml"/><Relationship Id="rId129" Type="http://schemas.openxmlformats.org/officeDocument/2006/relationships/tags" Target="../tags/tag130.xml"/><Relationship Id="rId54" Type="http://schemas.openxmlformats.org/officeDocument/2006/relationships/tags" Target="../tags/tag55.xml"/><Relationship Id="rId75" Type="http://schemas.openxmlformats.org/officeDocument/2006/relationships/tags" Target="../tags/tag76.xml"/><Relationship Id="rId96" Type="http://schemas.openxmlformats.org/officeDocument/2006/relationships/tags" Target="../tags/tag97.xml"/><Relationship Id="rId140" Type="http://schemas.openxmlformats.org/officeDocument/2006/relationships/tags" Target="../tags/tag141.xml"/><Relationship Id="rId161" Type="http://schemas.openxmlformats.org/officeDocument/2006/relationships/tags" Target="../tags/tag16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49" Type="http://schemas.openxmlformats.org/officeDocument/2006/relationships/tags" Target="../tags/tag50.xml"/><Relationship Id="rId114" Type="http://schemas.openxmlformats.org/officeDocument/2006/relationships/tags" Target="../tags/tag115.xml"/><Relationship Id="rId119" Type="http://schemas.openxmlformats.org/officeDocument/2006/relationships/tags" Target="../tags/tag120.xml"/><Relationship Id="rId44" Type="http://schemas.openxmlformats.org/officeDocument/2006/relationships/tags" Target="../tags/tag45.xml"/><Relationship Id="rId60" Type="http://schemas.openxmlformats.org/officeDocument/2006/relationships/tags" Target="../tags/tag61.xml"/><Relationship Id="rId65" Type="http://schemas.openxmlformats.org/officeDocument/2006/relationships/tags" Target="../tags/tag66.xml"/><Relationship Id="rId81" Type="http://schemas.openxmlformats.org/officeDocument/2006/relationships/tags" Target="../tags/tag82.xml"/><Relationship Id="rId86" Type="http://schemas.openxmlformats.org/officeDocument/2006/relationships/tags" Target="../tags/tag87.xml"/><Relationship Id="rId130" Type="http://schemas.openxmlformats.org/officeDocument/2006/relationships/tags" Target="../tags/tag131.xml"/><Relationship Id="rId135" Type="http://schemas.openxmlformats.org/officeDocument/2006/relationships/tags" Target="../tags/tag136.xml"/><Relationship Id="rId151" Type="http://schemas.openxmlformats.org/officeDocument/2006/relationships/tags" Target="../tags/tag152.xml"/><Relationship Id="rId156" Type="http://schemas.openxmlformats.org/officeDocument/2006/relationships/tags" Target="../tags/tag157.xml"/><Relationship Id="rId172" Type="http://schemas.openxmlformats.org/officeDocument/2006/relationships/tags" Target="../tags/tag173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109" Type="http://schemas.openxmlformats.org/officeDocument/2006/relationships/tags" Target="../tags/tag11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6" Type="http://schemas.openxmlformats.org/officeDocument/2006/relationships/tags" Target="../tags/tag77.xml"/><Relationship Id="rId97" Type="http://schemas.openxmlformats.org/officeDocument/2006/relationships/tags" Target="../tags/tag98.xml"/><Relationship Id="rId104" Type="http://schemas.openxmlformats.org/officeDocument/2006/relationships/tags" Target="../tags/tag105.xml"/><Relationship Id="rId120" Type="http://schemas.openxmlformats.org/officeDocument/2006/relationships/tags" Target="../tags/tag121.xml"/><Relationship Id="rId125" Type="http://schemas.openxmlformats.org/officeDocument/2006/relationships/tags" Target="../tags/tag126.xml"/><Relationship Id="rId141" Type="http://schemas.openxmlformats.org/officeDocument/2006/relationships/tags" Target="../tags/tag142.xml"/><Relationship Id="rId146" Type="http://schemas.openxmlformats.org/officeDocument/2006/relationships/tags" Target="../tags/tag147.xml"/><Relationship Id="rId167" Type="http://schemas.openxmlformats.org/officeDocument/2006/relationships/tags" Target="../tags/tag168.xml"/><Relationship Id="rId7" Type="http://schemas.openxmlformats.org/officeDocument/2006/relationships/tags" Target="../tags/tag8.xml"/><Relationship Id="rId71" Type="http://schemas.openxmlformats.org/officeDocument/2006/relationships/tags" Target="../tags/tag72.xml"/><Relationship Id="rId92" Type="http://schemas.openxmlformats.org/officeDocument/2006/relationships/tags" Target="../tags/tag93.xml"/><Relationship Id="rId162" Type="http://schemas.openxmlformats.org/officeDocument/2006/relationships/tags" Target="../tags/tag163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4" Type="http://schemas.openxmlformats.org/officeDocument/2006/relationships/tags" Target="../tags/tag25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66" Type="http://schemas.openxmlformats.org/officeDocument/2006/relationships/tags" Target="../tags/tag67.xml"/><Relationship Id="rId87" Type="http://schemas.openxmlformats.org/officeDocument/2006/relationships/tags" Target="../tags/tag88.xml"/><Relationship Id="rId110" Type="http://schemas.openxmlformats.org/officeDocument/2006/relationships/tags" Target="../tags/tag111.xml"/><Relationship Id="rId115" Type="http://schemas.openxmlformats.org/officeDocument/2006/relationships/tags" Target="../tags/tag116.xml"/><Relationship Id="rId131" Type="http://schemas.openxmlformats.org/officeDocument/2006/relationships/tags" Target="../tags/tag132.xml"/><Relationship Id="rId136" Type="http://schemas.openxmlformats.org/officeDocument/2006/relationships/tags" Target="../tags/tag137.xml"/><Relationship Id="rId157" Type="http://schemas.openxmlformats.org/officeDocument/2006/relationships/tags" Target="../tags/tag158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52" Type="http://schemas.openxmlformats.org/officeDocument/2006/relationships/tags" Target="../tags/tag153.xml"/><Relationship Id="rId173" Type="http://schemas.openxmlformats.org/officeDocument/2006/relationships/slideLayout" Target="../slideLayouts/slideLayout1.xml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56" Type="http://schemas.openxmlformats.org/officeDocument/2006/relationships/tags" Target="../tags/tag57.xml"/><Relationship Id="rId77" Type="http://schemas.openxmlformats.org/officeDocument/2006/relationships/tags" Target="../tags/tag78.xml"/><Relationship Id="rId100" Type="http://schemas.openxmlformats.org/officeDocument/2006/relationships/tags" Target="../tags/tag101.xml"/><Relationship Id="rId105" Type="http://schemas.openxmlformats.org/officeDocument/2006/relationships/tags" Target="../tags/tag106.xml"/><Relationship Id="rId126" Type="http://schemas.openxmlformats.org/officeDocument/2006/relationships/tags" Target="../tags/tag127.xml"/><Relationship Id="rId147" Type="http://schemas.openxmlformats.org/officeDocument/2006/relationships/tags" Target="../tags/tag148.xml"/><Relationship Id="rId168" Type="http://schemas.openxmlformats.org/officeDocument/2006/relationships/tags" Target="../tags/tag169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93" Type="http://schemas.openxmlformats.org/officeDocument/2006/relationships/tags" Target="../tags/tag94.xml"/><Relationship Id="rId98" Type="http://schemas.openxmlformats.org/officeDocument/2006/relationships/tags" Target="../tags/tag99.xml"/><Relationship Id="rId121" Type="http://schemas.openxmlformats.org/officeDocument/2006/relationships/tags" Target="../tags/tag122.xml"/><Relationship Id="rId142" Type="http://schemas.openxmlformats.org/officeDocument/2006/relationships/tags" Target="../tags/tag143.xml"/><Relationship Id="rId163" Type="http://schemas.openxmlformats.org/officeDocument/2006/relationships/tags" Target="../tags/tag164.xml"/><Relationship Id="rId3" Type="http://schemas.openxmlformats.org/officeDocument/2006/relationships/tags" Target="../tags/tag4.xml"/><Relationship Id="rId25" Type="http://schemas.openxmlformats.org/officeDocument/2006/relationships/tags" Target="../tags/tag26.xml"/><Relationship Id="rId46" Type="http://schemas.openxmlformats.org/officeDocument/2006/relationships/tags" Target="../tags/tag47.xml"/><Relationship Id="rId67" Type="http://schemas.openxmlformats.org/officeDocument/2006/relationships/tags" Target="../tags/tag68.xml"/><Relationship Id="rId116" Type="http://schemas.openxmlformats.org/officeDocument/2006/relationships/tags" Target="../tags/tag117.xml"/><Relationship Id="rId137" Type="http://schemas.openxmlformats.org/officeDocument/2006/relationships/tags" Target="../tags/tag138.xml"/><Relationship Id="rId158" Type="http://schemas.openxmlformats.org/officeDocument/2006/relationships/tags" Target="../tags/tag159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62" Type="http://schemas.openxmlformats.org/officeDocument/2006/relationships/tags" Target="../tags/tag63.xml"/><Relationship Id="rId83" Type="http://schemas.openxmlformats.org/officeDocument/2006/relationships/tags" Target="../tags/tag84.xml"/><Relationship Id="rId88" Type="http://schemas.openxmlformats.org/officeDocument/2006/relationships/tags" Target="../tags/tag89.xml"/><Relationship Id="rId111" Type="http://schemas.openxmlformats.org/officeDocument/2006/relationships/tags" Target="../tags/tag112.xml"/><Relationship Id="rId132" Type="http://schemas.openxmlformats.org/officeDocument/2006/relationships/tags" Target="../tags/tag133.xml"/><Relationship Id="rId153" Type="http://schemas.openxmlformats.org/officeDocument/2006/relationships/tags" Target="../tags/tag154.xml"/><Relationship Id="rId174" Type="http://schemas.openxmlformats.org/officeDocument/2006/relationships/notesSlide" Target="../notesSlides/notesSlide2.xml"/><Relationship Id="rId15" Type="http://schemas.openxmlformats.org/officeDocument/2006/relationships/tags" Target="../tags/tag16.xml"/><Relationship Id="rId36" Type="http://schemas.openxmlformats.org/officeDocument/2006/relationships/tags" Target="../tags/tag37.xml"/><Relationship Id="rId57" Type="http://schemas.openxmlformats.org/officeDocument/2006/relationships/tags" Target="../tags/tag58.xml"/><Relationship Id="rId106" Type="http://schemas.openxmlformats.org/officeDocument/2006/relationships/tags" Target="../tags/tag107.xml"/><Relationship Id="rId127" Type="http://schemas.openxmlformats.org/officeDocument/2006/relationships/tags" Target="../tags/tag12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52" Type="http://schemas.openxmlformats.org/officeDocument/2006/relationships/tags" Target="../tags/tag53.xml"/><Relationship Id="rId73" Type="http://schemas.openxmlformats.org/officeDocument/2006/relationships/tags" Target="../tags/tag74.xml"/><Relationship Id="rId78" Type="http://schemas.openxmlformats.org/officeDocument/2006/relationships/tags" Target="../tags/tag79.xml"/><Relationship Id="rId94" Type="http://schemas.openxmlformats.org/officeDocument/2006/relationships/tags" Target="../tags/tag95.xml"/><Relationship Id="rId99" Type="http://schemas.openxmlformats.org/officeDocument/2006/relationships/tags" Target="../tags/tag100.xml"/><Relationship Id="rId101" Type="http://schemas.openxmlformats.org/officeDocument/2006/relationships/tags" Target="../tags/tag102.xml"/><Relationship Id="rId122" Type="http://schemas.openxmlformats.org/officeDocument/2006/relationships/tags" Target="../tags/tag123.xml"/><Relationship Id="rId143" Type="http://schemas.openxmlformats.org/officeDocument/2006/relationships/tags" Target="../tags/tag144.xml"/><Relationship Id="rId148" Type="http://schemas.openxmlformats.org/officeDocument/2006/relationships/tags" Target="../tags/tag149.xml"/><Relationship Id="rId164" Type="http://schemas.openxmlformats.org/officeDocument/2006/relationships/tags" Target="../tags/tag165.xml"/><Relationship Id="rId169" Type="http://schemas.openxmlformats.org/officeDocument/2006/relationships/tags" Target="../tags/tag17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26" Type="http://schemas.openxmlformats.org/officeDocument/2006/relationships/tags" Target="../tags/tag27.xml"/><Relationship Id="rId47" Type="http://schemas.openxmlformats.org/officeDocument/2006/relationships/tags" Target="../tags/tag48.xml"/><Relationship Id="rId68" Type="http://schemas.openxmlformats.org/officeDocument/2006/relationships/tags" Target="../tags/tag69.xml"/><Relationship Id="rId89" Type="http://schemas.openxmlformats.org/officeDocument/2006/relationships/tags" Target="../tags/tag90.xml"/><Relationship Id="rId112" Type="http://schemas.openxmlformats.org/officeDocument/2006/relationships/tags" Target="../tags/tag113.xml"/><Relationship Id="rId133" Type="http://schemas.openxmlformats.org/officeDocument/2006/relationships/tags" Target="../tags/tag134.xml"/><Relationship Id="rId154" Type="http://schemas.openxmlformats.org/officeDocument/2006/relationships/tags" Target="../tags/tag155.xml"/><Relationship Id="rId175" Type="http://schemas.openxmlformats.org/officeDocument/2006/relationships/slide" Target="slide1.xml"/><Relationship Id="rId16" Type="http://schemas.openxmlformats.org/officeDocument/2006/relationships/tags" Target="../tags/tag17.xml"/><Relationship Id="rId37" Type="http://schemas.openxmlformats.org/officeDocument/2006/relationships/tags" Target="../tags/tag38.xml"/><Relationship Id="rId58" Type="http://schemas.openxmlformats.org/officeDocument/2006/relationships/tags" Target="../tags/tag59.xml"/><Relationship Id="rId79" Type="http://schemas.openxmlformats.org/officeDocument/2006/relationships/tags" Target="../tags/tag80.xml"/><Relationship Id="rId102" Type="http://schemas.openxmlformats.org/officeDocument/2006/relationships/tags" Target="../tags/tag103.xml"/><Relationship Id="rId123" Type="http://schemas.openxmlformats.org/officeDocument/2006/relationships/tags" Target="../tags/tag124.xml"/><Relationship Id="rId144" Type="http://schemas.openxmlformats.org/officeDocument/2006/relationships/tags" Target="../tags/tag145.xml"/><Relationship Id="rId90" Type="http://schemas.openxmlformats.org/officeDocument/2006/relationships/tags" Target="../tags/tag91.xml"/><Relationship Id="rId165" Type="http://schemas.openxmlformats.org/officeDocument/2006/relationships/tags" Target="../tags/tag166.xml"/><Relationship Id="rId27" Type="http://schemas.openxmlformats.org/officeDocument/2006/relationships/tags" Target="../tags/tag28.xml"/><Relationship Id="rId48" Type="http://schemas.openxmlformats.org/officeDocument/2006/relationships/tags" Target="../tags/tag49.xml"/><Relationship Id="rId69" Type="http://schemas.openxmlformats.org/officeDocument/2006/relationships/tags" Target="../tags/tag70.xml"/><Relationship Id="rId113" Type="http://schemas.openxmlformats.org/officeDocument/2006/relationships/tags" Target="../tags/tag114.xml"/><Relationship Id="rId134" Type="http://schemas.openxmlformats.org/officeDocument/2006/relationships/tags" Target="../tags/tag135.xml"/><Relationship Id="rId80" Type="http://schemas.openxmlformats.org/officeDocument/2006/relationships/tags" Target="../tags/tag81.xml"/><Relationship Id="rId155" Type="http://schemas.openxmlformats.org/officeDocument/2006/relationships/tags" Target="../tags/tag156.xml"/><Relationship Id="rId17" Type="http://schemas.openxmlformats.org/officeDocument/2006/relationships/tags" Target="../tags/tag18.xml"/><Relationship Id="rId38" Type="http://schemas.openxmlformats.org/officeDocument/2006/relationships/tags" Target="../tags/tag39.xml"/><Relationship Id="rId59" Type="http://schemas.openxmlformats.org/officeDocument/2006/relationships/tags" Target="../tags/tag60.xml"/><Relationship Id="rId103" Type="http://schemas.openxmlformats.org/officeDocument/2006/relationships/tags" Target="../tags/tag104.xml"/><Relationship Id="rId124" Type="http://schemas.openxmlformats.org/officeDocument/2006/relationships/tags" Target="../tags/tag125.xml"/><Relationship Id="rId70" Type="http://schemas.openxmlformats.org/officeDocument/2006/relationships/tags" Target="../tags/tag71.xml"/><Relationship Id="rId91" Type="http://schemas.openxmlformats.org/officeDocument/2006/relationships/tags" Target="../tags/tag92.xml"/><Relationship Id="rId145" Type="http://schemas.openxmlformats.org/officeDocument/2006/relationships/tags" Target="../tags/tag146.xml"/><Relationship Id="rId166" Type="http://schemas.openxmlformats.org/officeDocument/2006/relationships/tags" Target="../tags/tag16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1ED1CCA-CCA1-4BB9-B26F-4DD3BE72AB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66" t="21037" r="14836"/>
          <a:stretch/>
        </p:blipFill>
        <p:spPr>
          <a:xfrm>
            <a:off x="2141621" y="1442720"/>
            <a:ext cx="8241632" cy="5415279"/>
          </a:xfrm>
          <a:prstGeom prst="rect">
            <a:avLst/>
          </a:prstGeom>
        </p:spPr>
      </p:pic>
      <p:sp>
        <p:nvSpPr>
          <p:cNvPr id="3" name="PA-文本框 78">
            <a:extLst>
              <a:ext uri="{FF2B5EF4-FFF2-40B4-BE49-F238E27FC236}">
                <a16:creationId xmlns:a16="http://schemas.microsoft.com/office/drawing/2014/main" xmlns="" id="{425F9FF2-6386-4D05-89B3-DE437AB5C10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789052" y="0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4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.0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输入算法</a:t>
            </a:r>
          </a:p>
        </p:txBody>
      </p:sp>
    </p:spTree>
    <p:extLst>
      <p:ext uri="{BB962C8B-B14F-4D97-AF65-F5344CB8AC3E}">
        <p14:creationId xmlns:p14="http://schemas.microsoft.com/office/powerpoint/2010/main" val="14245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A-椭圆 141">
            <a:extLst>
              <a:ext uri="{FF2B5EF4-FFF2-40B4-BE49-F238E27FC236}">
                <a16:creationId xmlns:a16="http://schemas.microsoft.com/office/drawing/2014/main" xmlns="" id="{1650A607-C72B-47BB-94D8-38624A10A34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650073" y="4504902"/>
            <a:ext cx="476532" cy="47653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PA-组合 142">
            <a:extLst>
              <a:ext uri="{FF2B5EF4-FFF2-40B4-BE49-F238E27FC236}">
                <a16:creationId xmlns:a16="http://schemas.microsoft.com/office/drawing/2014/main" xmlns="" id="{10E68B4F-3FD2-4BFD-A54B-B6F7B4156FE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692562" y="4298835"/>
            <a:ext cx="393441" cy="888666"/>
            <a:chOff x="8705151" y="1696720"/>
            <a:chExt cx="1241489" cy="2804160"/>
          </a:xfrm>
        </p:grpSpPr>
        <p:sp>
          <p:nvSpPr>
            <p:cNvPr id="144" name="PA-矩形 143">
              <a:extLst>
                <a:ext uri="{FF2B5EF4-FFF2-40B4-BE49-F238E27FC236}">
                  <a16:creationId xmlns:a16="http://schemas.microsoft.com/office/drawing/2014/main" xmlns="" id="{F55CFDBA-637C-40D8-9E6A-96AB6BCA6D22}"/>
                </a:ext>
              </a:extLst>
            </p:cNvPr>
            <p:cNvSpPr/>
            <p:nvPr>
              <p:custDataLst>
                <p:tags r:id="rId171"/>
              </p:custDataLst>
            </p:nvPr>
          </p:nvSpPr>
          <p:spPr>
            <a:xfrm>
              <a:off x="9326880" y="1696720"/>
              <a:ext cx="619760" cy="1402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PA-矩形 144">
              <a:extLst>
                <a:ext uri="{FF2B5EF4-FFF2-40B4-BE49-F238E27FC236}">
                  <a16:creationId xmlns:a16="http://schemas.microsoft.com/office/drawing/2014/main" xmlns="" id="{851C72EF-F95B-4C2B-9DDE-05666A37ACA5}"/>
                </a:ext>
              </a:extLst>
            </p:cNvPr>
            <p:cNvSpPr/>
            <p:nvPr>
              <p:custDataLst>
                <p:tags r:id="rId172"/>
              </p:custDataLst>
            </p:nvPr>
          </p:nvSpPr>
          <p:spPr>
            <a:xfrm>
              <a:off x="8705151" y="3098800"/>
              <a:ext cx="619760" cy="1402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6" name="PA-任意多边形 145">
            <a:extLst>
              <a:ext uri="{FF2B5EF4-FFF2-40B4-BE49-F238E27FC236}">
                <a16:creationId xmlns:a16="http://schemas.microsoft.com/office/drawing/2014/main" xmlns="" id="{FC91DD9E-3A99-489B-8EF9-68D40498F16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87715" y="4504902"/>
            <a:ext cx="238890" cy="476531"/>
          </a:xfrm>
          <a:custGeom>
            <a:avLst/>
            <a:gdLst>
              <a:gd name="connsiteX0" fmla="*/ 1969 w 753809"/>
              <a:gd name="connsiteY0" fmla="*/ 0 h 1503680"/>
              <a:gd name="connsiteX1" fmla="*/ 753809 w 753809"/>
              <a:gd name="connsiteY1" fmla="*/ 751840 h 1503680"/>
              <a:gd name="connsiteX2" fmla="*/ 1969 w 753809"/>
              <a:gd name="connsiteY2" fmla="*/ 1503680 h 1503680"/>
              <a:gd name="connsiteX3" fmla="*/ 0 w 753809"/>
              <a:gd name="connsiteY3" fmla="*/ 1503482 h 1503680"/>
              <a:gd name="connsiteX4" fmla="*/ 0 w 753809"/>
              <a:gd name="connsiteY4" fmla="*/ 199 h 150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809" h="1503680">
                <a:moveTo>
                  <a:pt x="1969" y="0"/>
                </a:moveTo>
                <a:cubicBezTo>
                  <a:pt x="417199" y="0"/>
                  <a:pt x="753809" y="336610"/>
                  <a:pt x="753809" y="751840"/>
                </a:cubicBezTo>
                <a:cubicBezTo>
                  <a:pt x="753809" y="1167070"/>
                  <a:pt x="417199" y="1503680"/>
                  <a:pt x="1969" y="1503680"/>
                </a:cubicBezTo>
                <a:lnTo>
                  <a:pt x="0" y="1503482"/>
                </a:lnTo>
                <a:lnTo>
                  <a:pt x="0" y="19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PA-椭圆 146">
            <a:extLst>
              <a:ext uri="{FF2B5EF4-FFF2-40B4-BE49-F238E27FC236}">
                <a16:creationId xmlns:a16="http://schemas.microsoft.com/office/drawing/2014/main" xmlns="" id="{1F2CD6C6-FAE6-4ECB-A9F7-F9C0D6C4394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63409" y="4516333"/>
            <a:ext cx="449862" cy="4498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文本框 67">
            <a:extLst>
              <a:ext uri="{FF2B5EF4-FFF2-40B4-BE49-F238E27FC236}">
                <a16:creationId xmlns:a16="http://schemas.microsoft.com/office/drawing/2014/main" xmlns="" id="{FC219699-D59E-4037-8EA9-AB0EF52C2DC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80338" y="1907242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设置一个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四位</a:t>
            </a:r>
            <a:r>
              <a:rPr lang="zh-CN" altLang="en-US" sz="1600">
                <a:solidFill>
                  <a:prstClr val="black"/>
                </a:solidFill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密码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4" name="PA-1-1">
            <a:extLst>
              <a:ext uri="{FF2B5EF4-FFF2-40B4-BE49-F238E27FC236}">
                <a16:creationId xmlns:a16="http://schemas.microsoft.com/office/drawing/2014/main" xmlns="" id="{8A35A7C6-44C8-4264-B333-94650D8BB9C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73939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69" name="PA-1-2">
            <a:extLst>
              <a:ext uri="{FF2B5EF4-FFF2-40B4-BE49-F238E27FC236}">
                <a16:creationId xmlns:a16="http://schemas.microsoft.com/office/drawing/2014/main" xmlns="" id="{88D1C991-917D-474C-98DC-97E461963F1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963592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0" name="PA-1-3">
            <a:extLst>
              <a:ext uri="{FF2B5EF4-FFF2-40B4-BE49-F238E27FC236}">
                <a16:creationId xmlns:a16="http://schemas.microsoft.com/office/drawing/2014/main" xmlns="" id="{A161FBDB-606A-4003-BEB8-9D343C72EE5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755766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0" name="PA-1-4">
            <a:extLst>
              <a:ext uri="{FF2B5EF4-FFF2-40B4-BE49-F238E27FC236}">
                <a16:creationId xmlns:a16="http://schemas.microsoft.com/office/drawing/2014/main" xmlns="" id="{73F0E55A-3DF0-4225-9C6E-E17E7E601A7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173939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1" name="PA-1-5">
            <a:extLst>
              <a:ext uri="{FF2B5EF4-FFF2-40B4-BE49-F238E27FC236}">
                <a16:creationId xmlns:a16="http://schemas.microsoft.com/office/drawing/2014/main" xmlns="" id="{0404E8D1-CA1E-469C-8116-5BB103530D8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960386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2" name="PA-1-6">
            <a:extLst>
              <a:ext uri="{FF2B5EF4-FFF2-40B4-BE49-F238E27FC236}">
                <a16:creationId xmlns:a16="http://schemas.microsoft.com/office/drawing/2014/main" xmlns="" id="{687889B7-F126-46B8-88A9-DDA12D8E0BA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754163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3" name="PA-1-7">
            <a:extLst>
              <a:ext uri="{FF2B5EF4-FFF2-40B4-BE49-F238E27FC236}">
                <a16:creationId xmlns:a16="http://schemas.microsoft.com/office/drawing/2014/main" xmlns="" id="{B128242B-72E3-430C-A1CB-DFEADAB8FDDC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172336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4" name="PA-1-8">
            <a:extLst>
              <a:ext uri="{FF2B5EF4-FFF2-40B4-BE49-F238E27FC236}">
                <a16:creationId xmlns:a16="http://schemas.microsoft.com/office/drawing/2014/main" xmlns="" id="{4720D690-1205-40E6-AAFE-9F9A4289749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961187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5" name="PA-1-9">
            <a:extLst>
              <a:ext uri="{FF2B5EF4-FFF2-40B4-BE49-F238E27FC236}">
                <a16:creationId xmlns:a16="http://schemas.microsoft.com/office/drawing/2014/main" xmlns="" id="{613A1148-7A7C-49FD-9CDB-59514EAF21A5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754163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87" name="PA-1-0">
            <a:extLst>
              <a:ext uri="{FF2B5EF4-FFF2-40B4-BE49-F238E27FC236}">
                <a16:creationId xmlns:a16="http://schemas.microsoft.com/office/drawing/2014/main" xmlns="" id="{30477864-1D9B-46EC-8BCC-B8F7F57C5799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173939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28" name="PA-2-1">
            <a:extLst>
              <a:ext uri="{FF2B5EF4-FFF2-40B4-BE49-F238E27FC236}">
                <a16:creationId xmlns:a16="http://schemas.microsoft.com/office/drawing/2014/main" xmlns="" id="{618F3A0C-ED17-438A-B3D9-2F1AE087431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173939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29" name="PA-2-2">
            <a:extLst>
              <a:ext uri="{FF2B5EF4-FFF2-40B4-BE49-F238E27FC236}">
                <a16:creationId xmlns:a16="http://schemas.microsoft.com/office/drawing/2014/main" xmlns="" id="{370C490F-4F7A-453C-B2AD-D31D20FAA52A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5963592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0" name="PA-2-3">
            <a:extLst>
              <a:ext uri="{FF2B5EF4-FFF2-40B4-BE49-F238E27FC236}">
                <a16:creationId xmlns:a16="http://schemas.microsoft.com/office/drawing/2014/main" xmlns="" id="{079565A4-80F2-4DE3-8EFE-2D79EAB7111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755766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1" name="PA-2-4">
            <a:extLst>
              <a:ext uri="{FF2B5EF4-FFF2-40B4-BE49-F238E27FC236}">
                <a16:creationId xmlns:a16="http://schemas.microsoft.com/office/drawing/2014/main" xmlns="" id="{1CAD2339-B160-4A69-8646-CBCC3FC4B73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5173939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2" name="PA-2-5">
            <a:extLst>
              <a:ext uri="{FF2B5EF4-FFF2-40B4-BE49-F238E27FC236}">
                <a16:creationId xmlns:a16="http://schemas.microsoft.com/office/drawing/2014/main" xmlns="" id="{E6482FCF-A1DB-45BB-8F17-B2C55E315BC9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5960386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3" name="PA-2-6">
            <a:extLst>
              <a:ext uri="{FF2B5EF4-FFF2-40B4-BE49-F238E27FC236}">
                <a16:creationId xmlns:a16="http://schemas.microsoft.com/office/drawing/2014/main" xmlns="" id="{EB7AA4F3-AC23-4DF9-8634-03532298FE8E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754163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4" name="PA-2-7">
            <a:extLst>
              <a:ext uri="{FF2B5EF4-FFF2-40B4-BE49-F238E27FC236}">
                <a16:creationId xmlns:a16="http://schemas.microsoft.com/office/drawing/2014/main" xmlns="" id="{08CDC848-9B12-4847-B6D0-B516FF376AA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172336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5" name="PA-2-8">
            <a:extLst>
              <a:ext uri="{FF2B5EF4-FFF2-40B4-BE49-F238E27FC236}">
                <a16:creationId xmlns:a16="http://schemas.microsoft.com/office/drawing/2014/main" xmlns="" id="{BAE2A12C-F318-4B96-9A72-AA08A17DD9AB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961187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6" name="PA-2-9">
            <a:extLst>
              <a:ext uri="{FF2B5EF4-FFF2-40B4-BE49-F238E27FC236}">
                <a16:creationId xmlns:a16="http://schemas.microsoft.com/office/drawing/2014/main" xmlns="" id="{C83EE23E-A901-4A19-A157-1C2A5B453B1D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754163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37" name="PA-2-0">
            <a:extLst>
              <a:ext uri="{FF2B5EF4-FFF2-40B4-BE49-F238E27FC236}">
                <a16:creationId xmlns:a16="http://schemas.microsoft.com/office/drawing/2014/main" xmlns="" id="{865CF659-F64D-47C7-BA78-48398D287511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5173939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2" name="PA-3-1">
            <a:extLst>
              <a:ext uri="{FF2B5EF4-FFF2-40B4-BE49-F238E27FC236}">
                <a16:creationId xmlns:a16="http://schemas.microsoft.com/office/drawing/2014/main" xmlns="" id="{D64BB512-B7CB-4410-B717-760204F8C018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5173939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3" name="PA-3-2">
            <a:extLst>
              <a:ext uri="{FF2B5EF4-FFF2-40B4-BE49-F238E27FC236}">
                <a16:creationId xmlns:a16="http://schemas.microsoft.com/office/drawing/2014/main" xmlns="" id="{4BB943C2-3633-4E21-9CE5-6FD97D634AD3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5963592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4" name="PA-3-3">
            <a:extLst>
              <a:ext uri="{FF2B5EF4-FFF2-40B4-BE49-F238E27FC236}">
                <a16:creationId xmlns:a16="http://schemas.microsoft.com/office/drawing/2014/main" xmlns="" id="{03B89BCC-A8CD-4937-BC05-FB96322B806F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6755766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5" name="PA-3-4">
            <a:extLst>
              <a:ext uri="{FF2B5EF4-FFF2-40B4-BE49-F238E27FC236}">
                <a16:creationId xmlns:a16="http://schemas.microsoft.com/office/drawing/2014/main" xmlns="" id="{B598A8E1-E094-4AC2-B992-622DC375CD3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5173939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6" name="PA-3-5">
            <a:extLst>
              <a:ext uri="{FF2B5EF4-FFF2-40B4-BE49-F238E27FC236}">
                <a16:creationId xmlns:a16="http://schemas.microsoft.com/office/drawing/2014/main" xmlns="" id="{F1FFD146-4464-4BAA-8697-27C5CF035221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960386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7" name="PA-3-6">
            <a:extLst>
              <a:ext uri="{FF2B5EF4-FFF2-40B4-BE49-F238E27FC236}">
                <a16:creationId xmlns:a16="http://schemas.microsoft.com/office/drawing/2014/main" xmlns="" id="{ED679C9A-4DEB-459C-9268-ABAB426635C4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6754163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8" name="PA-3-7">
            <a:extLst>
              <a:ext uri="{FF2B5EF4-FFF2-40B4-BE49-F238E27FC236}">
                <a16:creationId xmlns:a16="http://schemas.microsoft.com/office/drawing/2014/main" xmlns="" id="{E544A5BA-E98D-4782-B7B7-A67D3ED4C5E4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5172336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59" name="PA-3-8">
            <a:extLst>
              <a:ext uri="{FF2B5EF4-FFF2-40B4-BE49-F238E27FC236}">
                <a16:creationId xmlns:a16="http://schemas.microsoft.com/office/drawing/2014/main" xmlns="" id="{1BC772F5-F7CA-4091-9282-675273F59660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5961187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61" name="PA-3-9">
            <a:extLst>
              <a:ext uri="{FF2B5EF4-FFF2-40B4-BE49-F238E27FC236}">
                <a16:creationId xmlns:a16="http://schemas.microsoft.com/office/drawing/2014/main" xmlns="" id="{C809E071-515C-4D85-8FA8-7AE5B720C8BB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6754163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60" name="PA-3-0">
            <a:extLst>
              <a:ext uri="{FF2B5EF4-FFF2-40B4-BE49-F238E27FC236}">
                <a16:creationId xmlns:a16="http://schemas.microsoft.com/office/drawing/2014/main" xmlns="" id="{1DFD3364-17F7-41E1-BF0C-BB9533B071A6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5173939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27" name="PA-密码1">
            <a:extLst>
              <a:ext uri="{FF2B5EF4-FFF2-40B4-BE49-F238E27FC236}">
                <a16:creationId xmlns:a16="http://schemas.microsoft.com/office/drawing/2014/main" xmlns="" id="{ADD5B125-B490-4D15-9954-41220F803851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>
          <a:xfrm>
            <a:off x="5734668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PA-密码2">
            <a:extLst>
              <a:ext uri="{FF2B5EF4-FFF2-40B4-BE49-F238E27FC236}">
                <a16:creationId xmlns:a16="http://schemas.microsoft.com/office/drawing/2014/main" xmlns="" id="{32C27A5F-4537-4E03-97E9-28C62B476B27}"/>
              </a:ext>
            </a:extLst>
          </p:cNvPr>
          <p:cNvSpPr>
            <a:spLocks/>
          </p:cNvSpPr>
          <p:nvPr>
            <p:custDataLst>
              <p:tags r:id="rId37"/>
            </p:custDataLst>
          </p:nvPr>
        </p:nvSpPr>
        <p:spPr>
          <a:xfrm>
            <a:off x="5956605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PA-密码3">
            <a:extLst>
              <a:ext uri="{FF2B5EF4-FFF2-40B4-BE49-F238E27FC236}">
                <a16:creationId xmlns:a16="http://schemas.microsoft.com/office/drawing/2014/main" xmlns="" id="{29BB6400-2B9F-4ABA-B658-FE3E65FEBE0E}"/>
              </a:ext>
            </a:extLst>
          </p:cNvPr>
          <p:cNvSpPr>
            <a:spLocks/>
          </p:cNvSpPr>
          <p:nvPr>
            <p:custDataLst>
              <p:tags r:id="rId38"/>
            </p:custDataLst>
          </p:nvPr>
        </p:nvSpPr>
        <p:spPr>
          <a:xfrm>
            <a:off x="6178542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PA-密码4">
            <a:extLst>
              <a:ext uri="{FF2B5EF4-FFF2-40B4-BE49-F238E27FC236}">
                <a16:creationId xmlns:a16="http://schemas.microsoft.com/office/drawing/2014/main" xmlns="" id="{BFD9683A-5C48-4560-9073-FABC65C48754}"/>
              </a:ext>
            </a:extLst>
          </p:cNvPr>
          <p:cNvSpPr>
            <a:spLocks/>
          </p:cNvSpPr>
          <p:nvPr>
            <p:custDataLst>
              <p:tags r:id="rId39"/>
            </p:custDataLst>
          </p:nvPr>
        </p:nvSpPr>
        <p:spPr>
          <a:xfrm>
            <a:off x="6400480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PA-4-1">
            <a:extLst>
              <a:ext uri="{FF2B5EF4-FFF2-40B4-BE49-F238E27FC236}">
                <a16:creationId xmlns:a16="http://schemas.microsoft.com/office/drawing/2014/main" xmlns="" id="{04EBAF98-10A7-47D0-8898-9B192B8DC22B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5173939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66" name="PA-4-2">
            <a:extLst>
              <a:ext uri="{FF2B5EF4-FFF2-40B4-BE49-F238E27FC236}">
                <a16:creationId xmlns:a16="http://schemas.microsoft.com/office/drawing/2014/main" xmlns="" id="{67938232-E44C-4D06-9EFA-2385C7918422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5963592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67" name="PA-4-3">
            <a:extLst>
              <a:ext uri="{FF2B5EF4-FFF2-40B4-BE49-F238E27FC236}">
                <a16:creationId xmlns:a16="http://schemas.microsoft.com/office/drawing/2014/main" xmlns="" id="{2308C4D4-9264-4809-9672-1BF17236A3C6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6755766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1" name="PA-4-4">
            <a:extLst>
              <a:ext uri="{FF2B5EF4-FFF2-40B4-BE49-F238E27FC236}">
                <a16:creationId xmlns:a16="http://schemas.microsoft.com/office/drawing/2014/main" xmlns="" id="{7C492532-952B-4886-8184-D94B2625C065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5173939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2" name="PA-4-5">
            <a:extLst>
              <a:ext uri="{FF2B5EF4-FFF2-40B4-BE49-F238E27FC236}">
                <a16:creationId xmlns:a16="http://schemas.microsoft.com/office/drawing/2014/main" xmlns="" id="{27045D51-21BB-474D-B168-D2783FBBAB4E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5960386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3" name="PA-4-6">
            <a:extLst>
              <a:ext uri="{FF2B5EF4-FFF2-40B4-BE49-F238E27FC236}">
                <a16:creationId xmlns:a16="http://schemas.microsoft.com/office/drawing/2014/main" xmlns="" id="{6FC4A011-887C-4D8B-9854-B5E443B82FC4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6754163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4" name="PA-4-7">
            <a:extLst>
              <a:ext uri="{FF2B5EF4-FFF2-40B4-BE49-F238E27FC236}">
                <a16:creationId xmlns:a16="http://schemas.microsoft.com/office/drawing/2014/main" xmlns="" id="{97A03258-11FE-41A5-BD68-9B218620C0D3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172336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5" name="PA-4-8">
            <a:extLst>
              <a:ext uri="{FF2B5EF4-FFF2-40B4-BE49-F238E27FC236}">
                <a16:creationId xmlns:a16="http://schemas.microsoft.com/office/drawing/2014/main" xmlns="" id="{B0748EA1-B3C1-4E1F-B4B6-045221D54BE2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5961187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6" name="PA-4-9">
            <a:extLst>
              <a:ext uri="{FF2B5EF4-FFF2-40B4-BE49-F238E27FC236}">
                <a16:creationId xmlns:a16="http://schemas.microsoft.com/office/drawing/2014/main" xmlns="" id="{1C219B6B-9527-46C4-A0FF-233D62A2F176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6754163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7" name="PA-4-0">
            <a:extLst>
              <a:ext uri="{FF2B5EF4-FFF2-40B4-BE49-F238E27FC236}">
                <a16:creationId xmlns:a16="http://schemas.microsoft.com/office/drawing/2014/main" xmlns="" id="{E2A894F1-5502-4B02-8EBB-191148EC9A3B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5173939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</a:endParaRPr>
          </a:p>
        </p:txBody>
      </p:sp>
      <p:sp>
        <p:nvSpPr>
          <p:cNvPr id="79" name="PA-文本框 78">
            <a:extLst>
              <a:ext uri="{FF2B5EF4-FFF2-40B4-BE49-F238E27FC236}">
                <a16:creationId xmlns:a16="http://schemas.microsoft.com/office/drawing/2014/main" xmlns="" id="{DB546D86-AB5E-4223-BA69-5F1710DF31D3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10789052" y="0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t>4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.0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输入算法</a:t>
            </a:r>
          </a:p>
        </p:txBody>
      </p:sp>
      <p:sp>
        <p:nvSpPr>
          <p:cNvPr id="86" name="PA-密码1">
            <a:extLst>
              <a:ext uri="{FF2B5EF4-FFF2-40B4-BE49-F238E27FC236}">
                <a16:creationId xmlns:a16="http://schemas.microsoft.com/office/drawing/2014/main" xmlns="" id="{4CADC8F1-DAA0-4648-8D70-DA6F57DC4E1A}"/>
              </a:ext>
            </a:extLst>
          </p:cNvPr>
          <p:cNvSpPr>
            <a:spLocks/>
          </p:cNvSpPr>
          <p:nvPr>
            <p:custDataLst>
              <p:tags r:id="rId51"/>
            </p:custDataLst>
          </p:nvPr>
        </p:nvSpPr>
        <p:spPr>
          <a:xfrm>
            <a:off x="5734668" y="2511336"/>
            <a:ext cx="55614" cy="58348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PA-密码2">
            <a:extLst>
              <a:ext uri="{FF2B5EF4-FFF2-40B4-BE49-F238E27FC236}">
                <a16:creationId xmlns:a16="http://schemas.microsoft.com/office/drawing/2014/main" xmlns="" id="{30E7053B-1D22-414C-A335-E318911E63F2}"/>
              </a:ext>
            </a:extLst>
          </p:cNvPr>
          <p:cNvSpPr>
            <a:spLocks/>
          </p:cNvSpPr>
          <p:nvPr>
            <p:custDataLst>
              <p:tags r:id="rId52"/>
            </p:custDataLst>
          </p:nvPr>
        </p:nvSpPr>
        <p:spPr>
          <a:xfrm>
            <a:off x="5956605" y="2511336"/>
            <a:ext cx="55614" cy="58348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PA-密码3">
            <a:extLst>
              <a:ext uri="{FF2B5EF4-FFF2-40B4-BE49-F238E27FC236}">
                <a16:creationId xmlns:a16="http://schemas.microsoft.com/office/drawing/2014/main" xmlns="" id="{67E08B17-54C5-48D0-9B9B-E5EE656CE2D0}"/>
              </a:ext>
            </a:extLst>
          </p:cNvPr>
          <p:cNvSpPr>
            <a:spLocks/>
          </p:cNvSpPr>
          <p:nvPr>
            <p:custDataLst>
              <p:tags r:id="rId53"/>
            </p:custDataLst>
          </p:nvPr>
        </p:nvSpPr>
        <p:spPr>
          <a:xfrm>
            <a:off x="6178542" y="2511336"/>
            <a:ext cx="55614" cy="58348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PA-密码4">
            <a:extLst>
              <a:ext uri="{FF2B5EF4-FFF2-40B4-BE49-F238E27FC236}">
                <a16:creationId xmlns:a16="http://schemas.microsoft.com/office/drawing/2014/main" xmlns="" id="{4F9F93D0-0A37-404A-B42C-C35A2B35A2A7}"/>
              </a:ext>
            </a:extLst>
          </p:cNvPr>
          <p:cNvSpPr>
            <a:spLocks/>
          </p:cNvSpPr>
          <p:nvPr>
            <p:custDataLst>
              <p:tags r:id="rId54"/>
            </p:custDataLst>
          </p:nvPr>
        </p:nvSpPr>
        <p:spPr>
          <a:xfrm>
            <a:off x="6400480" y="2511336"/>
            <a:ext cx="55614" cy="58348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PA-11">
            <a:extLst>
              <a:ext uri="{FF2B5EF4-FFF2-40B4-BE49-F238E27FC236}">
                <a16:creationId xmlns:a16="http://schemas.microsoft.com/office/drawing/2014/main" xmlns="" id="{8028FA16-CF4F-45AB-A90D-D98DDA0BB1C0}"/>
              </a:ext>
            </a:extLst>
          </p:cNvPr>
          <p:cNvSpPr>
            <a:spLocks/>
          </p:cNvSpPr>
          <p:nvPr>
            <p:custDataLst>
              <p:tags r:id="rId55"/>
            </p:custDataLst>
          </p:nvPr>
        </p:nvSpPr>
        <p:spPr>
          <a:xfrm>
            <a:off x="5071596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PA-22">
            <a:extLst>
              <a:ext uri="{FF2B5EF4-FFF2-40B4-BE49-F238E27FC236}">
                <a16:creationId xmlns:a16="http://schemas.microsoft.com/office/drawing/2014/main" xmlns="" id="{F3F7F277-DAEF-4426-9033-24EBC57CEA68}"/>
              </a:ext>
            </a:extLst>
          </p:cNvPr>
          <p:cNvSpPr>
            <a:spLocks/>
          </p:cNvSpPr>
          <p:nvPr>
            <p:custDataLst>
              <p:tags r:id="rId56"/>
            </p:custDataLst>
          </p:nvPr>
        </p:nvSpPr>
        <p:spPr>
          <a:xfrm>
            <a:off x="5862050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PA-33">
            <a:extLst>
              <a:ext uri="{FF2B5EF4-FFF2-40B4-BE49-F238E27FC236}">
                <a16:creationId xmlns:a16="http://schemas.microsoft.com/office/drawing/2014/main" xmlns="" id="{704CF7DF-7A73-4E28-B95B-91615E591B91}"/>
              </a:ext>
            </a:extLst>
          </p:cNvPr>
          <p:cNvSpPr>
            <a:spLocks/>
          </p:cNvSpPr>
          <p:nvPr>
            <p:custDataLst>
              <p:tags r:id="rId57"/>
            </p:custDataLst>
          </p:nvPr>
        </p:nvSpPr>
        <p:spPr>
          <a:xfrm>
            <a:off x="6655026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PA-44">
            <a:extLst>
              <a:ext uri="{FF2B5EF4-FFF2-40B4-BE49-F238E27FC236}">
                <a16:creationId xmlns:a16="http://schemas.microsoft.com/office/drawing/2014/main" xmlns="" id="{95DE3FAC-473A-4DA0-B2A4-A234646949F0}"/>
              </a:ext>
            </a:extLst>
          </p:cNvPr>
          <p:cNvSpPr>
            <a:spLocks/>
          </p:cNvSpPr>
          <p:nvPr>
            <p:custDataLst>
              <p:tags r:id="rId58"/>
            </p:custDataLst>
          </p:nvPr>
        </p:nvSpPr>
        <p:spPr>
          <a:xfrm>
            <a:off x="5071596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PA-55">
            <a:extLst>
              <a:ext uri="{FF2B5EF4-FFF2-40B4-BE49-F238E27FC236}">
                <a16:creationId xmlns:a16="http://schemas.microsoft.com/office/drawing/2014/main" xmlns="" id="{C33F14CC-228C-4906-9453-EAAC4211916D}"/>
              </a:ext>
            </a:extLst>
          </p:cNvPr>
          <p:cNvSpPr>
            <a:spLocks/>
          </p:cNvSpPr>
          <p:nvPr>
            <p:custDataLst>
              <p:tags r:id="rId59"/>
            </p:custDataLst>
          </p:nvPr>
        </p:nvSpPr>
        <p:spPr>
          <a:xfrm>
            <a:off x="5862050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PA-66">
            <a:extLst>
              <a:ext uri="{FF2B5EF4-FFF2-40B4-BE49-F238E27FC236}">
                <a16:creationId xmlns:a16="http://schemas.microsoft.com/office/drawing/2014/main" xmlns="" id="{5124EE17-EFF4-499B-8081-B1C65CC374DC}"/>
              </a:ext>
            </a:extLst>
          </p:cNvPr>
          <p:cNvSpPr>
            <a:spLocks/>
          </p:cNvSpPr>
          <p:nvPr>
            <p:custDataLst>
              <p:tags r:id="rId60"/>
            </p:custDataLst>
          </p:nvPr>
        </p:nvSpPr>
        <p:spPr>
          <a:xfrm>
            <a:off x="6655026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PA-77">
            <a:extLst>
              <a:ext uri="{FF2B5EF4-FFF2-40B4-BE49-F238E27FC236}">
                <a16:creationId xmlns:a16="http://schemas.microsoft.com/office/drawing/2014/main" xmlns="" id="{FD1AFD07-58FC-4430-815D-9272AF3A268A}"/>
              </a:ext>
            </a:extLst>
          </p:cNvPr>
          <p:cNvSpPr>
            <a:spLocks/>
          </p:cNvSpPr>
          <p:nvPr>
            <p:custDataLst>
              <p:tags r:id="rId61"/>
            </p:custDataLst>
          </p:nvPr>
        </p:nvSpPr>
        <p:spPr>
          <a:xfrm>
            <a:off x="5071596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PA-88">
            <a:extLst>
              <a:ext uri="{FF2B5EF4-FFF2-40B4-BE49-F238E27FC236}">
                <a16:creationId xmlns:a16="http://schemas.microsoft.com/office/drawing/2014/main" xmlns="" id="{1AC231CC-BDA4-4DA9-A2FE-706E3140CE85}"/>
              </a:ext>
            </a:extLst>
          </p:cNvPr>
          <p:cNvSpPr>
            <a:spLocks/>
          </p:cNvSpPr>
          <p:nvPr>
            <p:custDataLst>
              <p:tags r:id="rId62"/>
            </p:custDataLst>
          </p:nvPr>
        </p:nvSpPr>
        <p:spPr>
          <a:xfrm>
            <a:off x="5862050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PA-99">
            <a:extLst>
              <a:ext uri="{FF2B5EF4-FFF2-40B4-BE49-F238E27FC236}">
                <a16:creationId xmlns:a16="http://schemas.microsoft.com/office/drawing/2014/main" xmlns="" id="{B6AB8CB4-FCB2-4127-B6AD-E7C62B4AF98C}"/>
              </a:ext>
            </a:extLst>
          </p:cNvPr>
          <p:cNvSpPr>
            <a:spLocks/>
          </p:cNvSpPr>
          <p:nvPr>
            <p:custDataLst>
              <p:tags r:id="rId63"/>
            </p:custDataLst>
          </p:nvPr>
        </p:nvSpPr>
        <p:spPr>
          <a:xfrm>
            <a:off x="6655026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PA-00">
            <a:extLst>
              <a:ext uri="{FF2B5EF4-FFF2-40B4-BE49-F238E27FC236}">
                <a16:creationId xmlns:a16="http://schemas.microsoft.com/office/drawing/2014/main" xmlns="" id="{784C3E62-9A27-41E2-BD7D-B5EB7E16925F}"/>
              </a:ext>
            </a:extLst>
          </p:cNvPr>
          <p:cNvSpPr>
            <a:spLocks/>
          </p:cNvSpPr>
          <p:nvPr>
            <p:custDataLst>
              <p:tags r:id="rId64"/>
            </p:custDataLst>
          </p:nvPr>
        </p:nvSpPr>
        <p:spPr>
          <a:xfrm>
            <a:off x="5071596" y="451865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6" name="PA-KK ">
            <a:extLst>
              <a:ext uri="{FF2B5EF4-FFF2-40B4-BE49-F238E27FC236}">
                <a16:creationId xmlns:a16="http://schemas.microsoft.com/office/drawing/2014/main" xmlns="" id="{35F95BC3-2219-44D4-BB1B-B22117C25674}"/>
              </a:ext>
            </a:extLst>
          </p:cNvPr>
          <p:cNvSpPr>
            <a:spLocks/>
          </p:cNvSpPr>
          <p:nvPr>
            <p:custDataLst>
              <p:tags r:id="rId65"/>
            </p:custDataLst>
          </p:nvPr>
        </p:nvSpPr>
        <p:spPr>
          <a:xfrm>
            <a:off x="6655026" y="451865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PA-前进">
            <a:extLst>
              <a:ext uri="{FF2B5EF4-FFF2-40B4-BE49-F238E27FC236}">
                <a16:creationId xmlns:a16="http://schemas.microsoft.com/office/drawing/2014/main" xmlns="" id="{66443DE4-8161-47EA-B147-182310C27488}"/>
              </a:ext>
            </a:extLst>
          </p:cNvPr>
          <p:cNvGrpSpPr/>
          <p:nvPr>
            <p:custDataLst>
              <p:tags r:id="rId66"/>
            </p:custDataLst>
          </p:nvPr>
        </p:nvGrpSpPr>
        <p:grpSpPr>
          <a:xfrm>
            <a:off x="6661323" y="4517020"/>
            <a:ext cx="453852" cy="453852"/>
            <a:chOff x="7300440" y="4850125"/>
            <a:chExt cx="467900" cy="467900"/>
          </a:xfrm>
        </p:grpSpPr>
        <p:sp>
          <p:nvSpPr>
            <p:cNvPr id="135" name="PA-KK ">
              <a:extLst>
                <a:ext uri="{FF2B5EF4-FFF2-40B4-BE49-F238E27FC236}">
                  <a16:creationId xmlns:a16="http://schemas.microsoft.com/office/drawing/2014/main" xmlns="" id="{B55B72A1-C5F0-4D36-8746-5A103CF08ED0}"/>
                </a:ext>
              </a:extLst>
            </p:cNvPr>
            <p:cNvSpPr>
              <a:spLocks/>
            </p:cNvSpPr>
            <p:nvPr>
              <p:custDataLst>
                <p:tags r:id="rId169"/>
              </p:custDataLst>
            </p:nvPr>
          </p:nvSpPr>
          <p:spPr>
            <a:xfrm>
              <a:off x="7300440" y="4850125"/>
              <a:ext cx="467900" cy="4679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" name="PA-右箭头 2">
              <a:extLst>
                <a:ext uri="{FF2B5EF4-FFF2-40B4-BE49-F238E27FC236}">
                  <a16:creationId xmlns:a16="http://schemas.microsoft.com/office/drawing/2014/main" xmlns="" id="{BAB8FA5E-1D87-4F0C-9D53-31AF28C18BD0}"/>
                </a:ext>
              </a:extLst>
            </p:cNvPr>
            <p:cNvSpPr/>
            <p:nvPr>
              <p:custDataLst>
                <p:tags r:id="rId170"/>
              </p:custDataLst>
            </p:nvPr>
          </p:nvSpPr>
          <p:spPr>
            <a:xfrm>
              <a:off x="7410184" y="4962645"/>
              <a:ext cx="276860" cy="242860"/>
            </a:xfrm>
            <a:prstGeom prst="rightArrow">
              <a:avLst>
                <a:gd name="adj1" fmla="val 32743"/>
                <a:gd name="adj2" fmla="val 6333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PA-文本框 67">
            <a:extLst>
              <a:ext uri="{FF2B5EF4-FFF2-40B4-BE49-F238E27FC236}">
                <a16:creationId xmlns:a16="http://schemas.microsoft.com/office/drawing/2014/main" xmlns="" id="{6DB60B7D-0CE6-4866-81F5-83A87677D7D8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5388116" y="190724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>
                <a:solidFill>
                  <a:prstClr val="black"/>
                </a:solidFill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请再输入一次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33" name="PA-5-1">
            <a:extLst>
              <a:ext uri="{FF2B5EF4-FFF2-40B4-BE49-F238E27FC236}">
                <a16:creationId xmlns:a16="http://schemas.microsoft.com/office/drawing/2014/main" xmlns="" id="{D795D4AC-3FBA-40F3-A86F-CBF0307719E0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5173651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34" name="PA-5-2">
            <a:extLst>
              <a:ext uri="{FF2B5EF4-FFF2-40B4-BE49-F238E27FC236}">
                <a16:creationId xmlns:a16="http://schemas.microsoft.com/office/drawing/2014/main" xmlns="" id="{02900469-5F84-49BC-8ADB-FEE8073DD017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963304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36" name="PA-5-3">
            <a:extLst>
              <a:ext uri="{FF2B5EF4-FFF2-40B4-BE49-F238E27FC236}">
                <a16:creationId xmlns:a16="http://schemas.microsoft.com/office/drawing/2014/main" xmlns="" id="{4673572A-C0BA-489F-836C-7EBE65F9CAA3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6755478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37" name="PA-5-4">
            <a:extLst>
              <a:ext uri="{FF2B5EF4-FFF2-40B4-BE49-F238E27FC236}">
                <a16:creationId xmlns:a16="http://schemas.microsoft.com/office/drawing/2014/main" xmlns="" id="{41C99776-6FCD-4BA7-AA49-77848CAE6C83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5173651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38" name="PA-5-5">
            <a:extLst>
              <a:ext uri="{FF2B5EF4-FFF2-40B4-BE49-F238E27FC236}">
                <a16:creationId xmlns:a16="http://schemas.microsoft.com/office/drawing/2014/main" xmlns="" id="{5E1925C2-B119-4E53-ABCF-39D9A0BF012B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5960098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39" name="PA-5-6">
            <a:extLst>
              <a:ext uri="{FF2B5EF4-FFF2-40B4-BE49-F238E27FC236}">
                <a16:creationId xmlns:a16="http://schemas.microsoft.com/office/drawing/2014/main" xmlns="" id="{5B534FFA-F925-47B7-90FE-E160F97DED27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6753875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40" name="PA-5-7">
            <a:extLst>
              <a:ext uri="{FF2B5EF4-FFF2-40B4-BE49-F238E27FC236}">
                <a16:creationId xmlns:a16="http://schemas.microsoft.com/office/drawing/2014/main" xmlns="" id="{12993607-DA18-4982-A08C-38F1D5505B81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5172048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41" name="PA-5-8">
            <a:extLst>
              <a:ext uri="{FF2B5EF4-FFF2-40B4-BE49-F238E27FC236}">
                <a16:creationId xmlns:a16="http://schemas.microsoft.com/office/drawing/2014/main" xmlns="" id="{60C07750-0B8D-45F8-A9C5-5B4533FD410C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5960899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48" name="PA-5-9">
            <a:extLst>
              <a:ext uri="{FF2B5EF4-FFF2-40B4-BE49-F238E27FC236}">
                <a16:creationId xmlns:a16="http://schemas.microsoft.com/office/drawing/2014/main" xmlns="" id="{7E293935-128E-46EB-9B81-CA0430A1E374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6753875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49" name="PA-5-0">
            <a:extLst>
              <a:ext uri="{FF2B5EF4-FFF2-40B4-BE49-F238E27FC236}">
                <a16:creationId xmlns:a16="http://schemas.microsoft.com/office/drawing/2014/main" xmlns="" id="{BE4137E5-7C56-4E19-8C98-7334BB51836D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173651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0" name="PA-6-1">
            <a:extLst>
              <a:ext uri="{FF2B5EF4-FFF2-40B4-BE49-F238E27FC236}">
                <a16:creationId xmlns:a16="http://schemas.microsoft.com/office/drawing/2014/main" xmlns="" id="{389F79F9-B22B-4613-89A0-52D76F267CD3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173651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1" name="PA-6-2">
            <a:extLst>
              <a:ext uri="{FF2B5EF4-FFF2-40B4-BE49-F238E27FC236}">
                <a16:creationId xmlns:a16="http://schemas.microsoft.com/office/drawing/2014/main" xmlns="" id="{13E87A43-89DB-475B-ADB2-5F3BC1D1FEC9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5963304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2" name="PA-6-3">
            <a:extLst>
              <a:ext uri="{FF2B5EF4-FFF2-40B4-BE49-F238E27FC236}">
                <a16:creationId xmlns:a16="http://schemas.microsoft.com/office/drawing/2014/main" xmlns="" id="{E0164942-A0C0-448C-97ED-F9EBF51E8766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755478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3" name="PA-6-4">
            <a:extLst>
              <a:ext uri="{FF2B5EF4-FFF2-40B4-BE49-F238E27FC236}">
                <a16:creationId xmlns:a16="http://schemas.microsoft.com/office/drawing/2014/main" xmlns="" id="{C1CA17CD-137C-4F1C-8C2D-F1D1A8AEB6A8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5173651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4" name="PA-6-5">
            <a:extLst>
              <a:ext uri="{FF2B5EF4-FFF2-40B4-BE49-F238E27FC236}">
                <a16:creationId xmlns:a16="http://schemas.microsoft.com/office/drawing/2014/main" xmlns="" id="{5EEF8C85-E6E0-4ABA-B03F-6A604F0E8D0A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5960098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5" name="PA-6-6">
            <a:extLst>
              <a:ext uri="{FF2B5EF4-FFF2-40B4-BE49-F238E27FC236}">
                <a16:creationId xmlns:a16="http://schemas.microsoft.com/office/drawing/2014/main" xmlns="" id="{23B0A280-4508-41F4-B86E-5D332B20BA6A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6753875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6" name="PA-6-7">
            <a:extLst>
              <a:ext uri="{FF2B5EF4-FFF2-40B4-BE49-F238E27FC236}">
                <a16:creationId xmlns:a16="http://schemas.microsoft.com/office/drawing/2014/main" xmlns="" id="{0C103640-E1ED-4EFD-87EC-294BC1702DAF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5172048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7" name="PA-6-8">
            <a:extLst>
              <a:ext uri="{FF2B5EF4-FFF2-40B4-BE49-F238E27FC236}">
                <a16:creationId xmlns:a16="http://schemas.microsoft.com/office/drawing/2014/main" xmlns="" id="{EA4256D3-F998-4174-8E5F-34811A5158BC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5960899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8" name="PA-6-9">
            <a:extLst>
              <a:ext uri="{FF2B5EF4-FFF2-40B4-BE49-F238E27FC236}">
                <a16:creationId xmlns:a16="http://schemas.microsoft.com/office/drawing/2014/main" xmlns="" id="{DF151970-1685-4A07-BA93-22F0E1C903F1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6753875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59" name="PA-6-0">
            <a:extLst>
              <a:ext uri="{FF2B5EF4-FFF2-40B4-BE49-F238E27FC236}">
                <a16:creationId xmlns:a16="http://schemas.microsoft.com/office/drawing/2014/main" xmlns="" id="{58F9674F-0AA6-4A22-B3DB-C83029974B5A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5173651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0" name="PA-7-1">
            <a:extLst>
              <a:ext uri="{FF2B5EF4-FFF2-40B4-BE49-F238E27FC236}">
                <a16:creationId xmlns:a16="http://schemas.microsoft.com/office/drawing/2014/main" xmlns="" id="{244FE5FB-F40B-4E82-91D1-3B2E02407112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5173651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1" name="PA-7-2">
            <a:extLst>
              <a:ext uri="{FF2B5EF4-FFF2-40B4-BE49-F238E27FC236}">
                <a16:creationId xmlns:a16="http://schemas.microsoft.com/office/drawing/2014/main" xmlns="" id="{BB4D269D-7A26-4CE4-BE36-419E55747F91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5963304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2" name="PA-7-3">
            <a:extLst>
              <a:ext uri="{FF2B5EF4-FFF2-40B4-BE49-F238E27FC236}">
                <a16:creationId xmlns:a16="http://schemas.microsoft.com/office/drawing/2014/main" xmlns="" id="{57735096-500C-4C47-92D9-FA223299112B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6755478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3" name="PA-7-4">
            <a:extLst>
              <a:ext uri="{FF2B5EF4-FFF2-40B4-BE49-F238E27FC236}">
                <a16:creationId xmlns:a16="http://schemas.microsoft.com/office/drawing/2014/main" xmlns="" id="{46224BA1-9143-453A-96DE-31FEDFFC59E8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5173651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4" name="PA-7-5">
            <a:extLst>
              <a:ext uri="{FF2B5EF4-FFF2-40B4-BE49-F238E27FC236}">
                <a16:creationId xmlns:a16="http://schemas.microsoft.com/office/drawing/2014/main" xmlns="" id="{55FC07C7-8E0C-4E41-A6A2-7190AC942850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5960098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5" name="PA-7-6">
            <a:extLst>
              <a:ext uri="{FF2B5EF4-FFF2-40B4-BE49-F238E27FC236}">
                <a16:creationId xmlns:a16="http://schemas.microsoft.com/office/drawing/2014/main" xmlns="" id="{1C0C77BC-96F8-4A7F-97E5-D48B66DE5C71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6753875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6" name="PA-7-7">
            <a:extLst>
              <a:ext uri="{FF2B5EF4-FFF2-40B4-BE49-F238E27FC236}">
                <a16:creationId xmlns:a16="http://schemas.microsoft.com/office/drawing/2014/main" xmlns="" id="{1E198FD9-FB6C-4BA1-9D24-4AB2FC7EC45E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5172048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7" name="PA-7-8">
            <a:extLst>
              <a:ext uri="{FF2B5EF4-FFF2-40B4-BE49-F238E27FC236}">
                <a16:creationId xmlns:a16="http://schemas.microsoft.com/office/drawing/2014/main" xmlns="" id="{6764C398-662B-42AD-9669-FC845CE068F1}"/>
              </a:ext>
            </a:extLst>
          </p:cNvPr>
          <p:cNvSpPr txBox="1"/>
          <p:nvPr>
            <p:custDataLst>
              <p:tags r:id="rId95"/>
            </p:custDataLst>
          </p:nvPr>
        </p:nvSpPr>
        <p:spPr>
          <a:xfrm>
            <a:off x="5960899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8" name="PA-7-9">
            <a:extLst>
              <a:ext uri="{FF2B5EF4-FFF2-40B4-BE49-F238E27FC236}">
                <a16:creationId xmlns:a16="http://schemas.microsoft.com/office/drawing/2014/main" xmlns="" id="{B8FE19E1-D770-4981-A251-0C6698B48989}"/>
              </a:ext>
            </a:extLst>
          </p:cNvPr>
          <p:cNvSpPr txBox="1"/>
          <p:nvPr>
            <p:custDataLst>
              <p:tags r:id="rId96"/>
            </p:custDataLst>
          </p:nvPr>
        </p:nvSpPr>
        <p:spPr>
          <a:xfrm>
            <a:off x="6753875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69" name="PA-7-0">
            <a:extLst>
              <a:ext uri="{FF2B5EF4-FFF2-40B4-BE49-F238E27FC236}">
                <a16:creationId xmlns:a16="http://schemas.microsoft.com/office/drawing/2014/main" xmlns="" id="{BF8B418D-902F-435A-BCA7-6D53723EC251}"/>
              </a:ext>
            </a:extLst>
          </p:cNvPr>
          <p:cNvSpPr txBox="1"/>
          <p:nvPr>
            <p:custDataLst>
              <p:tags r:id="rId97"/>
            </p:custDataLst>
          </p:nvPr>
        </p:nvSpPr>
        <p:spPr>
          <a:xfrm>
            <a:off x="5173651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4" name="PA-8-1">
            <a:extLst>
              <a:ext uri="{FF2B5EF4-FFF2-40B4-BE49-F238E27FC236}">
                <a16:creationId xmlns:a16="http://schemas.microsoft.com/office/drawing/2014/main" xmlns="" id="{6617EABD-B4DB-476D-9776-42E7D0632BBD}"/>
              </a:ext>
            </a:extLst>
          </p:cNvPr>
          <p:cNvSpPr txBox="1"/>
          <p:nvPr>
            <p:custDataLst>
              <p:tags r:id="rId98"/>
            </p:custDataLst>
          </p:nvPr>
        </p:nvSpPr>
        <p:spPr>
          <a:xfrm>
            <a:off x="5173651" y="2914562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1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5" name="PA-8-2">
            <a:extLst>
              <a:ext uri="{FF2B5EF4-FFF2-40B4-BE49-F238E27FC236}">
                <a16:creationId xmlns:a16="http://schemas.microsoft.com/office/drawing/2014/main" xmlns="" id="{7449E8FD-3DC0-44CB-82AB-38360CC5491D}"/>
              </a:ext>
            </a:extLst>
          </p:cNvPr>
          <p:cNvSpPr txBox="1"/>
          <p:nvPr>
            <p:custDataLst>
              <p:tags r:id="rId99"/>
            </p:custDataLst>
          </p:nvPr>
        </p:nvSpPr>
        <p:spPr>
          <a:xfrm>
            <a:off x="5963304" y="2914562"/>
            <a:ext cx="2648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2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6" name="PA-8-3">
            <a:extLst>
              <a:ext uri="{FF2B5EF4-FFF2-40B4-BE49-F238E27FC236}">
                <a16:creationId xmlns:a16="http://schemas.microsoft.com/office/drawing/2014/main" xmlns="" id="{608013EB-1B8D-4C22-A249-9B21AD7AD2BB}"/>
              </a:ext>
            </a:extLst>
          </p:cNvPr>
          <p:cNvSpPr txBox="1"/>
          <p:nvPr>
            <p:custDataLst>
              <p:tags r:id="rId100"/>
            </p:custDataLst>
          </p:nvPr>
        </p:nvSpPr>
        <p:spPr>
          <a:xfrm>
            <a:off x="6755478" y="2914562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3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7" name="PA-8-4">
            <a:extLst>
              <a:ext uri="{FF2B5EF4-FFF2-40B4-BE49-F238E27FC236}">
                <a16:creationId xmlns:a16="http://schemas.microsoft.com/office/drawing/2014/main" xmlns="" id="{149E0A28-FBD4-45EF-BBC8-EF8AC01AF123}"/>
              </a:ext>
            </a:extLst>
          </p:cNvPr>
          <p:cNvSpPr txBox="1"/>
          <p:nvPr>
            <p:custDataLst>
              <p:tags r:id="rId101"/>
            </p:custDataLst>
          </p:nvPr>
        </p:nvSpPr>
        <p:spPr>
          <a:xfrm>
            <a:off x="5173651" y="349012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4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8" name="PA-8-5">
            <a:extLst>
              <a:ext uri="{FF2B5EF4-FFF2-40B4-BE49-F238E27FC236}">
                <a16:creationId xmlns:a16="http://schemas.microsoft.com/office/drawing/2014/main" xmlns="" id="{153974C7-49E9-4F74-84B3-3A2A6A5ED58C}"/>
              </a:ext>
            </a:extLst>
          </p:cNvPr>
          <p:cNvSpPr txBox="1"/>
          <p:nvPr>
            <p:custDataLst>
              <p:tags r:id="rId102"/>
            </p:custDataLst>
          </p:nvPr>
        </p:nvSpPr>
        <p:spPr>
          <a:xfrm>
            <a:off x="5960098" y="3490126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5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79" name="PA-8-6">
            <a:extLst>
              <a:ext uri="{FF2B5EF4-FFF2-40B4-BE49-F238E27FC236}">
                <a16:creationId xmlns:a16="http://schemas.microsoft.com/office/drawing/2014/main" xmlns="" id="{0C0A1F2C-5429-447A-A284-03903926E751}"/>
              </a:ext>
            </a:extLst>
          </p:cNvPr>
          <p:cNvSpPr txBox="1"/>
          <p:nvPr>
            <p:custDataLst>
              <p:tags r:id="rId103"/>
            </p:custDataLst>
          </p:nvPr>
        </p:nvSpPr>
        <p:spPr>
          <a:xfrm>
            <a:off x="6753875" y="349012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80" name="PA-8-7">
            <a:extLst>
              <a:ext uri="{FF2B5EF4-FFF2-40B4-BE49-F238E27FC236}">
                <a16:creationId xmlns:a16="http://schemas.microsoft.com/office/drawing/2014/main" xmlns="" id="{1BC81DF3-D077-44FA-BE20-4F7FA8CB3385}"/>
              </a:ext>
            </a:extLst>
          </p:cNvPr>
          <p:cNvSpPr txBox="1"/>
          <p:nvPr>
            <p:custDataLst>
              <p:tags r:id="rId104"/>
            </p:custDataLst>
          </p:nvPr>
        </p:nvSpPr>
        <p:spPr>
          <a:xfrm>
            <a:off x="5172048" y="4049576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81" name="PA-8-8">
            <a:extLst>
              <a:ext uri="{FF2B5EF4-FFF2-40B4-BE49-F238E27FC236}">
                <a16:creationId xmlns:a16="http://schemas.microsoft.com/office/drawing/2014/main" xmlns="" id="{C56FFE09-B317-443C-AEC4-94762C9D55FD}"/>
              </a:ext>
            </a:extLst>
          </p:cNvPr>
          <p:cNvSpPr txBox="1"/>
          <p:nvPr>
            <p:custDataLst>
              <p:tags r:id="rId105"/>
            </p:custDataLst>
          </p:nvPr>
        </p:nvSpPr>
        <p:spPr>
          <a:xfrm>
            <a:off x="5960899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82" name="PA-8-9">
            <a:extLst>
              <a:ext uri="{FF2B5EF4-FFF2-40B4-BE49-F238E27FC236}">
                <a16:creationId xmlns:a16="http://schemas.microsoft.com/office/drawing/2014/main" xmlns="" id="{5AAD89DA-B7B8-4B2A-BC71-43F210CE6E51}"/>
              </a:ext>
            </a:extLst>
          </p:cNvPr>
          <p:cNvSpPr txBox="1"/>
          <p:nvPr>
            <p:custDataLst>
              <p:tags r:id="rId106"/>
            </p:custDataLst>
          </p:nvPr>
        </p:nvSpPr>
        <p:spPr>
          <a:xfrm>
            <a:off x="6753875" y="4049576"/>
            <a:ext cx="26962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83" name="PA-8-0">
            <a:extLst>
              <a:ext uri="{FF2B5EF4-FFF2-40B4-BE49-F238E27FC236}">
                <a16:creationId xmlns:a16="http://schemas.microsoft.com/office/drawing/2014/main" xmlns="" id="{9D472F64-4B93-4311-828A-37AB9636271C}"/>
              </a:ext>
            </a:extLst>
          </p:cNvPr>
          <p:cNvSpPr txBox="1"/>
          <p:nvPr>
            <p:custDataLst>
              <p:tags r:id="rId107"/>
            </p:custDataLst>
          </p:nvPr>
        </p:nvSpPr>
        <p:spPr>
          <a:xfrm>
            <a:off x="5173651" y="4614106"/>
            <a:ext cx="263214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 panose="020B0503030502040204" pitchFamily="34" charset="0"/>
                <a:ea typeface="阿里巴巴普惠体" panose="00020600040101010101"/>
                <a:cs typeface="+mn-cs"/>
              </a:rPr>
              <a:t>0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/>
              <a:cs typeface="+mn-cs"/>
            </a:endParaRPr>
          </a:p>
        </p:txBody>
      </p:sp>
      <p:sp>
        <p:nvSpPr>
          <p:cNvPr id="184" name="PA-211">
            <a:extLst>
              <a:ext uri="{FF2B5EF4-FFF2-40B4-BE49-F238E27FC236}">
                <a16:creationId xmlns:a16="http://schemas.microsoft.com/office/drawing/2014/main" xmlns="" id="{5C7A19E3-4B76-4AF9-A9C9-99D3E4D5E974}"/>
              </a:ext>
            </a:extLst>
          </p:cNvPr>
          <p:cNvSpPr>
            <a:spLocks/>
          </p:cNvSpPr>
          <p:nvPr>
            <p:custDataLst>
              <p:tags r:id="rId108"/>
            </p:custDataLst>
          </p:nvPr>
        </p:nvSpPr>
        <p:spPr>
          <a:xfrm>
            <a:off x="5071308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PA-222">
            <a:extLst>
              <a:ext uri="{FF2B5EF4-FFF2-40B4-BE49-F238E27FC236}">
                <a16:creationId xmlns:a16="http://schemas.microsoft.com/office/drawing/2014/main" xmlns="" id="{A6582D03-5354-435C-8C05-67649E393C47}"/>
              </a:ext>
            </a:extLst>
          </p:cNvPr>
          <p:cNvSpPr>
            <a:spLocks/>
          </p:cNvSpPr>
          <p:nvPr>
            <p:custDataLst>
              <p:tags r:id="rId109"/>
            </p:custDataLst>
          </p:nvPr>
        </p:nvSpPr>
        <p:spPr>
          <a:xfrm>
            <a:off x="5861762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PA-233">
            <a:extLst>
              <a:ext uri="{FF2B5EF4-FFF2-40B4-BE49-F238E27FC236}">
                <a16:creationId xmlns:a16="http://schemas.microsoft.com/office/drawing/2014/main" xmlns="" id="{A043F0C8-4271-41BE-92F8-65973892FBA5}"/>
              </a:ext>
            </a:extLst>
          </p:cNvPr>
          <p:cNvSpPr>
            <a:spLocks/>
          </p:cNvSpPr>
          <p:nvPr>
            <p:custDataLst>
              <p:tags r:id="rId110"/>
            </p:custDataLst>
          </p:nvPr>
        </p:nvSpPr>
        <p:spPr>
          <a:xfrm>
            <a:off x="6654738" y="2835224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7" name="PA-244">
            <a:extLst>
              <a:ext uri="{FF2B5EF4-FFF2-40B4-BE49-F238E27FC236}">
                <a16:creationId xmlns:a16="http://schemas.microsoft.com/office/drawing/2014/main" xmlns="" id="{C1CC91F5-069C-4730-B7F2-F800578BDF86}"/>
              </a:ext>
            </a:extLst>
          </p:cNvPr>
          <p:cNvSpPr>
            <a:spLocks/>
          </p:cNvSpPr>
          <p:nvPr>
            <p:custDataLst>
              <p:tags r:id="rId111"/>
            </p:custDataLst>
          </p:nvPr>
        </p:nvSpPr>
        <p:spPr>
          <a:xfrm>
            <a:off x="5071308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8" name="PA-255">
            <a:extLst>
              <a:ext uri="{FF2B5EF4-FFF2-40B4-BE49-F238E27FC236}">
                <a16:creationId xmlns:a16="http://schemas.microsoft.com/office/drawing/2014/main" xmlns="" id="{1302D517-11F7-42E0-B06D-B0B03AA50C71}"/>
              </a:ext>
            </a:extLst>
          </p:cNvPr>
          <p:cNvSpPr>
            <a:spLocks/>
          </p:cNvSpPr>
          <p:nvPr>
            <p:custDataLst>
              <p:tags r:id="rId112"/>
            </p:custDataLst>
          </p:nvPr>
        </p:nvSpPr>
        <p:spPr>
          <a:xfrm>
            <a:off x="5861762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9" name="PA-266">
            <a:extLst>
              <a:ext uri="{FF2B5EF4-FFF2-40B4-BE49-F238E27FC236}">
                <a16:creationId xmlns:a16="http://schemas.microsoft.com/office/drawing/2014/main" xmlns="" id="{2423EAC9-7DCC-4A1A-A549-144CA012AD5E}"/>
              </a:ext>
            </a:extLst>
          </p:cNvPr>
          <p:cNvSpPr>
            <a:spLocks/>
          </p:cNvSpPr>
          <p:nvPr>
            <p:custDataLst>
              <p:tags r:id="rId113"/>
            </p:custDataLst>
          </p:nvPr>
        </p:nvSpPr>
        <p:spPr>
          <a:xfrm>
            <a:off x="6654738" y="339467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0" name="PA-277">
            <a:extLst>
              <a:ext uri="{FF2B5EF4-FFF2-40B4-BE49-F238E27FC236}">
                <a16:creationId xmlns:a16="http://schemas.microsoft.com/office/drawing/2014/main" xmlns="" id="{70F559BD-6CCF-4D1A-B155-8A6F85715D54}"/>
              </a:ext>
            </a:extLst>
          </p:cNvPr>
          <p:cNvSpPr>
            <a:spLocks/>
          </p:cNvSpPr>
          <p:nvPr>
            <p:custDataLst>
              <p:tags r:id="rId114"/>
            </p:custDataLst>
          </p:nvPr>
        </p:nvSpPr>
        <p:spPr>
          <a:xfrm>
            <a:off x="5071308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PA-288">
            <a:extLst>
              <a:ext uri="{FF2B5EF4-FFF2-40B4-BE49-F238E27FC236}">
                <a16:creationId xmlns:a16="http://schemas.microsoft.com/office/drawing/2014/main" xmlns="" id="{4E61D3CD-1D67-499E-B1DC-5112EFFA5B58}"/>
              </a:ext>
            </a:extLst>
          </p:cNvPr>
          <p:cNvSpPr>
            <a:spLocks/>
          </p:cNvSpPr>
          <p:nvPr>
            <p:custDataLst>
              <p:tags r:id="rId115"/>
            </p:custDataLst>
          </p:nvPr>
        </p:nvSpPr>
        <p:spPr>
          <a:xfrm>
            <a:off x="5861762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2" name="PA-299">
            <a:extLst>
              <a:ext uri="{FF2B5EF4-FFF2-40B4-BE49-F238E27FC236}">
                <a16:creationId xmlns:a16="http://schemas.microsoft.com/office/drawing/2014/main" xmlns="" id="{C857AA7F-9458-4015-A2D7-06A765DCA304}"/>
              </a:ext>
            </a:extLst>
          </p:cNvPr>
          <p:cNvSpPr>
            <a:spLocks/>
          </p:cNvSpPr>
          <p:nvPr>
            <p:custDataLst>
              <p:tags r:id="rId116"/>
            </p:custDataLst>
          </p:nvPr>
        </p:nvSpPr>
        <p:spPr>
          <a:xfrm>
            <a:off x="6654738" y="395412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3" name="PA-200">
            <a:extLst>
              <a:ext uri="{FF2B5EF4-FFF2-40B4-BE49-F238E27FC236}">
                <a16:creationId xmlns:a16="http://schemas.microsoft.com/office/drawing/2014/main" xmlns="" id="{900246DA-DDC3-4CC7-846C-4E1061B731EF}"/>
              </a:ext>
            </a:extLst>
          </p:cNvPr>
          <p:cNvSpPr>
            <a:spLocks/>
          </p:cNvSpPr>
          <p:nvPr>
            <p:custDataLst>
              <p:tags r:id="rId117"/>
            </p:custDataLst>
          </p:nvPr>
        </p:nvSpPr>
        <p:spPr>
          <a:xfrm>
            <a:off x="5071308" y="451865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0" name="PA-2密码1">
            <a:extLst>
              <a:ext uri="{FF2B5EF4-FFF2-40B4-BE49-F238E27FC236}">
                <a16:creationId xmlns:a16="http://schemas.microsoft.com/office/drawing/2014/main" xmlns="" id="{22E4604C-560D-4B19-9FC1-692D351F99E3}"/>
              </a:ext>
            </a:extLst>
          </p:cNvPr>
          <p:cNvSpPr>
            <a:spLocks/>
          </p:cNvSpPr>
          <p:nvPr>
            <p:custDataLst>
              <p:tags r:id="rId118"/>
            </p:custDataLst>
          </p:nvPr>
        </p:nvSpPr>
        <p:spPr>
          <a:xfrm>
            <a:off x="5734380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1" name="PA-2密码2">
            <a:extLst>
              <a:ext uri="{FF2B5EF4-FFF2-40B4-BE49-F238E27FC236}">
                <a16:creationId xmlns:a16="http://schemas.microsoft.com/office/drawing/2014/main" xmlns="" id="{B03090CB-2793-4F9C-A4D5-96B3B3D7591F}"/>
              </a:ext>
            </a:extLst>
          </p:cNvPr>
          <p:cNvSpPr>
            <a:spLocks/>
          </p:cNvSpPr>
          <p:nvPr>
            <p:custDataLst>
              <p:tags r:id="rId119"/>
            </p:custDataLst>
          </p:nvPr>
        </p:nvSpPr>
        <p:spPr>
          <a:xfrm>
            <a:off x="5956317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2" name="PA-2密码3">
            <a:extLst>
              <a:ext uri="{FF2B5EF4-FFF2-40B4-BE49-F238E27FC236}">
                <a16:creationId xmlns:a16="http://schemas.microsoft.com/office/drawing/2014/main" xmlns="" id="{4A235436-93C8-4F9C-A37B-436970A94640}"/>
              </a:ext>
            </a:extLst>
          </p:cNvPr>
          <p:cNvSpPr>
            <a:spLocks/>
          </p:cNvSpPr>
          <p:nvPr>
            <p:custDataLst>
              <p:tags r:id="rId120"/>
            </p:custDataLst>
          </p:nvPr>
        </p:nvSpPr>
        <p:spPr>
          <a:xfrm>
            <a:off x="6178254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3" name="PA-2密码4">
            <a:extLst>
              <a:ext uri="{FF2B5EF4-FFF2-40B4-BE49-F238E27FC236}">
                <a16:creationId xmlns:a16="http://schemas.microsoft.com/office/drawing/2014/main" xmlns="" id="{26F13890-F005-45D2-99AA-AE870FA5F792}"/>
              </a:ext>
            </a:extLst>
          </p:cNvPr>
          <p:cNvSpPr>
            <a:spLocks/>
          </p:cNvSpPr>
          <p:nvPr>
            <p:custDataLst>
              <p:tags r:id="rId121"/>
            </p:custDataLst>
          </p:nvPr>
        </p:nvSpPr>
        <p:spPr>
          <a:xfrm>
            <a:off x="6400192" y="2511336"/>
            <a:ext cx="55614" cy="5834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PA-矩形 1-1">
            <a:extLst>
              <a:ext uri="{FF2B5EF4-FFF2-40B4-BE49-F238E27FC236}">
                <a16:creationId xmlns:a16="http://schemas.microsoft.com/office/drawing/2014/main" xmlns="" id="{E4DCC1EF-2A87-493F-8BE2-B1B2139DC357}"/>
              </a:ext>
            </a:extLst>
          </p:cNvPr>
          <p:cNvSpPr/>
          <p:nvPr>
            <p:custDataLst>
              <p:tags r:id="rId122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PA-矩形 1-2">
            <a:extLst>
              <a:ext uri="{FF2B5EF4-FFF2-40B4-BE49-F238E27FC236}">
                <a16:creationId xmlns:a16="http://schemas.microsoft.com/office/drawing/2014/main" xmlns="" id="{0B346049-F4D9-431C-9975-760FF3CA7BC8}"/>
              </a:ext>
            </a:extLst>
          </p:cNvPr>
          <p:cNvSpPr/>
          <p:nvPr>
            <p:custDataLst>
              <p:tags r:id="rId123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PA-矩形 1-3">
            <a:extLst>
              <a:ext uri="{FF2B5EF4-FFF2-40B4-BE49-F238E27FC236}">
                <a16:creationId xmlns:a16="http://schemas.microsoft.com/office/drawing/2014/main" xmlns="" id="{84F62A5A-E337-4AAD-BEF8-6B622510AAC8}"/>
              </a:ext>
            </a:extLst>
          </p:cNvPr>
          <p:cNvSpPr/>
          <p:nvPr>
            <p:custDataLst>
              <p:tags r:id="rId124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PA-矩形 1-4">
            <a:extLst>
              <a:ext uri="{FF2B5EF4-FFF2-40B4-BE49-F238E27FC236}">
                <a16:creationId xmlns:a16="http://schemas.microsoft.com/office/drawing/2014/main" xmlns="" id="{B591DAD5-76C9-4333-858B-C0BF78AEA4A8}"/>
              </a:ext>
            </a:extLst>
          </p:cNvPr>
          <p:cNvSpPr/>
          <p:nvPr>
            <p:custDataLst>
              <p:tags r:id="rId125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PA-矩形 1-5">
            <a:extLst>
              <a:ext uri="{FF2B5EF4-FFF2-40B4-BE49-F238E27FC236}">
                <a16:creationId xmlns:a16="http://schemas.microsoft.com/office/drawing/2014/main" xmlns="" id="{EE2840B4-0308-401E-8FD5-BEA59D1FEE30}"/>
              </a:ext>
            </a:extLst>
          </p:cNvPr>
          <p:cNvSpPr/>
          <p:nvPr>
            <p:custDataLst>
              <p:tags r:id="rId126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PA-矩形 1-6">
            <a:extLst>
              <a:ext uri="{FF2B5EF4-FFF2-40B4-BE49-F238E27FC236}">
                <a16:creationId xmlns:a16="http://schemas.microsoft.com/office/drawing/2014/main" xmlns="" id="{AEA10DB7-43F4-4C4E-B508-459A61872C8A}"/>
              </a:ext>
            </a:extLst>
          </p:cNvPr>
          <p:cNvSpPr/>
          <p:nvPr>
            <p:custDataLst>
              <p:tags r:id="rId127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PA-矩形 1-7">
            <a:extLst>
              <a:ext uri="{FF2B5EF4-FFF2-40B4-BE49-F238E27FC236}">
                <a16:creationId xmlns:a16="http://schemas.microsoft.com/office/drawing/2014/main" xmlns="" id="{B835690C-D338-48DB-8EA8-EF32DF6601C9}"/>
              </a:ext>
            </a:extLst>
          </p:cNvPr>
          <p:cNvSpPr/>
          <p:nvPr>
            <p:custDataLst>
              <p:tags r:id="rId128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PA-矩形 1-8">
            <a:extLst>
              <a:ext uri="{FF2B5EF4-FFF2-40B4-BE49-F238E27FC236}">
                <a16:creationId xmlns:a16="http://schemas.microsoft.com/office/drawing/2014/main" xmlns="" id="{1AE53A48-70EB-4B08-A995-A2F445808A90}"/>
              </a:ext>
            </a:extLst>
          </p:cNvPr>
          <p:cNvSpPr/>
          <p:nvPr>
            <p:custDataLst>
              <p:tags r:id="rId129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PA-矩形 1-9">
            <a:extLst>
              <a:ext uri="{FF2B5EF4-FFF2-40B4-BE49-F238E27FC236}">
                <a16:creationId xmlns:a16="http://schemas.microsoft.com/office/drawing/2014/main" xmlns="" id="{CFA5DEB9-3814-41EF-9808-89DB0DDE4B37}"/>
              </a:ext>
            </a:extLst>
          </p:cNvPr>
          <p:cNvSpPr/>
          <p:nvPr>
            <p:custDataLst>
              <p:tags r:id="rId130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PA-矩形 1-0">
            <a:extLst>
              <a:ext uri="{FF2B5EF4-FFF2-40B4-BE49-F238E27FC236}">
                <a16:creationId xmlns:a16="http://schemas.microsoft.com/office/drawing/2014/main" xmlns="" id="{1F71B4A5-20CC-4CD1-AA52-3CD30943C184}"/>
              </a:ext>
            </a:extLst>
          </p:cNvPr>
          <p:cNvSpPr/>
          <p:nvPr>
            <p:custDataLst>
              <p:tags r:id="rId131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PA-矩形 2-1">
            <a:extLst>
              <a:ext uri="{FF2B5EF4-FFF2-40B4-BE49-F238E27FC236}">
                <a16:creationId xmlns:a16="http://schemas.microsoft.com/office/drawing/2014/main" xmlns="" id="{D8D62DAA-0AAE-43B3-B346-789F95BEDF69}"/>
              </a:ext>
            </a:extLst>
          </p:cNvPr>
          <p:cNvSpPr/>
          <p:nvPr>
            <p:custDataLst>
              <p:tags r:id="rId132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PA-矩形 2-2">
            <a:extLst>
              <a:ext uri="{FF2B5EF4-FFF2-40B4-BE49-F238E27FC236}">
                <a16:creationId xmlns:a16="http://schemas.microsoft.com/office/drawing/2014/main" xmlns="" id="{4C9F7EA7-AB28-4776-87D3-6761FCF1E3C5}"/>
              </a:ext>
            </a:extLst>
          </p:cNvPr>
          <p:cNvSpPr/>
          <p:nvPr>
            <p:custDataLst>
              <p:tags r:id="rId133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PA-矩形 2-3">
            <a:extLst>
              <a:ext uri="{FF2B5EF4-FFF2-40B4-BE49-F238E27FC236}">
                <a16:creationId xmlns:a16="http://schemas.microsoft.com/office/drawing/2014/main" xmlns="" id="{2E96D626-F891-4D5F-BAE2-99351D88BA0C}"/>
              </a:ext>
            </a:extLst>
          </p:cNvPr>
          <p:cNvSpPr/>
          <p:nvPr>
            <p:custDataLst>
              <p:tags r:id="rId134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PA-矩形 2-4">
            <a:extLst>
              <a:ext uri="{FF2B5EF4-FFF2-40B4-BE49-F238E27FC236}">
                <a16:creationId xmlns:a16="http://schemas.microsoft.com/office/drawing/2014/main" xmlns="" id="{BEDC7F2A-7CC0-4639-A763-FDFA7D568741}"/>
              </a:ext>
            </a:extLst>
          </p:cNvPr>
          <p:cNvSpPr/>
          <p:nvPr>
            <p:custDataLst>
              <p:tags r:id="rId135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PA-矩形 2-5">
            <a:extLst>
              <a:ext uri="{FF2B5EF4-FFF2-40B4-BE49-F238E27FC236}">
                <a16:creationId xmlns:a16="http://schemas.microsoft.com/office/drawing/2014/main" xmlns="" id="{79ACE111-6F76-409F-97AC-16FB03E421F4}"/>
              </a:ext>
            </a:extLst>
          </p:cNvPr>
          <p:cNvSpPr/>
          <p:nvPr>
            <p:custDataLst>
              <p:tags r:id="rId136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PA-矩形 2-6">
            <a:extLst>
              <a:ext uri="{FF2B5EF4-FFF2-40B4-BE49-F238E27FC236}">
                <a16:creationId xmlns:a16="http://schemas.microsoft.com/office/drawing/2014/main" xmlns="" id="{7517EAEA-C37F-4B7E-9B21-DB6A339D77FA}"/>
              </a:ext>
            </a:extLst>
          </p:cNvPr>
          <p:cNvSpPr/>
          <p:nvPr>
            <p:custDataLst>
              <p:tags r:id="rId137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PA-矩形 2-7">
            <a:extLst>
              <a:ext uri="{FF2B5EF4-FFF2-40B4-BE49-F238E27FC236}">
                <a16:creationId xmlns:a16="http://schemas.microsoft.com/office/drawing/2014/main" xmlns="" id="{346A49BA-35B8-47EF-9710-750D029C7C5E}"/>
              </a:ext>
            </a:extLst>
          </p:cNvPr>
          <p:cNvSpPr/>
          <p:nvPr>
            <p:custDataLst>
              <p:tags r:id="rId138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PA-矩形 2-8">
            <a:extLst>
              <a:ext uri="{FF2B5EF4-FFF2-40B4-BE49-F238E27FC236}">
                <a16:creationId xmlns:a16="http://schemas.microsoft.com/office/drawing/2014/main" xmlns="" id="{DB94C578-B70E-4340-BB51-4DEE005D193A}"/>
              </a:ext>
            </a:extLst>
          </p:cNvPr>
          <p:cNvSpPr/>
          <p:nvPr>
            <p:custDataLst>
              <p:tags r:id="rId139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PA-矩形 2-9">
            <a:extLst>
              <a:ext uri="{FF2B5EF4-FFF2-40B4-BE49-F238E27FC236}">
                <a16:creationId xmlns:a16="http://schemas.microsoft.com/office/drawing/2014/main" xmlns="" id="{FF64D504-0837-4D6B-A992-64F0C3C8ACAF}"/>
              </a:ext>
            </a:extLst>
          </p:cNvPr>
          <p:cNvSpPr/>
          <p:nvPr>
            <p:custDataLst>
              <p:tags r:id="rId140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PA-矩形 2-0">
            <a:extLst>
              <a:ext uri="{FF2B5EF4-FFF2-40B4-BE49-F238E27FC236}">
                <a16:creationId xmlns:a16="http://schemas.microsoft.com/office/drawing/2014/main" xmlns="" id="{93DEBB26-F8E5-4CD6-8540-ACADD39967F8}"/>
              </a:ext>
            </a:extLst>
          </p:cNvPr>
          <p:cNvSpPr/>
          <p:nvPr>
            <p:custDataLst>
              <p:tags r:id="rId141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PA-矩形 3-1">
            <a:extLst>
              <a:ext uri="{FF2B5EF4-FFF2-40B4-BE49-F238E27FC236}">
                <a16:creationId xmlns:a16="http://schemas.microsoft.com/office/drawing/2014/main" xmlns="" id="{2E29F9A3-9E01-485E-87E8-B5249EB8A329}"/>
              </a:ext>
            </a:extLst>
          </p:cNvPr>
          <p:cNvSpPr/>
          <p:nvPr>
            <p:custDataLst>
              <p:tags r:id="rId142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PA-矩形 3-2">
            <a:extLst>
              <a:ext uri="{FF2B5EF4-FFF2-40B4-BE49-F238E27FC236}">
                <a16:creationId xmlns:a16="http://schemas.microsoft.com/office/drawing/2014/main" xmlns="" id="{DB76A27F-8F12-446E-B816-D912CB5159AE}"/>
              </a:ext>
            </a:extLst>
          </p:cNvPr>
          <p:cNvSpPr/>
          <p:nvPr>
            <p:custDataLst>
              <p:tags r:id="rId143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PA-矩形 3-3">
            <a:extLst>
              <a:ext uri="{FF2B5EF4-FFF2-40B4-BE49-F238E27FC236}">
                <a16:creationId xmlns:a16="http://schemas.microsoft.com/office/drawing/2014/main" xmlns="" id="{0957B789-6DEE-4656-B49F-47EC26A65199}"/>
              </a:ext>
            </a:extLst>
          </p:cNvPr>
          <p:cNvSpPr/>
          <p:nvPr>
            <p:custDataLst>
              <p:tags r:id="rId144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PA-矩形 3-4">
            <a:extLst>
              <a:ext uri="{FF2B5EF4-FFF2-40B4-BE49-F238E27FC236}">
                <a16:creationId xmlns:a16="http://schemas.microsoft.com/office/drawing/2014/main" xmlns="" id="{7F1D5ABA-F079-4F8D-A136-94639F168A54}"/>
              </a:ext>
            </a:extLst>
          </p:cNvPr>
          <p:cNvSpPr/>
          <p:nvPr>
            <p:custDataLst>
              <p:tags r:id="rId145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PA-矩形 3-5">
            <a:extLst>
              <a:ext uri="{FF2B5EF4-FFF2-40B4-BE49-F238E27FC236}">
                <a16:creationId xmlns:a16="http://schemas.microsoft.com/office/drawing/2014/main" xmlns="" id="{00474A48-89CE-4EE5-9489-95B377E74274}"/>
              </a:ext>
            </a:extLst>
          </p:cNvPr>
          <p:cNvSpPr/>
          <p:nvPr>
            <p:custDataLst>
              <p:tags r:id="rId146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PA-矩形 3-6">
            <a:extLst>
              <a:ext uri="{FF2B5EF4-FFF2-40B4-BE49-F238E27FC236}">
                <a16:creationId xmlns:a16="http://schemas.microsoft.com/office/drawing/2014/main" xmlns="" id="{E720BDEC-5F67-4D2F-91B6-DE383F2F815B}"/>
              </a:ext>
            </a:extLst>
          </p:cNvPr>
          <p:cNvSpPr/>
          <p:nvPr>
            <p:custDataLst>
              <p:tags r:id="rId147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PA-矩形 3-7">
            <a:extLst>
              <a:ext uri="{FF2B5EF4-FFF2-40B4-BE49-F238E27FC236}">
                <a16:creationId xmlns:a16="http://schemas.microsoft.com/office/drawing/2014/main" xmlns="" id="{A6615D4B-D6AD-4C58-AC2D-3D5B641AFDE3}"/>
              </a:ext>
            </a:extLst>
          </p:cNvPr>
          <p:cNvSpPr/>
          <p:nvPr>
            <p:custDataLst>
              <p:tags r:id="rId148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PA-矩形 3-8">
            <a:extLst>
              <a:ext uri="{FF2B5EF4-FFF2-40B4-BE49-F238E27FC236}">
                <a16:creationId xmlns:a16="http://schemas.microsoft.com/office/drawing/2014/main" xmlns="" id="{9ACB25CC-D998-401C-8BED-0C1DBF96ED8B}"/>
              </a:ext>
            </a:extLst>
          </p:cNvPr>
          <p:cNvSpPr/>
          <p:nvPr>
            <p:custDataLst>
              <p:tags r:id="rId149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PA-矩形 3-9">
            <a:extLst>
              <a:ext uri="{FF2B5EF4-FFF2-40B4-BE49-F238E27FC236}">
                <a16:creationId xmlns:a16="http://schemas.microsoft.com/office/drawing/2014/main" xmlns="" id="{243B8F49-6E2B-4938-9B9A-8717AB21D733}"/>
              </a:ext>
            </a:extLst>
          </p:cNvPr>
          <p:cNvSpPr/>
          <p:nvPr>
            <p:custDataLst>
              <p:tags r:id="rId150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PA-矩形 3-0">
            <a:extLst>
              <a:ext uri="{FF2B5EF4-FFF2-40B4-BE49-F238E27FC236}">
                <a16:creationId xmlns:a16="http://schemas.microsoft.com/office/drawing/2014/main" xmlns="" id="{783D62CB-BB6C-4560-AF88-EA797AA9064A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PA-矩形 4-1">
            <a:extLst>
              <a:ext uri="{FF2B5EF4-FFF2-40B4-BE49-F238E27FC236}">
                <a16:creationId xmlns:a16="http://schemas.microsoft.com/office/drawing/2014/main" xmlns="" id="{00CDF7B1-8EF8-4B61-93D0-9B093588FA30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PA-矩形 4-2">
            <a:extLst>
              <a:ext uri="{FF2B5EF4-FFF2-40B4-BE49-F238E27FC236}">
                <a16:creationId xmlns:a16="http://schemas.microsoft.com/office/drawing/2014/main" xmlns="" id="{7D39124D-4299-429F-B510-CAB972E6CC44}"/>
              </a:ext>
            </a:extLst>
          </p:cNvPr>
          <p:cNvSpPr/>
          <p:nvPr>
            <p:custDataLst>
              <p:tags r:id="rId153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PA-矩形 4-3">
            <a:extLst>
              <a:ext uri="{FF2B5EF4-FFF2-40B4-BE49-F238E27FC236}">
                <a16:creationId xmlns:a16="http://schemas.microsoft.com/office/drawing/2014/main" xmlns="" id="{EC1AC94A-4B4A-439D-BE78-7260F74CB715}"/>
              </a:ext>
            </a:extLst>
          </p:cNvPr>
          <p:cNvSpPr/>
          <p:nvPr>
            <p:custDataLst>
              <p:tags r:id="rId154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PA-矩形 4-4">
            <a:extLst>
              <a:ext uri="{FF2B5EF4-FFF2-40B4-BE49-F238E27FC236}">
                <a16:creationId xmlns:a16="http://schemas.microsoft.com/office/drawing/2014/main" xmlns="" id="{F3D7BF3B-CADC-43C2-8216-D12D92B8588B}"/>
              </a:ext>
            </a:extLst>
          </p:cNvPr>
          <p:cNvSpPr/>
          <p:nvPr>
            <p:custDataLst>
              <p:tags r:id="rId155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PA-矩形 4-5">
            <a:extLst>
              <a:ext uri="{FF2B5EF4-FFF2-40B4-BE49-F238E27FC236}">
                <a16:creationId xmlns:a16="http://schemas.microsoft.com/office/drawing/2014/main" xmlns="" id="{5E4F980F-BA9A-439C-B578-74B672E8DE10}"/>
              </a:ext>
            </a:extLst>
          </p:cNvPr>
          <p:cNvSpPr/>
          <p:nvPr>
            <p:custDataLst>
              <p:tags r:id="rId156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PA-矩形 4-6">
            <a:extLst>
              <a:ext uri="{FF2B5EF4-FFF2-40B4-BE49-F238E27FC236}">
                <a16:creationId xmlns:a16="http://schemas.microsoft.com/office/drawing/2014/main" xmlns="" id="{C8835ACD-5365-4B9B-AB98-FD91994D4B6D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PA-矩形 4-7">
            <a:extLst>
              <a:ext uri="{FF2B5EF4-FFF2-40B4-BE49-F238E27FC236}">
                <a16:creationId xmlns:a16="http://schemas.microsoft.com/office/drawing/2014/main" xmlns="" id="{F9AFFF2A-6C60-4A0F-A561-246A8DEBA2D0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PA-矩形 4-8">
            <a:extLst>
              <a:ext uri="{FF2B5EF4-FFF2-40B4-BE49-F238E27FC236}">
                <a16:creationId xmlns:a16="http://schemas.microsoft.com/office/drawing/2014/main" xmlns="" id="{35DD250E-92F2-4D55-90E0-2E1F07097335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PA-矩形 4-9">
            <a:extLst>
              <a:ext uri="{FF2B5EF4-FFF2-40B4-BE49-F238E27FC236}">
                <a16:creationId xmlns:a16="http://schemas.microsoft.com/office/drawing/2014/main" xmlns="" id="{CC038988-6128-416D-A979-18454450AA7A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PA-矩形 4-0">
            <a:extLst>
              <a:ext uri="{FF2B5EF4-FFF2-40B4-BE49-F238E27FC236}">
                <a16:creationId xmlns:a16="http://schemas.microsoft.com/office/drawing/2014/main" xmlns="" id="{780A4964-8918-4BC8-9AFA-051DDF942385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>
            <a:off x="6642755" y="4504902"/>
            <a:ext cx="487525" cy="4875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PA-OO">
            <a:extLst>
              <a:ext uri="{FF2B5EF4-FFF2-40B4-BE49-F238E27FC236}">
                <a16:creationId xmlns:a16="http://schemas.microsoft.com/office/drawing/2014/main" xmlns="" id="{291D7E9E-61AD-4E4E-8EDD-011DBE268A37}"/>
              </a:ext>
            </a:extLst>
          </p:cNvPr>
          <p:cNvSpPr>
            <a:spLocks/>
          </p:cNvSpPr>
          <p:nvPr>
            <p:custDataLst>
              <p:tags r:id="rId162"/>
            </p:custDataLst>
          </p:nvPr>
        </p:nvSpPr>
        <p:spPr>
          <a:xfrm>
            <a:off x="6655026" y="4518655"/>
            <a:ext cx="467900" cy="467900"/>
          </a:xfrm>
          <a:prstGeom prst="ellipse">
            <a:avLst/>
          </a:prstGeom>
          <a:solidFill>
            <a:schemeClr val="bg2">
              <a:lumMod val="75000"/>
              <a:alpha val="2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4" name="PA-文本框 67">
            <a:hlinkClick r:id="rId175" action="ppaction://hlinksldjump"/>
            <a:extLst>
              <a:ext uri="{FF2B5EF4-FFF2-40B4-BE49-F238E27FC236}">
                <a16:creationId xmlns:a16="http://schemas.microsoft.com/office/drawing/2014/main" xmlns="" id="{FE901987-555D-452D-99E1-31EC882E8EFB}"/>
              </a:ext>
            </a:extLst>
          </p:cNvPr>
          <p:cNvSpPr txBox="1"/>
          <p:nvPr>
            <p:custDataLst>
              <p:tags r:id="rId163"/>
            </p:custDataLst>
          </p:nvPr>
        </p:nvSpPr>
        <p:spPr>
          <a:xfrm>
            <a:off x="4464786" y="1907242"/>
            <a:ext cx="326243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>
                <a:solidFill>
                  <a:srgbClr val="C00000"/>
                </a:solidFill>
                <a:latin typeface="Google Sans" panose="020B0503030502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请重新设置您的密码（点击此处）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oogle Sans" panose="020B0503030502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96" name="PA-提前点击">
            <a:extLst>
              <a:ext uri="{FF2B5EF4-FFF2-40B4-BE49-F238E27FC236}">
                <a16:creationId xmlns:a16="http://schemas.microsoft.com/office/drawing/2014/main" xmlns="" id="{17E44750-40DB-4B09-BBB1-7B2536D77ABD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>
            <a:off x="6554155" y="4416303"/>
            <a:ext cx="664726" cy="6647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PA-完成">
            <a:extLst>
              <a:ext uri="{FF2B5EF4-FFF2-40B4-BE49-F238E27FC236}">
                <a16:creationId xmlns:a16="http://schemas.microsoft.com/office/drawing/2014/main" xmlns="" id="{E6152147-ED06-4195-9749-72464DE5D383}"/>
              </a:ext>
            </a:extLst>
          </p:cNvPr>
          <p:cNvSpPr txBox="1"/>
          <p:nvPr>
            <p:custDataLst>
              <p:tags r:id="rId165"/>
            </p:custDataLst>
          </p:nvPr>
        </p:nvSpPr>
        <p:spPr>
          <a:xfrm>
            <a:off x="6642755" y="4614106"/>
            <a:ext cx="492443" cy="27699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完成</a:t>
            </a:r>
          </a:p>
        </p:txBody>
      </p:sp>
      <p:sp>
        <p:nvSpPr>
          <p:cNvPr id="78" name="PA-完成！">
            <a:extLst>
              <a:ext uri="{FF2B5EF4-FFF2-40B4-BE49-F238E27FC236}">
                <a16:creationId xmlns:a16="http://schemas.microsoft.com/office/drawing/2014/main" xmlns="" id="{70DFA753-57A5-4022-85F8-B6AD3FEFC404}"/>
              </a:ext>
            </a:extLst>
          </p:cNvPr>
          <p:cNvSpPr txBox="1">
            <a:spLocks/>
          </p:cNvSpPr>
          <p:nvPr>
            <p:custDataLst>
              <p:tags r:id="rId166"/>
            </p:custDataLst>
          </p:nvPr>
        </p:nvSpPr>
        <p:spPr>
          <a:xfrm>
            <a:off x="6642755" y="4614106"/>
            <a:ext cx="492443" cy="27699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完成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64A3B0C-7CDD-4FDB-A572-50CD0B90CABA}"/>
              </a:ext>
            </a:extLst>
          </p:cNvPr>
          <p:cNvGrpSpPr/>
          <p:nvPr/>
        </p:nvGrpSpPr>
        <p:grpSpPr>
          <a:xfrm>
            <a:off x="3382879" y="0"/>
            <a:ext cx="5426242" cy="6858000"/>
            <a:chOff x="9085701" y="-6858000"/>
            <a:chExt cx="5426242" cy="6858000"/>
          </a:xfrm>
        </p:grpSpPr>
        <p:sp>
          <p:nvSpPr>
            <p:cNvPr id="198" name="PA-矩形 197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FC8F8DF7-CA44-4F11-8D48-E6F86990053E}"/>
                </a:ext>
              </a:extLst>
            </p:cNvPr>
            <p:cNvSpPr/>
            <p:nvPr>
              <p:custDataLst>
                <p:tags r:id="rId167"/>
              </p:custDataLst>
            </p:nvPr>
          </p:nvSpPr>
          <p:spPr>
            <a:xfrm>
              <a:off x="9085701" y="-6858000"/>
              <a:ext cx="5426242" cy="6858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PA-文本框 19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xmlns="" id="{1457AC78-E9A5-4D8F-90D4-A5B19168DDDB}"/>
                </a:ext>
              </a:extLst>
            </p:cNvPr>
            <p:cNvSpPr txBox="1"/>
            <p:nvPr>
              <p:custDataLst>
                <p:tags r:id="rId168"/>
              </p:custDataLst>
            </p:nvPr>
          </p:nvSpPr>
          <p:spPr>
            <a:xfrm>
              <a:off x="10264796" y="-3613666"/>
              <a:ext cx="30680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rgbClr val="00B05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您的密码已被成功保存！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2AD45C-12E1-440C-B5FD-2C6762932164}"/>
              </a:ext>
            </a:extLst>
          </p:cNvPr>
          <p:cNvSpPr/>
          <p:nvPr/>
        </p:nvSpPr>
        <p:spPr>
          <a:xfrm>
            <a:off x="4930815" y="2698746"/>
            <a:ext cx="2329710" cy="248875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6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03" restart="whenNotActive" fill="hold" evtFilter="cancelBubble" nodeType="interactiveSeq">
                    <p:stCondLst>
                      <p:cond evt="onClick" delay="0">
                        <p:tgtEl>
                          <p:spTgt spid="8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" fill="hold">
                          <p:stCondLst>
                            <p:cond delay="0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0"/>
                      </p:tgtEl>
                    </p:cond>
                  </p:nextCondLst>
                </p:seq>
                <p:seq concurrent="1" nextAc="seek">
                  <p:cTn id="135" restart="whenNotActive" fill="hold" evtFilter="cancelBubble" nodeType="interactiveSeq">
                    <p:stCondLst>
                      <p:cond evt="onClick" delay="0">
                        <p:tgtEl>
                          <p:spTgt spid="8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" fill="hold">
                          <p:stCondLst>
                            <p:cond delay="0"/>
                          </p:stCondLst>
                          <p:childTnLst>
                            <p:par>
                              <p:cTn id="1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1"/>
                      </p:tgtEl>
                    </p:cond>
                  </p:nextCondLst>
                </p:seq>
                <p:seq concurrent="1" nextAc="seek">
                  <p:cTn id="167" restart="whenNotActive" fill="hold" evtFilter="cancelBubble" nodeType="interactiveSeq">
                    <p:stCondLst>
                      <p:cond evt="onClick" delay="0">
                        <p:tgtEl>
                          <p:spTgt spid="8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8" fill="hold">
                          <p:stCondLst>
                            <p:cond delay="0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2"/>
                      </p:tgtEl>
                    </p:cond>
                  </p:nextCondLst>
                </p:seq>
                <p:seq concurrent="1" nextAc="seek">
                  <p:cTn id="199" restart="whenNotActive" fill="hold" evtFilter="cancelBubble" nodeType="interactiveSeq">
                    <p:stCondLst>
                      <p:cond evt="onClick" delay="0">
                        <p:tgtEl>
                          <p:spTgt spid="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0" fill="hold">
                          <p:stCondLst>
                            <p:cond delay="0"/>
                          </p:stCondLst>
                          <p:childTnLst>
                            <p:par>
                              <p:cTn id="2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3"/>
                      </p:tgtEl>
                    </p:cond>
                  </p:nextCondLst>
                </p:seq>
                <p:seq concurrent="1" nextAc="seek">
                  <p:cTn id="231" restart="whenNotActive" fill="hold" evtFilter="cancelBubble" nodeType="interactiveSeq">
                    <p:stCondLst>
                      <p:cond evt="onClick" delay="0">
                        <p:tgtEl>
                          <p:spTgt spid="8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2" fill="hold">
                          <p:stCondLst>
                            <p:cond delay="0"/>
                          </p:stCondLst>
                          <p:childTnLst>
                            <p:par>
                              <p:cTn id="2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4"/>
                      </p:tgtEl>
                    </p:cond>
                  </p:nextCondLst>
                </p:seq>
                <p:seq concurrent="1" nextAc="seek">
                  <p:cTn id="263" restart="whenNotActive" fill="hold" evtFilter="cancelBubble" nodeType="interactiveSeq">
                    <p:stCondLst>
                      <p:cond evt="onClick" delay="0">
                        <p:tgtEl>
                          <p:spTgt spid="8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4" fill="hold">
                          <p:stCondLst>
                            <p:cond delay="0"/>
                          </p:stCondLst>
                          <p:childTnLst>
                            <p:par>
                              <p:cTn id="2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5"/>
                      </p:tgtEl>
                    </p:cond>
                  </p:nextCondLst>
                </p:seq>
                <p:seq concurrent="1" nextAc="seek">
                  <p:cTn id="295" restart="whenNotActive" fill="hold" evtFilter="cancelBubble" nodeType="interactiveSeq">
                    <p:stCondLst>
                      <p:cond evt="onClick" delay="0">
                        <p:tgtEl>
                          <p:spTgt spid="8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6" fill="hold">
                          <p:stCondLst>
                            <p:cond delay="0"/>
                          </p:stCondLst>
                          <p:childTnLst>
                            <p:par>
                              <p:cTn id="2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7"/>
                      </p:tgtEl>
                    </p:cond>
                  </p:nextCondLst>
                </p:seq>
                <p:seq concurrent="1" nextAc="seek">
                  <p:cTn id="327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8" fill="hold">
                          <p:stCondLst>
                            <p:cond delay="0"/>
                          </p:stCondLst>
                          <p:childTnLst>
                            <p:par>
                              <p:cTn id="3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359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0" fill="hold">
                          <p:stCondLst>
                            <p:cond delay="0"/>
                          </p:stCondLst>
                          <p:childTnLst>
                            <p:par>
                              <p:cTn id="3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91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2" fill="hold">
                          <p:stCondLst>
                            <p:cond delay="0"/>
                          </p:stCondLst>
                          <p:childTnLst>
                            <p:par>
                              <p:cTn id="3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9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9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423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4" fill="hold">
                          <p:stCondLst>
                            <p:cond delay="0"/>
                          </p:stCondLst>
                          <p:childTnLst>
                            <p:par>
                              <p:cTn id="4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455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6" fill="hold">
                          <p:stCondLst>
                            <p:cond delay="0"/>
                          </p:stCondLst>
                          <p:childTnLst>
                            <p:par>
                              <p:cTn id="4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6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6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87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8" fill="hold">
                          <p:stCondLst>
                            <p:cond delay="0"/>
                          </p:stCondLst>
                          <p:childTnLst>
                            <p:par>
                              <p:cTn id="4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519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0" fill="hold">
                          <p:stCondLst>
                            <p:cond delay="0"/>
                          </p:stCondLst>
                          <p:childTnLst>
                            <p:par>
                              <p:cTn id="5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2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  <p:seq concurrent="1" nextAc="seek">
                  <p:cTn id="551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2" fill="hold">
                          <p:stCondLst>
                            <p:cond delay="0"/>
                          </p:stCondLst>
                          <p:childTnLst>
                            <p:par>
                              <p:cTn id="5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83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4" fill="hold">
                          <p:stCondLst>
                            <p:cond delay="0"/>
                          </p:stCondLst>
                          <p:childTnLst>
                            <p:par>
                              <p:cTn id="5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8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seq concurrent="1" nextAc="seek">
                  <p:cTn id="615" restart="whenNotActive" fill="hold" evtFilter="cancelBubble" nodeType="interactiveSeq">
                    <p:stCondLst>
                      <p:cond evt="onClick" delay="0">
                        <p:tgtEl>
                          <p:spTgt spid="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6" fill="hold">
                          <p:stCondLst>
                            <p:cond delay="0"/>
                          </p:stCondLst>
                          <p:childTnLst>
                            <p:par>
                              <p:cTn id="6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7"/>
                      </p:tgtEl>
                    </p:cond>
                  </p:nextCondLst>
                </p:seq>
                <p:seq concurrent="1" nextAc="seek">
                  <p:cTn id="647" restart="whenNotActive" fill="hold" evtFilter="cancelBubble" nodeType="interactiveSeq">
                    <p:stCondLst>
                      <p:cond evt="onClick" delay="0">
                        <p:tgtEl>
                          <p:spTgt spid="5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8" fill="hold">
                          <p:stCondLst>
                            <p:cond delay="0"/>
                          </p:stCondLst>
                          <p:childTnLst>
                            <p:par>
                              <p:cTn id="6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5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5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2"/>
                      </p:tgtEl>
                    </p:cond>
                  </p:nextCondLst>
                </p:seq>
                <p:seq concurrent="1" nextAc="seek">
                  <p:cTn id="679" restart="whenNotActive" fill="hold" evtFilter="cancelBubble" nodeType="interactiveSeq">
                    <p:stCondLst>
                      <p:cond evt="onClick" delay="0">
                        <p:tgtEl>
                          <p:spTgt spid="5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0" fill="hold">
                          <p:stCondLst>
                            <p:cond delay="0"/>
                          </p:stCondLst>
                          <p:childTnLst>
                            <p:par>
                              <p:cTn id="6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3"/>
                      </p:tgtEl>
                    </p:cond>
                  </p:nextCondLst>
                </p:seq>
                <p:seq concurrent="1" nextAc="seek">
                  <p:cTn id="711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2" fill="hold">
                          <p:stCondLst>
                            <p:cond delay="0"/>
                          </p:stCondLst>
                          <p:childTnLst>
                            <p:par>
                              <p:cTn id="7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1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1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seq concurrent="1" nextAc="seek">
                  <p:cTn id="743" restart="whenNotActive" fill="hold" evtFilter="cancelBubble" nodeType="interactiveSeq">
                    <p:stCondLst>
                      <p:cond evt="onClick" delay="0">
                        <p:tgtEl>
                          <p:spTgt spid="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4" fill="hold">
                          <p:stCondLst>
                            <p:cond delay="0"/>
                          </p:stCondLst>
                          <p:childTnLst>
                            <p:par>
                              <p:cTn id="7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5"/>
                      </p:tgtEl>
                    </p:cond>
                  </p:nextCondLst>
                </p:seq>
                <p:seq concurrent="1" nextAc="seek">
                  <p:cTn id="775" restart="whenNotActive" fill="hold" evtFilter="cancelBubble" nodeType="interactiveSeq">
                    <p:stCondLst>
                      <p:cond evt="onClick" delay="0">
                        <p:tgtEl>
                          <p:spTgt spid="5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6" fill="hold">
                          <p:stCondLst>
                            <p:cond delay="0"/>
                          </p:stCondLst>
                          <p:childTnLst>
                            <p:par>
                              <p:cTn id="7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8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8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6"/>
                      </p:tgtEl>
                    </p:cond>
                  </p:nextCondLst>
                </p:seq>
                <p:seq concurrent="1" nextAc="seek">
                  <p:cTn id="807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8" fill="hold">
                          <p:stCondLst>
                            <p:cond delay="0"/>
                          </p:stCondLst>
                          <p:childTnLst>
                            <p:par>
                              <p:cTn id="8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  <p:seq concurrent="1" nextAc="seek">
                  <p:cTn id="839" restart="whenNotActive" fill="hold" evtFilter="cancelBubble" nodeType="interactiveSeq">
                    <p:stCondLst>
                      <p:cond evt="onClick" delay="0">
                        <p:tgtEl>
                          <p:spTgt spid="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40" fill="hold">
                          <p:stCondLst>
                            <p:cond delay="0"/>
                          </p:stCondLst>
                          <p:childTnLst>
                            <p:par>
                              <p:cTn id="8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8"/>
                      </p:tgtEl>
                    </p:cond>
                  </p:nextCondLst>
                </p:seq>
                <p:seq concurrent="1" nextAc="seek">
                  <p:cTn id="871" restart="whenNotActive" fill="hold" evtFilter="cancelBubble" nodeType="interactiveSeq">
                    <p:stCondLst>
                      <p:cond evt="onClick" delay="0">
                        <p:tgtEl>
                          <p:spTgt spid="5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2" fill="hold">
                          <p:stCondLst>
                            <p:cond delay="0"/>
                          </p:stCondLst>
                          <p:childTnLst>
                            <p:par>
                              <p:cTn id="8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9"/>
                      </p:tgtEl>
                    </p:cond>
                  </p:nextCondLst>
                </p:seq>
                <p:seq concurrent="1" nextAc="seek">
                  <p:cTn id="903" restart="whenNotActive" fill="hold" evtFilter="cancelBubble" nodeType="interactiveSeq">
                    <p:stCondLst>
                      <p:cond evt="onClick" delay="0">
                        <p:tgtEl>
                          <p:spTgt spid="6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4" fill="hold">
                          <p:stCondLst>
                            <p:cond delay="0"/>
                          </p:stCondLst>
                          <p:childTnLst>
                            <p:par>
                              <p:cTn id="9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0"/>
                      </p:tgtEl>
                    </p:cond>
                  </p:nextCondLst>
                </p:seq>
                <p:seq concurrent="1" nextAc="seek">
                  <p:cTn id="935" restart="whenNotActive" fill="hold" evtFilter="cancelBubble" nodeType="interactiveSeq">
                    <p:stCondLst>
                      <p:cond evt="onClick" delay="0">
                        <p:tgtEl>
                          <p:spTgt spid="6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6" fill="hold">
                          <p:stCondLst>
                            <p:cond delay="0"/>
                          </p:stCondLst>
                          <p:childTnLst>
                            <p:par>
                              <p:cTn id="9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1"/>
                      </p:tgtEl>
                    </p:cond>
                  </p:nextCondLst>
                </p:seq>
                <p:seq concurrent="1" nextAc="seek">
                  <p:cTn id="967" restart="whenNotActive" fill="hold" evtFilter="cancelBubble" nodeType="interactiveSeq">
                    <p:stCondLst>
                      <p:cond evt="onClick" delay="0">
                        <p:tgtEl>
                          <p:spTgt spid="6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8" fill="hold">
                          <p:stCondLst>
                            <p:cond delay="0"/>
                          </p:stCondLst>
                          <p:childTnLst>
                            <p:par>
                              <p:cTn id="9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5"/>
                      </p:tgtEl>
                    </p:cond>
                  </p:nextCondLst>
                </p:seq>
                <p:seq concurrent="1" nextAc="seek">
                  <p:cTn id="981" restart="whenNotActive" fill="hold" evtFilter="cancelBubble" nodeType="interactiveSeq">
                    <p:stCondLst>
                      <p:cond evt="onClick" delay="0">
                        <p:tgtEl>
                          <p:spTgt spid="6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2" fill="hold">
                          <p:stCondLst>
                            <p:cond delay="0"/>
                          </p:stCondLst>
                          <p:childTnLst>
                            <p:par>
                              <p:cTn id="9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8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8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6"/>
                      </p:tgtEl>
                    </p:cond>
                  </p:nextCondLst>
                </p:seq>
                <p:seq concurrent="1" nextAc="seek">
                  <p:cTn id="995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6" fill="hold">
                          <p:stCondLst>
                            <p:cond delay="0"/>
                          </p:stCondLst>
                          <p:childTnLst>
                            <p:par>
                              <p:cTn id="9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09" restart="whenNotActive" fill="hold" evtFilter="cancelBubble" nodeType="interactiveSeq">
                    <p:stCondLst>
                      <p:cond evt="onClick" delay="0">
                        <p:tgtEl>
                          <p:spTgt spid="7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0" fill="hold">
                          <p:stCondLst>
                            <p:cond delay="0"/>
                          </p:stCondLst>
                          <p:childTnLst>
                            <p:par>
                              <p:cTn id="10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1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1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1"/>
                      </p:tgtEl>
                    </p:cond>
                  </p:nextCondLst>
                </p:seq>
                <p:seq concurrent="1" nextAc="seek">
                  <p:cTn id="1023" restart="whenNotActive" fill="hold" evtFilter="cancelBubble" nodeType="interactiveSeq">
                    <p:stCondLst>
                      <p:cond evt="onClick" delay="0">
                        <p:tgtEl>
                          <p:spTgt spid="7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4" fill="hold">
                          <p:stCondLst>
                            <p:cond delay="0"/>
                          </p:stCondLst>
                          <p:childTnLst>
                            <p:par>
                              <p:cTn id="10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2"/>
                      </p:tgtEl>
                    </p:cond>
                  </p:nextCondLst>
                </p:seq>
                <p:seq concurrent="1" nextAc="seek">
                  <p:cTn id="1037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8" fill="hold">
                          <p:stCondLst>
                            <p:cond delay="0"/>
                          </p:stCondLst>
                          <p:childTnLst>
                            <p:par>
                              <p:cTn id="10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4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4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1051" restart="whenNotActive" fill="hold" evtFilter="cancelBubble" nodeType="interactiveSeq">
                    <p:stCondLst>
                      <p:cond evt="onClick" delay="0">
                        <p:tgtEl>
                          <p:spTgt spid="7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2" fill="hold">
                          <p:stCondLst>
                            <p:cond delay="0"/>
                          </p:stCondLst>
                          <p:childTnLst>
                            <p:par>
                              <p:cTn id="10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4"/>
                      </p:tgtEl>
                    </p:cond>
                  </p:nextCondLst>
                </p:seq>
                <p:seq concurrent="1" nextAc="seek">
                  <p:cTn id="1065" restart="whenNotActive" fill="hold" evtFilter="cancelBubble" nodeType="interactiveSeq">
                    <p:stCondLst>
                      <p:cond evt="onClick" delay="0">
                        <p:tgtEl>
                          <p:spTgt spid="7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6" fill="hold">
                          <p:stCondLst>
                            <p:cond delay="0"/>
                          </p:stCondLst>
                          <p:childTnLst>
                            <p:par>
                              <p:cTn id="10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7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7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5"/>
                      </p:tgtEl>
                    </p:cond>
                  </p:nextCondLst>
                </p:seq>
                <p:seq concurrent="1" nextAc="seek">
                  <p:cTn id="1079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80" fill="hold">
                          <p:stCondLst>
                            <p:cond delay="0"/>
                          </p:stCondLst>
                          <p:childTnLst>
                            <p:par>
                              <p:cTn id="10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1093" restart="whenNotActive" fill="hold" evtFilter="cancelBubble" nodeType="interactiveSeq">
                    <p:stCondLst>
                      <p:cond evt="onClick" delay="0">
                        <p:tgtEl>
                          <p:spTgt spid="7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4" fill="hold">
                          <p:stCondLst>
                            <p:cond delay="0"/>
                          </p:stCondLst>
                          <p:childTnLst>
                            <p:par>
                              <p:cTn id="10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9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7"/>
                      </p:tgtEl>
                    </p:cond>
                  </p:nextCondLst>
                </p:seq>
                <p:seq concurrent="1" nextAc="seek">
                  <p:cTn id="1107" restart="whenNotActive" fill="hold" evtFilter="cancelBubble" nodeType="interactiveSeq">
                    <p:stCondLst>
                      <p:cond evt="onClick" delay="0">
                        <p:tgtEl>
                          <p:spTgt spid="7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8" fill="hold">
                          <p:stCondLst>
                            <p:cond delay="0"/>
                          </p:stCondLst>
                          <p:childTnLst>
                            <p:par>
                              <p:cTn id="1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0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9" dur="1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0" presetID="8" presetClass="emph" presetSubtype="0" fill="hold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1" dur="11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2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4" presetID="1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1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1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3" presetID="1" presetClass="exit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5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9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2" presetID="10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5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8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1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4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7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9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1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3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5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7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9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1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3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5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9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1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3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5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9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1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3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5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7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5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7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5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7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8"/>
                      </p:tgtEl>
                    </p:cond>
                  </p:nextCondLst>
                </p:seq>
                <p:seq concurrent="1" nextAc="seek">
                  <p:cTn id="1279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80" fill="hold">
                          <p:stCondLst>
                            <p:cond delay="0"/>
                          </p:stCondLst>
                          <p:childTnLst>
                            <p:par>
                              <p:cTn id="12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28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1287" restart="whenNotActive" fill="hold" evtFilter="cancelBubble" nodeType="interactiveSeq">
                    <p:stCondLst>
                      <p:cond evt="onClick" delay="0">
                        <p:tgtEl>
                          <p:spTgt spid="9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88" fill="hold">
                          <p:stCondLst>
                            <p:cond delay="0"/>
                          </p:stCondLst>
                          <p:childTnLst>
                            <p:par>
                              <p:cTn id="12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29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2" presetID="10" presetClass="entr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2"/>
                      </p:tgtEl>
                    </p:cond>
                  </p:nextCondLst>
                </p:seq>
                <p:seq concurrent="1" nextAc="seek">
                  <p:cTn id="1295" restart="whenNotActive" fill="hold" evtFilter="cancelBubble" nodeType="interactiveSeq">
                    <p:stCondLst>
                      <p:cond evt="onClick" delay="0">
                        <p:tgtEl>
                          <p:spTgt spid="9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96" fill="hold">
                          <p:stCondLst>
                            <p:cond delay="0"/>
                          </p:stCondLst>
                          <p:childTnLst>
                            <p:par>
                              <p:cTn id="12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29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0" presetID="10" presetClass="entr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3"/>
                      </p:tgtEl>
                    </p:cond>
                  </p:nextCondLst>
                </p:seq>
                <p:seq concurrent="1" nextAc="seek">
                  <p:cTn id="1303" restart="whenNotActive" fill="hold" evtFilter="cancelBubble" nodeType="interactiveSeq">
                    <p:stCondLst>
                      <p:cond evt="onClick" delay="0">
                        <p:tgtEl>
                          <p:spTgt spid="9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04" fill="hold">
                          <p:stCondLst>
                            <p:cond delay="0"/>
                          </p:stCondLst>
                          <p:childTnLst>
                            <p:par>
                              <p:cTn id="13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0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8" presetID="10" presetClass="entr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4"/>
                      </p:tgtEl>
                    </p:cond>
                  </p:nextCondLst>
                </p:seq>
                <p:seq concurrent="1" nextAc="seek">
                  <p:cTn id="1311" restart="whenNotActive" fill="hold" evtFilter="cancelBubble" nodeType="interactiveSeq">
                    <p:stCondLst>
                      <p:cond evt="onClick" delay="0">
                        <p:tgtEl>
                          <p:spTgt spid="9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2" fill="hold">
                          <p:stCondLst>
                            <p:cond delay="0"/>
                          </p:stCondLst>
                          <p:childTnLst>
                            <p:par>
                              <p:cTn id="13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1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6" presetID="10" presetClass="entr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5"/>
                      </p:tgtEl>
                    </p:cond>
                  </p:nextCondLst>
                </p:seq>
                <p:seq concurrent="1" nextAc="seek">
                  <p:cTn id="1319" restart="whenNotActive" fill="hold" evtFilter="cancelBubble" nodeType="interactiveSeq">
                    <p:stCondLst>
                      <p:cond evt="onClick" delay="0">
                        <p:tgtEl>
                          <p:spTgt spid="9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0" fill="hold">
                          <p:stCondLst>
                            <p:cond delay="0"/>
                          </p:stCondLst>
                          <p:childTnLst>
                            <p:par>
                              <p:cTn id="13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2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4" presetID="10" presetClass="entr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6"/>
                      </p:tgtEl>
                    </p:cond>
                  </p:nextCondLst>
                </p:seq>
                <p:seq concurrent="1" nextAc="seek">
                  <p:cTn id="1327" restart="whenNotActive" fill="hold" evtFilter="cancelBubble" nodeType="interactiveSeq">
                    <p:stCondLst>
                      <p:cond evt="onClick" delay="0">
                        <p:tgtEl>
                          <p:spTgt spid="9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8" fill="hold">
                          <p:stCondLst>
                            <p:cond delay="0"/>
                          </p:stCondLst>
                          <p:childTnLst>
                            <p:par>
                              <p:cTn id="13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3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2" presetID="10" presetClass="entr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7"/>
                      </p:tgtEl>
                    </p:cond>
                  </p:nextCondLst>
                </p:seq>
                <p:seq concurrent="1" nextAc="seek">
                  <p:cTn id="1335" restart="whenNotActive" fill="hold" evtFilter="cancelBubble" nodeType="interactiveSeq">
                    <p:stCondLst>
                      <p:cond evt="onClick" delay="0">
                        <p:tgtEl>
                          <p:spTgt spid="9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36" fill="hold">
                          <p:stCondLst>
                            <p:cond delay="0"/>
                          </p:stCondLst>
                          <p:childTnLst>
                            <p:par>
                              <p:cTn id="13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3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0" presetID="10" presetClass="entr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8"/>
                      </p:tgtEl>
                    </p:cond>
                  </p:nextCondLst>
                </p:seq>
                <p:seq concurrent="1" nextAc="seek">
                  <p:cTn id="1343" restart="whenNotActive" fill="hold" evtFilter="cancelBubble" nodeType="interactiveSeq">
                    <p:stCondLst>
                      <p:cond evt="onClick" delay="0">
                        <p:tgtEl>
                          <p:spTgt spid="9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44" fill="hold">
                          <p:stCondLst>
                            <p:cond delay="0"/>
                          </p:stCondLst>
                          <p:childTnLst>
                            <p:par>
                              <p:cTn id="13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4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8" presetID="10" presetClass="entr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9"/>
                      </p:tgtEl>
                    </p:cond>
                  </p:nextCondLst>
                </p:seq>
                <p:seq concurrent="1" nextAc="seek">
                  <p:cTn id="1351" restart="whenNotActive" fill="hold" evtFilter="cancelBubble" nodeType="interactiveSeq">
                    <p:stCondLst>
                      <p:cond evt="onClick" delay="0">
                        <p:tgtEl>
                          <p:spTgt spid="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52" fill="hold">
                          <p:stCondLst>
                            <p:cond delay="0"/>
                          </p:stCondLst>
                          <p:childTnLst>
                            <p:par>
                              <p:cTn id="13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5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6" presetID="10" presetClass="entr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0"/>
                      </p:tgtEl>
                    </p:cond>
                  </p:nextCondLst>
                </p:seq>
                <p:seq concurrent="1" nextAc="seek">
                  <p:cTn id="1359" restart="whenNotActive" fill="hold" evtFilter="cancelBubble" nodeType="interactiveSeq">
                    <p:stCondLst>
                      <p:cond evt="onClick" delay="0">
                        <p:tgtEl>
                          <p:spTgt spid="10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0" fill="hold">
                          <p:stCondLst>
                            <p:cond delay="0"/>
                          </p:stCondLst>
                          <p:childTnLst>
                            <p:par>
                              <p:cTn id="13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6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6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4" presetID="10" presetClass="entr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1"/>
                      </p:tgtEl>
                    </p:cond>
                  </p:nextCondLst>
                </p:seq>
                <p:seq concurrent="1" nextAc="seek">
                  <p:cTn id="1367" restart="whenNotActive" fill="hold" evtFilter="cancelBubble" nodeType="interactiveSeq">
                    <p:stCondLst>
                      <p:cond evt="onClick" delay="0">
                        <p:tgtEl>
                          <p:spTgt spid="10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8" fill="hold">
                          <p:stCondLst>
                            <p:cond delay="0"/>
                          </p:stCondLst>
                          <p:childTnLst>
                            <p:par>
                              <p:cTn id="13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7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2" presetID="10" presetClass="entr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2"/>
                      </p:tgtEl>
                    </p:cond>
                  </p:nextCondLst>
                </p:seq>
                <p:seq concurrent="1" nextAc="seek">
                  <p:cTn id="1375" restart="whenNotActive" fill="hold" evtFilter="cancelBubble" nodeType="interactiveSeq">
                    <p:stCondLst>
                      <p:cond evt="onClick" delay="0">
                        <p:tgtEl>
                          <p:spTgt spid="10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6" fill="hold">
                          <p:stCondLst>
                            <p:cond delay="0"/>
                          </p:stCondLst>
                          <p:childTnLst>
                            <p:par>
                              <p:cTn id="13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7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0" presetID="10" presetClass="entr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"/>
                      </p:tgtEl>
                    </p:cond>
                  </p:nextCondLst>
                </p:seq>
                <p:seq concurrent="1" nextAc="seek">
                  <p:cTn id="1383" restart="whenNotActive" fill="hold" evtFilter="cancelBubble" nodeType="interactiveSeq">
                    <p:stCondLst>
                      <p:cond evt="onClick" delay="0">
                        <p:tgtEl>
                          <p:spTgt spid="10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84" fill="hold">
                          <p:stCondLst>
                            <p:cond delay="0"/>
                          </p:stCondLst>
                          <p:childTnLst>
                            <p:par>
                              <p:cTn id="13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8" presetID="10" presetClass="entr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4"/>
                      </p:tgtEl>
                    </p:cond>
                  </p:nextCondLst>
                </p:seq>
                <p:seq concurrent="1" nextAc="seek">
                  <p:cTn id="1391" restart="whenNotActive" fill="hold" evtFilter="cancelBubble" nodeType="interactiveSeq">
                    <p:stCondLst>
                      <p:cond evt="onClick" delay="0">
                        <p:tgtEl>
                          <p:spTgt spid="10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92" fill="hold">
                          <p:stCondLst>
                            <p:cond delay="0"/>
                          </p:stCondLst>
                          <p:childTnLst>
                            <p:par>
                              <p:cTn id="13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39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6" presetID="10" presetClass="entr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5"/>
                      </p:tgtEl>
                    </p:cond>
                  </p:nextCondLst>
                </p:seq>
                <p:seq concurrent="1" nextAc="seek">
                  <p:cTn id="1399" restart="whenNotActive" fill="hold" evtFilter="cancelBubble" nodeType="interactiveSeq">
                    <p:stCondLst>
                      <p:cond evt="onClick" delay="0">
                        <p:tgtEl>
                          <p:spTgt spid="10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00" fill="hold">
                          <p:stCondLst>
                            <p:cond delay="0"/>
                          </p:stCondLst>
                          <p:childTnLst>
                            <p:par>
                              <p:cTn id="14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0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4" presetID="10" presetClass="entr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6"/>
                      </p:tgtEl>
                    </p:cond>
                  </p:nextCondLst>
                </p:seq>
                <p:seq concurrent="1" nextAc="seek">
                  <p:cTn id="1407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08" fill="hold">
                          <p:stCondLst>
                            <p:cond delay="0"/>
                          </p:stCondLst>
                          <p:childTnLst>
                            <p:par>
                              <p:cTn id="14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1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2" presetID="10" presetClass="entr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  <p:seq concurrent="1" nextAc="seek">
                  <p:cTn id="1415" restart="whenNotActive" fill="hold" evtFilter="cancelBubble" nodeType="interactiveSeq">
                    <p:stCondLst>
                      <p:cond evt="onClick" delay="0">
                        <p:tgtEl>
                          <p:spTgt spid="10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16" fill="hold">
                          <p:stCondLst>
                            <p:cond delay="0"/>
                          </p:stCondLst>
                          <p:childTnLst>
                            <p:par>
                              <p:cTn id="14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1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0" presetID="10" presetClass="entr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8"/>
                      </p:tgtEl>
                    </p:cond>
                  </p:nextCondLst>
                </p:seq>
                <p:seq concurrent="1" nextAc="seek">
                  <p:cTn id="1423" restart="whenNotActive" fill="hold" evtFilter="cancelBubble" nodeType="interactiveSeq">
                    <p:stCondLst>
                      <p:cond evt="onClick" delay="0">
                        <p:tgtEl>
                          <p:spTgt spid="10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24" fill="hold">
                          <p:stCondLst>
                            <p:cond delay="0"/>
                          </p:stCondLst>
                          <p:childTnLst>
                            <p:par>
                              <p:cTn id="14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2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2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8" presetID="10" presetClass="entr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9"/>
                      </p:tgtEl>
                    </p:cond>
                  </p:nextCondLst>
                </p:seq>
                <p:seq concurrent="1" nextAc="seek">
                  <p:cTn id="1431" restart="whenNotActive" fill="hold" evtFilter="cancelBubble" nodeType="interactiveSeq">
                    <p:stCondLst>
                      <p:cond evt="onClick" delay="0">
                        <p:tgtEl>
                          <p:spTgt spid="1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2" fill="hold">
                          <p:stCondLst>
                            <p:cond delay="0"/>
                          </p:stCondLst>
                          <p:childTnLst>
                            <p:par>
                              <p:cTn id="14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3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3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6" presetID="10" presetClass="entr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0"/>
                      </p:tgtEl>
                    </p:cond>
                  </p:nextCondLst>
                </p:seq>
                <p:seq concurrent="1" nextAc="seek">
                  <p:cTn id="1439" restart="whenNotActive" fill="hold" evtFilter="cancelBubble" nodeType="interactiveSeq">
                    <p:stCondLst>
                      <p:cond evt="onClick" delay="0">
                        <p:tgtEl>
                          <p:spTgt spid="1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0" fill="hold">
                          <p:stCondLst>
                            <p:cond delay="0"/>
                          </p:stCondLst>
                          <p:childTnLst>
                            <p:par>
                              <p:cTn id="14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4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4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4" presetID="10" presetClass="entr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1"/>
                      </p:tgtEl>
                    </p:cond>
                  </p:nextCondLst>
                </p:seq>
                <p:seq concurrent="1" nextAc="seek">
                  <p:cTn id="1447" restart="whenNotActive" fill="hold" evtFilter="cancelBubble" nodeType="interactiveSeq">
                    <p:stCondLst>
                      <p:cond evt="onClick" delay="0">
                        <p:tgtEl>
                          <p:spTgt spid="1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8" fill="hold">
                          <p:stCondLst>
                            <p:cond delay="0"/>
                          </p:stCondLst>
                          <p:childTnLst>
                            <p:par>
                              <p:cTn id="14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5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2" presetID="10" presetClass="entr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2"/>
                      </p:tgtEl>
                    </p:cond>
                  </p:nextCondLst>
                </p:seq>
                <p:seq concurrent="1" nextAc="seek">
                  <p:cTn id="1455" restart="whenNotActive" fill="hold" evtFilter="cancelBubble" nodeType="interactiveSeq">
                    <p:stCondLst>
                      <p:cond evt="onClick" delay="0">
                        <p:tgtEl>
                          <p:spTgt spid="1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56" fill="hold">
                          <p:stCondLst>
                            <p:cond delay="0"/>
                          </p:stCondLst>
                          <p:childTnLst>
                            <p:par>
                              <p:cTn id="14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0" presetID="10" presetClass="entr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3"/>
                      </p:tgtEl>
                    </p:cond>
                  </p:nextCondLst>
                </p:seq>
                <p:seq concurrent="1" nextAc="seek">
                  <p:cTn id="1463" restart="whenNotActive" fill="hold" evtFilter="cancelBubble" nodeType="interactiveSeq">
                    <p:stCondLst>
                      <p:cond evt="onClick" delay="0">
                        <p:tgtEl>
                          <p:spTgt spid="1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64" fill="hold">
                          <p:stCondLst>
                            <p:cond delay="0"/>
                          </p:stCondLst>
                          <p:childTnLst>
                            <p:par>
                              <p:cTn id="14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6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8" presetID="10" presetClass="entr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4"/>
                      </p:tgtEl>
                    </p:cond>
                  </p:nextCondLst>
                </p:seq>
                <p:seq concurrent="1" nextAc="seek">
                  <p:cTn id="1471" restart="whenNotActive" fill="hold" evtFilter="cancelBubble" nodeType="interactiveSeq">
                    <p:stCondLst>
                      <p:cond evt="onClick" delay="0">
                        <p:tgtEl>
                          <p:spTgt spid="1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72" fill="hold">
                          <p:stCondLst>
                            <p:cond delay="0"/>
                          </p:stCondLst>
                          <p:childTnLst>
                            <p:par>
                              <p:cTn id="14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7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6" presetID="10" presetClass="entr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5"/>
                      </p:tgtEl>
                    </p:cond>
                  </p:nextCondLst>
                </p:seq>
                <p:seq concurrent="1" nextAc="seek">
                  <p:cTn id="1479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80" fill="hold">
                          <p:stCondLst>
                            <p:cond delay="0"/>
                          </p:stCondLst>
                          <p:childTnLst>
                            <p:par>
                              <p:cTn id="14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8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8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4" presetID="10" presetClass="entr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1487" restart="whenNotActive" fill="hold" evtFilter="cancelBubble" nodeType="interactiveSeq">
                    <p:stCondLst>
                      <p:cond evt="onClick" delay="0">
                        <p:tgtEl>
                          <p:spTgt spid="1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88" fill="hold">
                          <p:stCondLst>
                            <p:cond delay="0"/>
                          </p:stCondLst>
                          <p:childTnLst>
                            <p:par>
                              <p:cTn id="14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9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9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2" presetID="10" presetClass="entr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7"/>
                      </p:tgtEl>
                    </p:cond>
                  </p:nextCondLst>
                </p:seq>
                <p:seq concurrent="1" nextAc="seek">
                  <p:cTn id="1495" restart="whenNotActive" fill="hold" evtFilter="cancelBubble" nodeType="interactiveSeq">
                    <p:stCondLst>
                      <p:cond evt="onClick" delay="0">
                        <p:tgtEl>
                          <p:spTgt spid="11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6" fill="hold">
                          <p:stCondLst>
                            <p:cond delay="0"/>
                          </p:stCondLst>
                          <p:childTnLst>
                            <p:par>
                              <p:cTn id="14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9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49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0" presetID="10" presetClass="entr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8"/>
                      </p:tgtEl>
                    </p:cond>
                  </p:nextCondLst>
                </p:seq>
                <p:seq concurrent="1" nextAc="seek">
                  <p:cTn id="1503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04" fill="hold">
                          <p:stCondLst>
                            <p:cond delay="0"/>
                          </p:stCondLst>
                          <p:childTnLst>
                            <p:par>
                              <p:cTn id="15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0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0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8" presetID="10" presetClass="entr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1511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12" fill="hold">
                          <p:stCondLst>
                            <p:cond delay="0"/>
                          </p:stCondLst>
                          <p:childTnLst>
                            <p:par>
                              <p:cTn id="15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6" presetID="10" presetClass="entr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1519" restart="whenNotActive" fill="hold" evtFilter="cancelBubble" nodeType="interactiveSeq">
                    <p:stCondLst>
                      <p:cond evt="onClick" delay="0">
                        <p:tgtEl>
                          <p:spTgt spid="12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20" fill="hold">
                          <p:stCondLst>
                            <p:cond delay="0"/>
                          </p:stCondLst>
                          <p:childTnLst>
                            <p:par>
                              <p:cTn id="15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2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4" presetID="10" presetClass="entr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1"/>
                      </p:tgtEl>
                    </p:cond>
                  </p:nextCondLst>
                </p:seq>
                <p:seq concurrent="1" nextAc="seek">
                  <p:cTn id="1527" restart="whenNotActive" fill="hold" evtFilter="cancelBubble" nodeType="interactiveSeq">
                    <p:stCondLst>
                      <p:cond evt="onClick" delay="0">
                        <p:tgtEl>
                          <p:spTgt spid="1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28" fill="hold">
                          <p:stCondLst>
                            <p:cond delay="0"/>
                          </p:stCondLst>
                          <p:childTnLst>
                            <p:par>
                              <p:cTn id="1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3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3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2" presetID="10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2"/>
                      </p:tgtEl>
                    </p:cond>
                  </p:nextCondLst>
                </p:seq>
                <p:seq concurrent="1" nextAc="seek">
                  <p:cTn id="1535" restart="whenNotActive" fill="hold" evtFilter="cancelBubble" nodeType="interactiveSeq">
                    <p:stCondLst>
                      <p:cond evt="onClick" delay="0">
                        <p:tgtEl>
                          <p:spTgt spid="1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36" fill="hold">
                          <p:stCondLst>
                            <p:cond delay="0"/>
                          </p:stCondLst>
                          <p:childTnLst>
                            <p:par>
                              <p:cTn id="15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3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3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0" presetID="10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3"/>
                      </p:tgtEl>
                    </p:cond>
                  </p:nextCondLst>
                </p:seq>
                <p:seq concurrent="1" nextAc="seek">
                  <p:cTn id="1543" restart="whenNotActive" fill="hold" evtFilter="cancelBubble" nodeType="interactiveSeq">
                    <p:stCondLst>
                      <p:cond evt="onClick" delay="0">
                        <p:tgtEl>
                          <p:spTgt spid="1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44" fill="hold">
                          <p:stCondLst>
                            <p:cond delay="0"/>
                          </p:stCondLst>
                          <p:childTnLst>
                            <p:par>
                              <p:cTn id="15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4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4"/>
                      </p:tgtEl>
                    </p:cond>
                  </p:nextCondLst>
                </p:seq>
                <p:seq concurrent="1" nextAc="seek">
                  <p:cTn id="1551" restart="whenNotActive" fill="hold" evtFilter="cancelBubble" nodeType="interactiveSeq">
                    <p:stCondLst>
                      <p:cond evt="onClick" delay="0">
                        <p:tgtEl>
                          <p:spTgt spid="1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2" fill="hold">
                          <p:stCondLst>
                            <p:cond delay="0"/>
                          </p:stCondLst>
                          <p:childTnLst>
                            <p:par>
                              <p:cTn id="15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5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5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5"/>
                      </p:tgtEl>
                    </p:cond>
                  </p:nextCondLst>
                </p:seq>
                <p:seq concurrent="1" nextAc="seek">
                  <p:cTn id="1559" restart="whenNotActive" fill="hold" evtFilter="cancelBubble" nodeType="interactiveSeq">
                    <p:stCondLst>
                      <p:cond evt="onClick" delay="0">
                        <p:tgtEl>
                          <p:spTgt spid="1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0" fill="hold">
                          <p:stCondLst>
                            <p:cond delay="0"/>
                          </p:stCondLst>
                          <p:childTnLst>
                            <p:par>
                              <p:cTn id="15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62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6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4" presetID="1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7"/>
                      </p:tgtEl>
                    </p:cond>
                  </p:nextCondLst>
                </p:seq>
                <p:seq concurrent="1" nextAc="seek">
                  <p:cTn id="1567" restart="whenNotActive" fill="hold" evtFilter="cancelBubble" nodeType="interactiveSeq">
                    <p:stCondLst>
                      <p:cond evt="onClick" delay="0">
                        <p:tgtEl>
                          <p:spTgt spid="1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8" fill="hold">
                          <p:stCondLst>
                            <p:cond delay="0"/>
                          </p:stCondLst>
                          <p:childTnLst>
                            <p:par>
                              <p:cTn id="15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0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7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2" presetID="10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8"/>
                      </p:tgtEl>
                    </p:cond>
                  </p:nextCondLst>
                </p:seq>
                <p:seq concurrent="1" nextAc="seek">
                  <p:cTn id="1575" restart="whenNotActive" fill="hold" evtFilter="cancelBubble" nodeType="interactiveSeq">
                    <p:stCondLst>
                      <p:cond evt="onClick" delay="0">
                        <p:tgtEl>
                          <p:spTgt spid="1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76" fill="hold">
                          <p:stCondLst>
                            <p:cond delay="0"/>
                          </p:stCondLst>
                          <p:childTnLst>
                            <p:par>
                              <p:cTn id="15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7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0" presetID="10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9"/>
                      </p:tgtEl>
                    </p:cond>
                  </p:nextCondLst>
                </p:seq>
                <p:seq concurrent="1" nextAc="seek">
                  <p:cTn id="1583" restart="whenNotActive" fill="hold" evtFilter="cancelBubble" nodeType="interactiveSeq">
                    <p:stCondLst>
                      <p:cond evt="onClick" delay="0">
                        <p:tgtEl>
                          <p:spTgt spid="1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84" fill="hold">
                          <p:stCondLst>
                            <p:cond delay="0"/>
                          </p:stCondLst>
                          <p:childTnLst>
                            <p:par>
                              <p:cTn id="15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86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8" presetID="10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0"/>
                      </p:tgtEl>
                    </p:cond>
                  </p:nextCondLst>
                </p:seq>
                <p:seq concurrent="1" nextAc="seek">
                  <p:cTn id="1591" restart="whenNotActive" fill="hold" evtFilter="cancelBubble" nodeType="interactiveSeq">
                    <p:stCondLst>
                      <p:cond evt="onClick" delay="0">
                        <p:tgtEl>
                          <p:spTgt spid="1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92" fill="hold">
                          <p:stCondLst>
                            <p:cond delay="0"/>
                          </p:stCondLst>
                          <p:childTnLst>
                            <p:par>
                              <p:cTn id="15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94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159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6" presetID="10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1"/>
                      </p:tgtEl>
                    </p:cond>
                  </p:nextCondLst>
                </p:seq>
                <p:seq concurrent="1" nextAc="seek">
                  <p:cTn id="1599" restart="whenNotActive" fill="hold" evtFilter="cancelBubble" nodeType="interactiveSeq">
                    <p:stCondLst>
                      <p:cond evt="onClick" delay="0">
                        <p:tgtEl>
                          <p:spTgt spid="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00" fill="hold">
                          <p:stCondLst>
                            <p:cond delay="0"/>
                          </p:stCondLst>
                          <p:childTnLst>
                            <p:par>
                              <p:cTn id="16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0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3"/>
                      </p:tgtEl>
                    </p:cond>
                  </p:nextCondLst>
                </p:seq>
                <p:seq concurrent="1" nextAc="seek">
                  <p:cTn id="1631" restart="whenNotActive" fill="hold" evtFilter="cancelBubble" nodeType="interactiveSeq">
                    <p:stCondLst>
                      <p:cond evt="onClick" delay="0">
                        <p:tgtEl>
                          <p:spTgt spid="1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32" fill="hold">
                          <p:stCondLst>
                            <p:cond delay="0"/>
                          </p:stCondLst>
                          <p:childTnLst>
                            <p:par>
                              <p:cTn id="16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4"/>
                      </p:tgtEl>
                    </p:cond>
                  </p:nextCondLst>
                </p:seq>
                <p:seq concurrent="1" nextAc="seek">
                  <p:cTn id="1663" restart="whenNotActive" fill="hold" evtFilter="cancelBubble" nodeType="interactiveSeq">
                    <p:stCondLst>
                      <p:cond evt="onClick" delay="0">
                        <p:tgtEl>
                          <p:spTgt spid="1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64" fill="hold">
                          <p:stCondLst>
                            <p:cond delay="0"/>
                          </p:stCondLst>
                          <p:childTnLst>
                            <p:par>
                              <p:cTn id="16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6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6"/>
                      </p:tgtEl>
                    </p:cond>
                  </p:nextCondLst>
                </p:seq>
                <p:seq concurrent="1" nextAc="seek">
                  <p:cTn id="1695" restart="whenNotActive" fill="hold" evtFilter="cancelBubble" nodeType="interactiveSeq">
                    <p:stCondLst>
                      <p:cond evt="onClick" delay="0">
                        <p:tgtEl>
                          <p:spTgt spid="1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96" fill="hold">
                          <p:stCondLst>
                            <p:cond delay="0"/>
                          </p:stCondLst>
                          <p:childTnLst>
                            <p:par>
                              <p:cTn id="16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7"/>
                      </p:tgtEl>
                    </p:cond>
                  </p:nextCondLst>
                </p:seq>
                <p:seq concurrent="1" nextAc="seek">
                  <p:cTn id="1727" restart="whenNotActive" fill="hold" evtFilter="cancelBubble" nodeType="interactiveSeq">
                    <p:stCondLst>
                      <p:cond evt="onClick" delay="0">
                        <p:tgtEl>
                          <p:spTgt spid="1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28" fill="hold">
                          <p:stCondLst>
                            <p:cond delay="0"/>
                          </p:stCondLst>
                          <p:childTnLst>
                            <p:par>
                              <p:cTn id="17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3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8"/>
                      </p:tgtEl>
                    </p:cond>
                  </p:nextCondLst>
                </p:seq>
                <p:seq concurrent="1" nextAc="seek">
                  <p:cTn id="1759" restart="whenNotActive" fill="hold" evtFilter="cancelBubble" nodeType="interactiveSeq">
                    <p:stCondLst>
                      <p:cond evt="onClick" delay="0">
                        <p:tgtEl>
                          <p:spTgt spid="1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60" fill="hold">
                          <p:stCondLst>
                            <p:cond delay="0"/>
                          </p:stCondLst>
                          <p:childTnLst>
                            <p:par>
                              <p:cTn id="17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6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9"/>
                      </p:tgtEl>
                    </p:cond>
                  </p:nextCondLst>
                </p:seq>
                <p:seq concurrent="1" nextAc="seek">
                  <p:cTn id="1791" restart="whenNotActive" fill="hold" evtFilter="cancelBubble" nodeType="interactiveSeq">
                    <p:stCondLst>
                      <p:cond evt="onClick" delay="0">
                        <p:tgtEl>
                          <p:spTgt spid="1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2" fill="hold">
                          <p:stCondLst>
                            <p:cond delay="0"/>
                          </p:stCondLst>
                          <p:childTnLst>
                            <p:par>
                              <p:cTn id="17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9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9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9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0"/>
                      </p:tgtEl>
                    </p:cond>
                  </p:nextCondLst>
                </p:seq>
                <p:seq concurrent="1" nextAc="seek">
                  <p:cTn id="1823" restart="whenNotActive" fill="hold" evtFilter="cancelBubble" nodeType="interactiveSeq">
                    <p:stCondLst>
                      <p:cond evt="onClick" delay="0">
                        <p:tgtEl>
                          <p:spTgt spid="1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24" fill="hold">
                          <p:stCondLst>
                            <p:cond delay="0"/>
                          </p:stCondLst>
                          <p:childTnLst>
                            <p:par>
                              <p:cTn id="18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2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1"/>
                      </p:tgtEl>
                    </p:cond>
                  </p:nextCondLst>
                </p:seq>
                <p:seq concurrent="1" nextAc="seek">
                  <p:cTn id="1855" restart="whenNotActive" fill="hold" evtFilter="cancelBubble" nodeType="interactiveSeq">
                    <p:stCondLst>
                      <p:cond evt="onClick" delay="0">
                        <p:tgtEl>
                          <p:spTgt spid="1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6" fill="hold">
                          <p:stCondLst>
                            <p:cond delay="0"/>
                          </p:stCondLst>
                          <p:childTnLst>
                            <p:par>
                              <p:cTn id="18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5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6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6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8"/>
                      </p:tgtEl>
                    </p:cond>
                  </p:nextCondLst>
                </p:seq>
                <p:seq concurrent="1" nextAc="seek">
                  <p:cTn id="1887" restart="whenNotActive" fill="hold" evtFilter="cancelBubble" nodeType="interactiveSeq">
                    <p:stCondLst>
                      <p:cond evt="onClick" delay="0">
                        <p:tgtEl>
                          <p:spTgt spid="14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88" fill="hold">
                          <p:stCondLst>
                            <p:cond delay="0"/>
                          </p:stCondLst>
                          <p:childTnLst>
                            <p:par>
                              <p:cTn id="18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9"/>
                      </p:tgtEl>
                    </p:cond>
                  </p:nextCondLst>
                </p:seq>
                <p:seq concurrent="1" nextAc="seek">
                  <p:cTn id="1919" restart="whenNotActive" fill="hold" evtFilter="cancelBubble" nodeType="interactiveSeq">
                    <p:stCondLst>
                      <p:cond evt="onClick" delay="0">
                        <p:tgtEl>
                          <p:spTgt spid="15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20" fill="hold">
                          <p:stCondLst>
                            <p:cond delay="0"/>
                          </p:stCondLst>
                          <p:childTnLst>
                            <p:par>
                              <p:cTn id="19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2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2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2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0"/>
                      </p:tgtEl>
                    </p:cond>
                  </p:nextCondLst>
                </p:seq>
                <p:seq concurrent="1" nextAc="seek">
                  <p:cTn id="1951" restart="whenNotActive" fill="hold" evtFilter="cancelBubble" nodeType="interactiveSeq">
                    <p:stCondLst>
                      <p:cond evt="onClick" delay="0">
                        <p:tgtEl>
                          <p:spTgt spid="1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52" fill="hold">
                          <p:stCondLst>
                            <p:cond delay="0"/>
                          </p:stCondLst>
                          <p:childTnLst>
                            <p:par>
                              <p:cTn id="19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5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1"/>
                      </p:tgtEl>
                    </p:cond>
                  </p:nextCondLst>
                </p:seq>
                <p:seq concurrent="1" nextAc="seek">
                  <p:cTn id="1983" restart="whenNotActive" fill="hold" evtFilter="cancelBubble" nodeType="interactiveSeq">
                    <p:stCondLst>
                      <p:cond evt="onClick" delay="0">
                        <p:tgtEl>
                          <p:spTgt spid="15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84" fill="hold">
                          <p:stCondLst>
                            <p:cond delay="0"/>
                          </p:stCondLst>
                          <p:childTnLst>
                            <p:par>
                              <p:cTn id="19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8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8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8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2"/>
                      </p:tgtEl>
                    </p:cond>
                  </p:nextCondLst>
                </p:seq>
                <p:seq concurrent="1" nextAc="seek">
                  <p:cTn id="2015" restart="whenNotActive" fill="hold" evtFilter="cancelBubble" nodeType="interactiveSeq">
                    <p:stCondLst>
                      <p:cond evt="onClick" delay="0">
                        <p:tgtEl>
                          <p:spTgt spid="15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16" fill="hold">
                          <p:stCondLst>
                            <p:cond delay="0"/>
                          </p:stCondLst>
                          <p:childTnLst>
                            <p:par>
                              <p:cTn id="20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1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3"/>
                      </p:tgtEl>
                    </p:cond>
                  </p:nextCondLst>
                </p:seq>
                <p:seq concurrent="1" nextAc="seek">
                  <p:cTn id="2047" restart="whenNotActive" fill="hold" evtFilter="cancelBubble" nodeType="interactiveSeq">
                    <p:stCondLst>
                      <p:cond evt="onClick" delay="0">
                        <p:tgtEl>
                          <p:spTgt spid="1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48" fill="hold">
                          <p:stCondLst>
                            <p:cond delay="0"/>
                          </p:stCondLst>
                          <p:childTnLst>
                            <p:par>
                              <p:cTn id="20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5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5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4"/>
                      </p:tgtEl>
                    </p:cond>
                  </p:nextCondLst>
                </p:seq>
                <p:seq concurrent="1" nextAc="seek">
                  <p:cTn id="2079" restart="whenNotActive" fill="hold" evtFilter="cancelBubble" nodeType="interactiveSeq">
                    <p:stCondLst>
                      <p:cond evt="onClick" delay="0">
                        <p:tgtEl>
                          <p:spTgt spid="1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80" fill="hold">
                          <p:stCondLst>
                            <p:cond delay="0"/>
                          </p:stCondLst>
                          <p:childTnLst>
                            <p:par>
                              <p:cTn id="20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8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5"/>
                      </p:tgtEl>
                    </p:cond>
                  </p:nextCondLst>
                </p:seq>
                <p:seq concurrent="1" nextAc="seek">
                  <p:cTn id="2111" restart="whenNotActive" fill="hold" evtFilter="cancelBubble" nodeType="interactiveSeq">
                    <p:stCondLst>
                      <p:cond evt="onClick" delay="0">
                        <p:tgtEl>
                          <p:spTgt spid="15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12" fill="hold">
                          <p:stCondLst>
                            <p:cond delay="0"/>
                          </p:stCondLst>
                          <p:childTnLst>
                            <p:par>
                              <p:cTn id="2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1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1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6"/>
                      </p:tgtEl>
                    </p:cond>
                  </p:nextCondLst>
                </p:seq>
                <p:seq concurrent="1" nextAc="seek">
                  <p:cTn id="2143" restart="whenNotActive" fill="hold" evtFilter="cancelBubble" nodeType="interactiveSeq">
                    <p:stCondLst>
                      <p:cond evt="onClick" delay="0">
                        <p:tgtEl>
                          <p:spTgt spid="1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44" fill="hold">
                          <p:stCondLst>
                            <p:cond delay="0"/>
                          </p:stCondLst>
                          <p:childTnLst>
                            <p:par>
                              <p:cTn id="2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4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7"/>
                      </p:tgtEl>
                    </p:cond>
                  </p:nextCondLst>
                </p:seq>
                <p:seq concurrent="1" nextAc="seek">
                  <p:cTn id="2175" restart="whenNotActive" fill="hold" evtFilter="cancelBubble" nodeType="interactiveSeq">
                    <p:stCondLst>
                      <p:cond evt="onClick" delay="0">
                        <p:tgtEl>
                          <p:spTgt spid="1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76" fill="hold">
                          <p:stCondLst>
                            <p:cond delay="0"/>
                          </p:stCondLst>
                          <p:childTnLst>
                            <p:par>
                              <p:cTn id="21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8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8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8"/>
                      </p:tgtEl>
                    </p:cond>
                  </p:nextCondLst>
                </p:seq>
                <p:seq concurrent="1" nextAc="seek">
                  <p:cTn id="2207" restart="whenNotActive" fill="hold" evtFilter="cancelBubble" nodeType="interactiveSeq">
                    <p:stCondLst>
                      <p:cond evt="onClick" delay="0">
                        <p:tgtEl>
                          <p:spTgt spid="15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08" fill="hold">
                          <p:stCondLst>
                            <p:cond delay="0"/>
                          </p:stCondLst>
                          <p:childTnLst>
                            <p:par>
                              <p:cTn id="22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1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9"/>
                      </p:tgtEl>
                    </p:cond>
                  </p:nextCondLst>
                </p:seq>
                <p:seq concurrent="1" nextAc="seek">
                  <p:cTn id="2239" restart="whenNotActive" fill="hold" evtFilter="cancelBubble" nodeType="interactiveSeq">
                    <p:stCondLst>
                      <p:cond evt="onClick" delay="0">
                        <p:tgtEl>
                          <p:spTgt spid="16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40" fill="hold">
                          <p:stCondLst>
                            <p:cond delay="0"/>
                          </p:stCondLst>
                          <p:childTnLst>
                            <p:par>
                              <p:cTn id="22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4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0"/>
                      </p:tgtEl>
                    </p:cond>
                  </p:nextCondLst>
                </p:seq>
                <p:seq concurrent="1" nextAc="seek">
                  <p:cTn id="2271" restart="whenNotActive" fill="hold" evtFilter="cancelBubble" nodeType="interactiveSeq">
                    <p:stCondLst>
                      <p:cond evt="onClick" delay="0">
                        <p:tgtEl>
                          <p:spTgt spid="16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2" fill="hold">
                          <p:stCondLst>
                            <p:cond delay="0"/>
                          </p:stCondLst>
                          <p:childTnLst>
                            <p:par>
                              <p:cTn id="22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7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1"/>
                      </p:tgtEl>
                    </p:cond>
                  </p:nextCondLst>
                </p:seq>
                <p:seq concurrent="1" nextAc="seek">
                  <p:cTn id="2303" restart="whenNotActive" fill="hold" evtFilter="cancelBubble" nodeType="interactiveSeq">
                    <p:stCondLst>
                      <p:cond evt="onClick" delay="0">
                        <p:tgtEl>
                          <p:spTgt spid="16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04" fill="hold">
                          <p:stCondLst>
                            <p:cond delay="0"/>
                          </p:stCondLst>
                          <p:childTnLst>
                            <p:par>
                              <p:cTn id="23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0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2"/>
                      </p:tgtEl>
                    </p:cond>
                  </p:nextCondLst>
                </p:seq>
                <p:seq concurrent="1" nextAc="seek">
                  <p:cTn id="2335" restart="whenNotActive" fill="hold" evtFilter="cancelBubble" nodeType="interactiveSeq">
                    <p:stCondLst>
                      <p:cond evt="onClick" delay="0">
                        <p:tgtEl>
                          <p:spTgt spid="16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6" fill="hold">
                          <p:stCondLst>
                            <p:cond delay="0"/>
                          </p:stCondLst>
                          <p:childTnLst>
                            <p:par>
                              <p:cTn id="23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3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3"/>
                      </p:tgtEl>
                    </p:cond>
                  </p:nextCondLst>
                </p:seq>
                <p:seq concurrent="1" nextAc="seek">
                  <p:cTn id="2367" restart="whenNotActive" fill="hold" evtFilter="cancelBubble" nodeType="interactiveSeq">
                    <p:stCondLst>
                      <p:cond evt="onClick" delay="0">
                        <p:tgtEl>
                          <p:spTgt spid="16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68" fill="hold">
                          <p:stCondLst>
                            <p:cond delay="0"/>
                          </p:stCondLst>
                          <p:childTnLst>
                            <p:par>
                              <p:cTn id="23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7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4"/>
                      </p:tgtEl>
                    </p:cond>
                  </p:nextCondLst>
                </p:seq>
                <p:seq concurrent="1" nextAc="seek">
                  <p:cTn id="2399" restart="whenNotActive" fill="hold" evtFilter="cancelBubble" nodeType="interactiveSeq">
                    <p:stCondLst>
                      <p:cond evt="onClick" delay="0">
                        <p:tgtEl>
                          <p:spTgt spid="16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00" fill="hold">
                          <p:stCondLst>
                            <p:cond delay="0"/>
                          </p:stCondLst>
                          <p:childTnLst>
                            <p:par>
                              <p:cTn id="24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0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5"/>
                      </p:tgtEl>
                    </p:cond>
                  </p:nextCondLst>
                </p:seq>
                <p:seq concurrent="1" nextAc="seek">
                  <p:cTn id="2431" restart="whenNotActive" fill="hold" evtFilter="cancelBubble" nodeType="interactiveSeq">
                    <p:stCondLst>
                      <p:cond evt="onClick" delay="0">
                        <p:tgtEl>
                          <p:spTgt spid="16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32" fill="hold">
                          <p:stCondLst>
                            <p:cond delay="0"/>
                          </p:stCondLst>
                          <p:childTnLst>
                            <p:par>
                              <p:cTn id="24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6"/>
                      </p:tgtEl>
                    </p:cond>
                  </p:nextCondLst>
                </p:seq>
                <p:seq concurrent="1" nextAc="seek">
                  <p:cTn id="2463" restart="whenNotActive" fill="hold" evtFilter="cancelBubble" nodeType="interactiveSeq">
                    <p:stCondLst>
                      <p:cond evt="onClick" delay="0">
                        <p:tgtEl>
                          <p:spTgt spid="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64" fill="hold">
                          <p:stCondLst>
                            <p:cond delay="0"/>
                          </p:stCondLst>
                          <p:childTnLst>
                            <p:par>
                              <p:cTn id="24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6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7"/>
                      </p:tgtEl>
                    </p:cond>
                  </p:nextCondLst>
                </p:seq>
                <p:seq concurrent="1" nextAc="seek">
                  <p:cTn id="2495" restart="whenNotActive" fill="hold" evtFilter="cancelBubble" nodeType="interactiveSeq">
                    <p:stCondLst>
                      <p:cond evt="onClick" delay="0">
                        <p:tgtEl>
                          <p:spTgt spid="1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96" fill="hold">
                          <p:stCondLst>
                            <p:cond delay="0"/>
                          </p:stCondLst>
                          <p:childTnLst>
                            <p:par>
                              <p:cTn id="24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9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9"/>
                      </p:tgtEl>
                    </p:cond>
                  </p:nextCondLst>
                </p:seq>
                <p:seq concurrent="1" nextAc="seek">
                  <p:cTn id="2527" restart="whenNotActive" fill="hold" evtFilter="cancelBubble" nodeType="interactiveSeq">
                    <p:stCondLst>
                      <p:cond evt="onClick" delay="0">
                        <p:tgtEl>
                          <p:spTgt spid="16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28" fill="hold">
                          <p:stCondLst>
                            <p:cond delay="0"/>
                          </p:stCondLst>
                          <p:childTnLst>
                            <p:par>
                              <p:cTn id="2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8"/>
                      </p:tgtEl>
                    </p:cond>
                  </p:nextCondLst>
                </p:seq>
                <p:seq concurrent="1" nextAc="seek">
                  <p:cTn id="2559" restart="whenNotActive" fill="hold" evtFilter="cancelBubble" nodeType="interactiveSeq">
                    <p:stCondLst>
                      <p:cond evt="onClick" delay="0">
                        <p:tgtEl>
                          <p:spTgt spid="17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60" fill="hold">
                          <p:stCondLst>
                            <p:cond delay="0"/>
                          </p:stCondLst>
                          <p:childTnLst>
                            <p:par>
                              <p:cTn id="25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6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4"/>
                      </p:tgtEl>
                    </p:cond>
                  </p:nextCondLst>
                </p:seq>
                <p:seq concurrent="1" nextAc="seek">
                  <p:cTn id="2573" restart="whenNotActive" fill="hold" evtFilter="cancelBubble" nodeType="interactiveSeq">
                    <p:stCondLst>
                      <p:cond evt="onClick" delay="0">
                        <p:tgtEl>
                          <p:spTgt spid="17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4" fill="hold">
                          <p:stCondLst>
                            <p:cond delay="0"/>
                          </p:stCondLst>
                          <p:childTnLst>
                            <p:par>
                              <p:cTn id="25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7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7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7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5"/>
                      </p:tgtEl>
                    </p:cond>
                  </p:nextCondLst>
                </p:seq>
                <p:seq concurrent="1" nextAc="seek">
                  <p:cTn id="2587" restart="whenNotActive" fill="hold" evtFilter="cancelBubble" nodeType="interactiveSeq">
                    <p:stCondLst>
                      <p:cond evt="onClick" delay="0">
                        <p:tgtEl>
                          <p:spTgt spid="1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88" fill="hold">
                          <p:stCondLst>
                            <p:cond delay="0"/>
                          </p:stCondLst>
                          <p:childTnLst>
                            <p:par>
                              <p:cTn id="25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9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6"/>
                      </p:tgtEl>
                    </p:cond>
                  </p:nextCondLst>
                </p:seq>
                <p:seq concurrent="1" nextAc="seek">
                  <p:cTn id="2601" restart="whenNotActive" fill="hold" evtFilter="cancelBubble" nodeType="interactiveSeq">
                    <p:stCondLst>
                      <p:cond evt="onClick" delay="0">
                        <p:tgtEl>
                          <p:spTgt spid="17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02" fill="hold">
                          <p:stCondLst>
                            <p:cond delay="0"/>
                          </p:stCondLst>
                          <p:childTnLst>
                            <p:par>
                              <p:cTn id="26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0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0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0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3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7"/>
                      </p:tgtEl>
                    </p:cond>
                  </p:nextCondLst>
                </p:seq>
                <p:seq concurrent="1" nextAc="seek">
                  <p:cTn id="2615" restart="whenNotActive" fill="hold" evtFilter="cancelBubble" nodeType="interactiveSeq">
                    <p:stCondLst>
                      <p:cond evt="onClick" delay="0">
                        <p:tgtEl>
                          <p:spTgt spid="17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16" fill="hold">
                          <p:stCondLst>
                            <p:cond delay="0"/>
                          </p:stCondLst>
                          <p:childTnLst>
                            <p:par>
                              <p:cTn id="26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1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8"/>
                      </p:tgtEl>
                    </p:cond>
                  </p:nextCondLst>
                </p:seq>
                <p:seq concurrent="1" nextAc="seek">
                  <p:cTn id="2629" restart="whenNotActive" fill="hold" evtFilter="cancelBubble" nodeType="interactiveSeq">
                    <p:stCondLst>
                      <p:cond evt="onClick" delay="0">
                        <p:tgtEl>
                          <p:spTgt spid="17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0" fill="hold">
                          <p:stCondLst>
                            <p:cond delay="0"/>
                          </p:stCondLst>
                          <p:childTnLst>
                            <p:par>
                              <p:cTn id="26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3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3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3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9"/>
                      </p:tgtEl>
                    </p:cond>
                  </p:nextCondLst>
                </p:seq>
                <p:seq concurrent="1" nextAc="seek">
                  <p:cTn id="2643" restart="whenNotActive" fill="hold" evtFilter="cancelBubble" nodeType="interactiveSeq">
                    <p:stCondLst>
                      <p:cond evt="onClick" delay="0">
                        <p:tgtEl>
                          <p:spTgt spid="18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44" fill="hold">
                          <p:stCondLst>
                            <p:cond delay="0"/>
                          </p:stCondLst>
                          <p:childTnLst>
                            <p:par>
                              <p:cTn id="26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4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5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0"/>
                      </p:tgtEl>
                    </p:cond>
                  </p:nextCondLst>
                </p:seq>
                <p:seq concurrent="1" nextAc="seek">
                  <p:cTn id="2657" restart="whenNotActive" fill="hold" evtFilter="cancelBubble" nodeType="interactiveSeq">
                    <p:stCondLst>
                      <p:cond evt="onClick" delay="0">
                        <p:tgtEl>
                          <p:spTgt spid="18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58" fill="hold">
                          <p:stCondLst>
                            <p:cond delay="0"/>
                          </p:stCondLst>
                          <p:childTnLst>
                            <p:par>
                              <p:cTn id="26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6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6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6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1"/>
                      </p:tgtEl>
                    </p:cond>
                  </p:nextCondLst>
                </p:seq>
                <p:seq concurrent="1" nextAc="seek">
                  <p:cTn id="2671" restart="whenNotActive" fill="hold" evtFilter="cancelBubble" nodeType="interactiveSeq">
                    <p:stCondLst>
                      <p:cond evt="onClick" delay="0">
                        <p:tgtEl>
                          <p:spTgt spid="18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72" fill="hold">
                          <p:stCondLst>
                            <p:cond delay="0"/>
                          </p:stCondLst>
                          <p:childTnLst>
                            <p:par>
                              <p:cTn id="26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7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3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2"/>
                      </p:tgtEl>
                    </p:cond>
                  </p:nextCondLst>
                </p:seq>
                <p:seq concurrent="1" nextAc="seek">
                  <p:cTn id="2685" restart="whenNotActive" fill="hold" evtFilter="cancelBubble" nodeType="interactiveSeq">
                    <p:stCondLst>
                      <p:cond evt="onClick" delay="0">
                        <p:tgtEl>
                          <p:spTgt spid="1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86" fill="hold">
                          <p:stCondLst>
                            <p:cond delay="0"/>
                          </p:stCondLst>
                          <p:childTnLst>
                            <p:par>
                              <p:cTn id="26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8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9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9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3"/>
                      </p:tgtEl>
                    </p:cond>
                  </p:nextCondLst>
                </p:seq>
                <p:seq concurrent="1" nextAc="seek">
                  <p:cTn id="2699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00" fill="hold">
                          <p:stCondLst>
                            <p:cond delay="0"/>
                          </p:stCondLst>
                          <p:childTnLst>
                            <p:par>
                              <p:cTn id="27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0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03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4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7" presetID="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09" dur="37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710" dur="375" decel="100000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2715" restart="whenNotActive" fill="hold" evtFilter="cancelBubble" nodeType="interactiveSeq">
                    <p:stCondLst>
                      <p:cond evt="onClick" delay="0">
                        <p:tgtEl>
                          <p:spTgt spid="19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16" fill="hold">
                          <p:stCondLst>
                            <p:cond delay="0"/>
                          </p:stCondLst>
                          <p:childTnLst>
                            <p:par>
                              <p:cTn id="27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8" presetID="6" presetClass="emph" presetSubtype="0" accel="100000" autoRev="1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271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6"/>
                      </p:tgtEl>
                    </p:cond>
                  </p:nextCondLst>
                </p:seq>
              </p:childTnLst>
            </p:cTn>
          </p:par>
        </p:tnLst>
        <p:bldLst>
          <p:bldP spid="142" grpId="0" animBg="1" autoUpdateAnimBg="0"/>
          <p:bldP spid="142" grpId="1" animBg="1"/>
          <p:bldP spid="146" grpId="0" animBg="1" autoUpdateAnimBg="0"/>
          <p:bldP spid="146" grpId="1" animBg="1"/>
          <p:bldP spid="147" grpId="0" animBg="1"/>
          <p:bldP spid="68" grpId="0"/>
          <p:bldP spid="4" grpId="0" animBg="1"/>
          <p:bldP spid="69" grpId="0" animBg="1"/>
          <p:bldP spid="70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7" grpId="0" animBg="1"/>
          <p:bldP spid="28" grpId="0" animBg="1"/>
          <p:bldP spid="28" grpId="1" animBg="1"/>
          <p:bldP spid="28" grpId="2" animBg="1"/>
          <p:bldP spid="28" grpId="3" animBg="1"/>
          <p:bldP spid="28" grpId="4" animBg="1"/>
          <p:bldP spid="28" grpId="5" animBg="1"/>
          <p:bldP spid="28" grpId="6" animBg="1"/>
          <p:bldP spid="28" grpId="7" animBg="1"/>
          <p:bldP spid="28" grpId="8" animBg="1"/>
          <p:bldP spid="28" grpId="9" animBg="1"/>
          <p:bldP spid="28" grpId="10" animBg="1"/>
          <p:bldP spid="29" grpId="0" animBg="1"/>
          <p:bldP spid="29" grpId="1" animBg="1"/>
          <p:bldP spid="29" grpId="2" animBg="1"/>
          <p:bldP spid="29" grpId="3" animBg="1"/>
          <p:bldP spid="29" grpId="4" animBg="1"/>
          <p:bldP spid="29" grpId="5" animBg="1"/>
          <p:bldP spid="29" grpId="6" animBg="1"/>
          <p:bldP spid="29" grpId="7" animBg="1"/>
          <p:bldP spid="29" grpId="8" animBg="1"/>
          <p:bldP spid="29" grpId="9" animBg="1"/>
          <p:bldP spid="29" grpId="10" animBg="1"/>
          <p:bldP spid="30" grpId="0" animBg="1"/>
          <p:bldP spid="30" grpId="1" animBg="1"/>
          <p:bldP spid="30" grpId="2" animBg="1"/>
          <p:bldP spid="30" grpId="3" animBg="1"/>
          <p:bldP spid="30" grpId="4" animBg="1"/>
          <p:bldP spid="30" grpId="5" animBg="1"/>
          <p:bldP spid="30" grpId="6" animBg="1"/>
          <p:bldP spid="30" grpId="7" animBg="1"/>
          <p:bldP spid="30" grpId="8" animBg="1"/>
          <p:bldP spid="30" grpId="9" animBg="1"/>
          <p:bldP spid="30" grpId="10" animBg="1"/>
          <p:bldP spid="31" grpId="0" animBg="1"/>
          <p:bldP spid="31" grpId="1" animBg="1"/>
          <p:bldP spid="31" grpId="2" animBg="1"/>
          <p:bldP spid="31" grpId="3" animBg="1"/>
          <p:bldP spid="31" grpId="4" animBg="1"/>
          <p:bldP spid="31" grpId="5" animBg="1"/>
          <p:bldP spid="31" grpId="6" animBg="1"/>
          <p:bldP spid="31" grpId="7" animBg="1"/>
          <p:bldP spid="31" grpId="8" animBg="1"/>
          <p:bldP spid="31" grpId="9" animBg="1"/>
          <p:bldP spid="31" grpId="10" animBg="1"/>
          <p:bldP spid="32" grpId="0" animBg="1"/>
          <p:bldP spid="32" grpId="1" animBg="1"/>
          <p:bldP spid="32" grpId="2" animBg="1"/>
          <p:bldP spid="32" grpId="3" animBg="1"/>
          <p:bldP spid="32" grpId="4" animBg="1"/>
          <p:bldP spid="32" grpId="5" animBg="1"/>
          <p:bldP spid="32" grpId="6" animBg="1"/>
          <p:bldP spid="32" grpId="7" animBg="1"/>
          <p:bldP spid="32" grpId="8" animBg="1"/>
          <p:bldP spid="32" grpId="9" animBg="1"/>
          <p:bldP spid="32" grpId="10" animBg="1"/>
          <p:bldP spid="33" grpId="0" animBg="1"/>
          <p:bldP spid="33" grpId="1" animBg="1"/>
          <p:bldP spid="33" grpId="2" animBg="1"/>
          <p:bldP spid="33" grpId="3" animBg="1"/>
          <p:bldP spid="33" grpId="4" animBg="1"/>
          <p:bldP spid="33" grpId="5" animBg="1"/>
          <p:bldP spid="33" grpId="6" animBg="1"/>
          <p:bldP spid="33" grpId="7" animBg="1"/>
          <p:bldP spid="33" grpId="8" animBg="1"/>
          <p:bldP spid="33" grpId="9" animBg="1"/>
          <p:bldP spid="33" grpId="10" animBg="1"/>
          <p:bldP spid="34" grpId="0" animBg="1"/>
          <p:bldP spid="34" grpId="1" animBg="1"/>
          <p:bldP spid="34" grpId="2" animBg="1"/>
          <p:bldP spid="34" grpId="3" animBg="1"/>
          <p:bldP spid="34" grpId="4" animBg="1"/>
          <p:bldP spid="34" grpId="5" animBg="1"/>
          <p:bldP spid="34" grpId="6" animBg="1"/>
          <p:bldP spid="34" grpId="7" animBg="1"/>
          <p:bldP spid="34" grpId="8" animBg="1"/>
          <p:bldP spid="34" grpId="9" animBg="1"/>
          <p:bldP spid="34" grpId="10" animBg="1"/>
          <p:bldP spid="35" grpId="0" animBg="1"/>
          <p:bldP spid="35" grpId="1" animBg="1"/>
          <p:bldP spid="35" grpId="2" animBg="1"/>
          <p:bldP spid="35" grpId="3" animBg="1"/>
          <p:bldP spid="35" grpId="4" animBg="1"/>
          <p:bldP spid="35" grpId="5" animBg="1"/>
          <p:bldP spid="35" grpId="6" animBg="1"/>
          <p:bldP spid="35" grpId="7" animBg="1"/>
          <p:bldP spid="35" grpId="8" animBg="1"/>
          <p:bldP spid="35" grpId="9" animBg="1"/>
          <p:bldP spid="35" grpId="10" animBg="1"/>
          <p:bldP spid="36" grpId="0" animBg="1"/>
          <p:bldP spid="36" grpId="1" animBg="1"/>
          <p:bldP spid="36" grpId="2" animBg="1"/>
          <p:bldP spid="36" grpId="3" animBg="1"/>
          <p:bldP spid="36" grpId="4" animBg="1"/>
          <p:bldP spid="36" grpId="5" animBg="1"/>
          <p:bldP spid="36" grpId="6" animBg="1"/>
          <p:bldP spid="36" grpId="7" animBg="1"/>
          <p:bldP spid="36" grpId="8" animBg="1"/>
          <p:bldP spid="36" grpId="9" animBg="1"/>
          <p:bldP spid="36" grpId="10" animBg="1"/>
          <p:bldP spid="37" grpId="0" animBg="1"/>
          <p:bldP spid="37" grpId="1" animBg="1"/>
          <p:bldP spid="37" grpId="2" animBg="1"/>
          <p:bldP spid="37" grpId="3" animBg="1"/>
          <p:bldP spid="37" grpId="4" animBg="1"/>
          <p:bldP spid="37" grpId="5" animBg="1"/>
          <p:bldP spid="37" grpId="6" animBg="1"/>
          <p:bldP spid="37" grpId="7" animBg="1"/>
          <p:bldP spid="37" grpId="8" animBg="1"/>
          <p:bldP spid="37" grpId="9" animBg="1"/>
          <p:bldP spid="37" grpId="10" animBg="1"/>
          <p:bldP spid="52" grpId="0" animBg="1"/>
          <p:bldP spid="52" grpId="1" animBg="1"/>
          <p:bldP spid="52" grpId="2" animBg="1"/>
          <p:bldP spid="52" grpId="3" animBg="1"/>
          <p:bldP spid="52" grpId="4" animBg="1"/>
          <p:bldP spid="52" grpId="5" animBg="1"/>
          <p:bldP spid="52" grpId="6" animBg="1"/>
          <p:bldP spid="52" grpId="7" animBg="1"/>
          <p:bldP spid="52" grpId="8" animBg="1"/>
          <p:bldP spid="52" grpId="9" animBg="1"/>
          <p:bldP spid="52" grpId="10" animBg="1"/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53" grpId="8" animBg="1"/>
          <p:bldP spid="53" grpId="9" animBg="1"/>
          <p:bldP spid="53" grpId="10" animBg="1"/>
          <p:bldP spid="54" grpId="0" animBg="1"/>
          <p:bldP spid="54" grpId="1" animBg="1"/>
          <p:bldP spid="54" grpId="2" animBg="1"/>
          <p:bldP spid="54" grpId="3" animBg="1"/>
          <p:bldP spid="54" grpId="4" animBg="1"/>
          <p:bldP spid="54" grpId="5" animBg="1"/>
          <p:bldP spid="54" grpId="6" animBg="1"/>
          <p:bldP spid="54" grpId="7" animBg="1"/>
          <p:bldP spid="54" grpId="8" animBg="1"/>
          <p:bldP spid="54" grpId="9" animBg="1"/>
          <p:bldP spid="54" grpId="10" animBg="1"/>
          <p:bldP spid="55" grpId="0" animBg="1"/>
          <p:bldP spid="55" grpId="1" animBg="1"/>
          <p:bldP spid="55" grpId="2" animBg="1"/>
          <p:bldP spid="55" grpId="3" animBg="1"/>
          <p:bldP spid="55" grpId="4" animBg="1"/>
          <p:bldP spid="55" grpId="5" animBg="1"/>
          <p:bldP spid="55" grpId="6" animBg="1"/>
          <p:bldP spid="55" grpId="7" animBg="1"/>
          <p:bldP spid="55" grpId="8" animBg="1"/>
          <p:bldP spid="55" grpId="9" animBg="1"/>
          <p:bldP spid="55" grpId="10" animBg="1"/>
          <p:bldP spid="56" grpId="0" animBg="1"/>
          <p:bldP spid="56" grpId="1" animBg="1"/>
          <p:bldP spid="56" grpId="2" animBg="1"/>
          <p:bldP spid="56" grpId="3" animBg="1"/>
          <p:bldP spid="56" grpId="4" animBg="1"/>
          <p:bldP spid="56" grpId="5" animBg="1"/>
          <p:bldP spid="56" grpId="6" animBg="1"/>
          <p:bldP spid="56" grpId="7" animBg="1"/>
          <p:bldP spid="56" grpId="8" animBg="1"/>
          <p:bldP spid="56" grpId="9" animBg="1"/>
          <p:bldP spid="56" grpId="10" animBg="1"/>
          <p:bldP spid="57" grpId="0" animBg="1"/>
          <p:bldP spid="57" grpId="1" animBg="1"/>
          <p:bldP spid="57" grpId="2" animBg="1"/>
          <p:bldP spid="57" grpId="3" animBg="1"/>
          <p:bldP spid="57" grpId="4" animBg="1"/>
          <p:bldP spid="57" grpId="5" animBg="1"/>
          <p:bldP spid="57" grpId="6" animBg="1"/>
          <p:bldP spid="57" grpId="7" animBg="1"/>
          <p:bldP spid="57" grpId="8" animBg="1"/>
          <p:bldP spid="57" grpId="9" animBg="1"/>
          <p:bldP spid="57" grpId="10" animBg="1"/>
          <p:bldP spid="58" grpId="0" animBg="1"/>
          <p:bldP spid="58" grpId="1" animBg="1"/>
          <p:bldP spid="58" grpId="2" animBg="1"/>
          <p:bldP spid="58" grpId="3" animBg="1"/>
          <p:bldP spid="58" grpId="4" animBg="1"/>
          <p:bldP spid="58" grpId="5" animBg="1"/>
          <p:bldP spid="58" grpId="6" animBg="1"/>
          <p:bldP spid="58" grpId="7" animBg="1"/>
          <p:bldP spid="58" grpId="8" animBg="1"/>
          <p:bldP spid="58" grpId="9" animBg="1"/>
          <p:bldP spid="58" grpId="10" animBg="1"/>
          <p:bldP spid="59" grpId="0" animBg="1"/>
          <p:bldP spid="59" grpId="1" animBg="1"/>
          <p:bldP spid="59" grpId="2" animBg="1"/>
          <p:bldP spid="59" grpId="3" animBg="1"/>
          <p:bldP spid="59" grpId="4" animBg="1"/>
          <p:bldP spid="59" grpId="5" animBg="1"/>
          <p:bldP spid="59" grpId="6" animBg="1"/>
          <p:bldP spid="59" grpId="7" animBg="1"/>
          <p:bldP spid="59" grpId="8" animBg="1"/>
          <p:bldP spid="59" grpId="9" animBg="1"/>
          <p:bldP spid="59" grpId="10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61" grpId="6" animBg="1"/>
          <p:bldP spid="61" grpId="7" animBg="1"/>
          <p:bldP spid="61" grpId="8" animBg="1"/>
          <p:bldP spid="61" grpId="9" animBg="1"/>
          <p:bldP spid="61" grpId="10" animBg="1"/>
          <p:bldP spid="60" grpId="0" animBg="1"/>
          <p:bldP spid="60" grpId="1" animBg="1"/>
          <p:bldP spid="60" grpId="2" animBg="1"/>
          <p:bldP spid="60" grpId="3" animBg="1"/>
          <p:bldP spid="60" grpId="4" animBg="1"/>
          <p:bldP spid="60" grpId="5" animBg="1"/>
          <p:bldP spid="60" grpId="6" animBg="1"/>
          <p:bldP spid="60" grpId="7" animBg="1"/>
          <p:bldP spid="60" grpId="8" animBg="1"/>
          <p:bldP spid="60" grpId="9" animBg="1"/>
          <p:bldP spid="60" grpId="10" animBg="1"/>
          <p:bldP spid="27" grpId="0" animBg="1"/>
          <p:bldP spid="27" grpId="1" animBg="1" autoUpdateAnimBg="0"/>
          <p:bldP spid="27" grpId="2" animBg="1" autoUpdateAnimBg="0"/>
          <p:bldP spid="27" grpId="3" animBg="1" autoUpdateAnimBg="0"/>
          <p:bldP spid="27" grpId="4" animBg="1" autoUpdateAnimBg="0"/>
          <p:bldP spid="27" grpId="5" animBg="1" autoUpdateAnimBg="0"/>
          <p:bldP spid="27" grpId="6" animBg="1" autoUpdateAnimBg="0"/>
          <p:bldP spid="27" grpId="7" animBg="1" autoUpdateAnimBg="0"/>
          <p:bldP spid="27" grpId="8" animBg="1" autoUpdateAnimBg="0"/>
          <p:bldP spid="27" grpId="9" animBg="1" autoUpdateAnimBg="0"/>
          <p:bldP spid="27" grpId="10" animBg="1"/>
          <p:bldP spid="62" grpId="0" animBg="1"/>
          <p:bldP spid="62" grpId="1" animBg="1"/>
          <p:bldP spid="62" grpId="2" animBg="1"/>
          <p:bldP spid="62" grpId="3" animBg="1"/>
          <p:bldP spid="62" grpId="4" animBg="1"/>
          <p:bldP spid="62" grpId="5" animBg="1"/>
          <p:bldP spid="62" grpId="6" animBg="1"/>
          <p:bldP spid="62" grpId="7" animBg="1"/>
          <p:bldP spid="62" grpId="8" animBg="1"/>
          <p:bldP spid="62" grpId="9" animBg="1"/>
          <p:bldP spid="62" grpId="10" animBg="1"/>
          <p:bldP spid="64" grpId="0" animBg="1"/>
          <p:bldP spid="64" grpId="1" animBg="1"/>
          <p:bldP spid="64" grpId="2" animBg="1"/>
          <p:bldP spid="64" grpId="3" animBg="1"/>
          <p:bldP spid="64" grpId="4" animBg="1"/>
          <p:bldP spid="64" grpId="5" animBg="1"/>
          <p:bldP spid="64" grpId="6" animBg="1"/>
          <p:bldP spid="64" grpId="7" animBg="1"/>
          <p:bldP spid="64" grpId="8" animBg="1"/>
          <p:bldP spid="64" grpId="9" animBg="1"/>
          <p:bldP spid="64" grpId="10" animBg="1"/>
          <p:bldP spid="63" grpId="0" animBg="1"/>
          <p:bldP spid="63" grpId="1" animBg="1" autoUpdateAnimBg="0"/>
          <p:bldP spid="63" grpId="2" animBg="1" autoUpdateAnimBg="0"/>
          <p:bldP spid="63" grpId="3" animBg="1" autoUpdateAnimBg="0"/>
          <p:bldP spid="63" grpId="4" animBg="1" autoUpdateAnimBg="0"/>
          <p:bldP spid="63" grpId="5" animBg="1" autoUpdateAnimBg="0"/>
          <p:bldP spid="63" grpId="6" animBg="1" autoUpdateAnimBg="0"/>
          <p:bldP spid="63" grpId="7" animBg="1" autoUpdateAnimBg="0"/>
          <p:bldP spid="63" grpId="8" animBg="1" autoUpdateAnimBg="0"/>
          <p:bldP spid="63" grpId="9" animBg="1" autoUpdateAnimBg="0"/>
          <p:bldP spid="63" grpId="10" animBg="1"/>
          <p:bldP spid="65" grpId="0" animBg="1"/>
          <p:bldP spid="65" grpId="1" animBg="1"/>
          <p:bldP spid="65" grpId="2" animBg="1"/>
          <p:bldP spid="65" grpId="3" animBg="1"/>
          <p:bldP spid="65" grpId="4" animBg="1"/>
          <p:bldP spid="65" grpId="5" animBg="1"/>
          <p:bldP spid="65" grpId="6" animBg="1"/>
          <p:bldP spid="65" grpId="7" animBg="1"/>
          <p:bldP spid="65" grpId="8" animBg="1"/>
          <p:bldP spid="65" grpId="9" animBg="1"/>
          <p:bldP spid="65" grpId="10" animBg="1"/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6" grpId="5" animBg="1"/>
          <p:bldP spid="66" grpId="6" animBg="1"/>
          <p:bldP spid="66" grpId="7" animBg="1"/>
          <p:bldP spid="66" grpId="8" animBg="1"/>
          <p:bldP spid="66" grpId="9" animBg="1"/>
          <p:bldP spid="66" grpId="10" animBg="1"/>
          <p:bldP spid="67" grpId="0" animBg="1"/>
          <p:bldP spid="67" grpId="1" animBg="1"/>
          <p:bldP spid="67" grpId="2" animBg="1"/>
          <p:bldP spid="67" grpId="3" animBg="1"/>
          <p:bldP spid="67" grpId="4" animBg="1"/>
          <p:bldP spid="67" grpId="5" animBg="1"/>
          <p:bldP spid="67" grpId="6" animBg="1"/>
          <p:bldP spid="67" grpId="7" animBg="1"/>
          <p:bldP spid="67" grpId="8" animBg="1"/>
          <p:bldP spid="67" grpId="9" animBg="1"/>
          <p:bldP spid="67" grpId="10" animBg="1"/>
          <p:bldP spid="71" grpId="0" animBg="1"/>
          <p:bldP spid="71" grpId="1" animBg="1"/>
          <p:bldP spid="71" grpId="2" animBg="1"/>
          <p:bldP spid="71" grpId="3" animBg="1"/>
          <p:bldP spid="71" grpId="4" animBg="1"/>
          <p:bldP spid="71" grpId="5" animBg="1"/>
          <p:bldP spid="71" grpId="6" animBg="1"/>
          <p:bldP spid="71" grpId="7" animBg="1"/>
          <p:bldP spid="71" grpId="8" animBg="1"/>
          <p:bldP spid="71" grpId="9" animBg="1"/>
          <p:bldP spid="71" grpId="10" animBg="1"/>
          <p:bldP spid="72" grpId="0" animBg="1"/>
          <p:bldP spid="72" grpId="1" animBg="1"/>
          <p:bldP spid="72" grpId="2" animBg="1"/>
          <p:bldP spid="72" grpId="3" animBg="1"/>
          <p:bldP spid="72" grpId="4" animBg="1"/>
          <p:bldP spid="72" grpId="5" animBg="1"/>
          <p:bldP spid="72" grpId="6" animBg="1"/>
          <p:bldP spid="72" grpId="7" animBg="1"/>
          <p:bldP spid="72" grpId="8" animBg="1"/>
          <p:bldP spid="72" grpId="9" animBg="1"/>
          <p:bldP spid="72" grpId="10" animBg="1"/>
          <p:bldP spid="73" grpId="0" animBg="1"/>
          <p:bldP spid="73" grpId="1" animBg="1"/>
          <p:bldP spid="73" grpId="2" animBg="1"/>
          <p:bldP spid="73" grpId="3" animBg="1"/>
          <p:bldP spid="73" grpId="4" animBg="1"/>
          <p:bldP spid="73" grpId="5" animBg="1"/>
          <p:bldP spid="73" grpId="6" animBg="1"/>
          <p:bldP spid="73" grpId="7" animBg="1"/>
          <p:bldP spid="73" grpId="8" animBg="1"/>
          <p:bldP spid="73" grpId="9" animBg="1"/>
          <p:bldP spid="73" grpId="10" animBg="1"/>
          <p:bldP spid="74" grpId="0" animBg="1"/>
          <p:bldP spid="74" grpId="1" animBg="1"/>
          <p:bldP spid="74" grpId="2" animBg="1"/>
          <p:bldP spid="74" grpId="3" animBg="1"/>
          <p:bldP spid="74" grpId="4" animBg="1"/>
          <p:bldP spid="74" grpId="5" animBg="1"/>
          <p:bldP spid="74" grpId="6" animBg="1"/>
          <p:bldP spid="74" grpId="7" animBg="1"/>
          <p:bldP spid="74" grpId="8" animBg="1"/>
          <p:bldP spid="74" grpId="9" animBg="1"/>
          <p:bldP spid="74" grpId="10" animBg="1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5" grpId="5" animBg="1"/>
          <p:bldP spid="75" grpId="6" animBg="1"/>
          <p:bldP spid="75" grpId="7" animBg="1"/>
          <p:bldP spid="75" grpId="8" animBg="1"/>
          <p:bldP spid="75" grpId="9" animBg="1"/>
          <p:bldP spid="75" grpId="10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6" grpId="5" animBg="1"/>
          <p:bldP spid="76" grpId="6" animBg="1"/>
          <p:bldP spid="76" grpId="7" animBg="1"/>
          <p:bldP spid="76" grpId="8" animBg="1"/>
          <p:bldP spid="76" grpId="9" animBg="1"/>
          <p:bldP spid="76" grpId="10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7" grpId="5" animBg="1"/>
          <p:bldP spid="77" grpId="6" animBg="1"/>
          <p:bldP spid="77" grpId="7" animBg="1"/>
          <p:bldP spid="77" grpId="8" animBg="1"/>
          <p:bldP spid="77" grpId="9" animBg="1"/>
          <p:bldP spid="77" grpId="10" animBg="1"/>
          <p:bldP spid="42" grpId="0" animBg="1"/>
          <p:bldP spid="42" grpId="1" animBg="1" autoUpdateAnimBg="0"/>
          <p:bldP spid="42" grpId="2" animBg="1" autoUpdateAnimBg="0"/>
          <p:bldP spid="42" grpId="3" animBg="1" autoUpdateAnimBg="0"/>
          <p:bldP spid="42" grpId="4" animBg="1"/>
          <p:bldP spid="43" grpId="0" animBg="1"/>
          <p:bldP spid="43" grpId="1" animBg="1" autoUpdateAnimBg="0"/>
          <p:bldP spid="43" grpId="2" animBg="1" autoUpdateAnimBg="0"/>
          <p:bldP spid="43" grpId="3" animBg="1" autoUpdateAnimBg="0"/>
          <p:bldP spid="43" grpId="4" animBg="1"/>
          <p:bldP spid="44" grpId="0" animBg="1"/>
          <p:bldP spid="44" grpId="1" animBg="1" autoUpdateAnimBg="0"/>
          <p:bldP spid="44" grpId="2" animBg="1" autoUpdateAnimBg="0"/>
          <p:bldP spid="44" grpId="3" animBg="1" autoUpdateAnimBg="0"/>
          <p:bldP spid="44" grpId="4" animBg="1"/>
          <p:bldP spid="45" grpId="0" animBg="1"/>
          <p:bldP spid="45" grpId="1" animBg="1" autoUpdateAnimBg="0"/>
          <p:bldP spid="45" grpId="2" animBg="1" autoUpdateAnimBg="0"/>
          <p:bldP spid="45" grpId="3" animBg="1" autoUpdateAnimBg="0"/>
          <p:bldP spid="45" grpId="4" animBg="1"/>
          <p:bldP spid="46" grpId="0" animBg="1"/>
          <p:bldP spid="46" grpId="1" animBg="1" autoUpdateAnimBg="0"/>
          <p:bldP spid="46" grpId="2" animBg="1" autoUpdateAnimBg="0"/>
          <p:bldP spid="46" grpId="3" animBg="1" autoUpdateAnimBg="0"/>
          <p:bldP spid="46" grpId="4" animBg="1"/>
          <p:bldP spid="47" grpId="0" animBg="1"/>
          <p:bldP spid="47" grpId="1" animBg="1" autoUpdateAnimBg="0"/>
          <p:bldP spid="47" grpId="2" animBg="1" autoUpdateAnimBg="0"/>
          <p:bldP spid="47" grpId="3" animBg="1" autoUpdateAnimBg="0"/>
          <p:bldP spid="47" grpId="4" animBg="1"/>
          <p:bldP spid="48" grpId="0" animBg="1"/>
          <p:bldP spid="48" grpId="1" animBg="1" autoUpdateAnimBg="0"/>
          <p:bldP spid="48" grpId="2" animBg="1" autoUpdateAnimBg="0"/>
          <p:bldP spid="48" grpId="3" animBg="1" autoUpdateAnimBg="0"/>
          <p:bldP spid="48" grpId="4" animBg="1"/>
          <p:bldP spid="49" grpId="0" animBg="1"/>
          <p:bldP spid="49" grpId="1" animBg="1" autoUpdateAnimBg="0"/>
          <p:bldP spid="49" grpId="2" animBg="1" autoUpdateAnimBg="0"/>
          <p:bldP spid="49" grpId="3" animBg="1" autoUpdateAnimBg="0"/>
          <p:bldP spid="49" grpId="4" animBg="1"/>
          <p:bldP spid="50" grpId="0" animBg="1"/>
          <p:bldP spid="50" grpId="1" animBg="1" autoUpdateAnimBg="0"/>
          <p:bldP spid="50" grpId="2" animBg="1" autoUpdateAnimBg="0"/>
          <p:bldP spid="50" grpId="3" animBg="1" autoUpdateAnimBg="0"/>
          <p:bldP spid="50" grpId="4" animBg="1"/>
          <p:bldP spid="51" grpId="0" animBg="1"/>
          <p:bldP spid="51" grpId="1" animBg="1" autoUpdateAnimBg="0"/>
          <p:bldP spid="51" grpId="2" animBg="1" autoUpdateAnimBg="0"/>
          <p:bldP spid="51" grpId="3" animBg="1" autoUpdateAnimBg="0"/>
          <p:bldP spid="51" grpId="4" animBg="1"/>
          <p:bldP spid="126" grpId="1" animBg="1" autoUpdateAnimBg="0"/>
          <p:bldP spid="132" grpId="1"/>
          <p:bldP spid="133" grpId="0" animBg="1"/>
          <p:bldP spid="134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8" grpId="0" animBg="1"/>
          <p:bldP spid="149" grpId="0" animBg="1"/>
          <p:bldP spid="150" grpId="0" animBg="1"/>
          <p:bldP spid="150" grpId="1" animBg="1"/>
          <p:bldP spid="150" grpId="2" animBg="1"/>
          <p:bldP spid="150" grpId="3" animBg="1"/>
          <p:bldP spid="150" grpId="4" animBg="1"/>
          <p:bldP spid="150" grpId="5" animBg="1"/>
          <p:bldP spid="150" grpId="6" animBg="1"/>
          <p:bldP spid="150" grpId="7" animBg="1"/>
          <p:bldP spid="150" grpId="8" animBg="1"/>
          <p:bldP spid="150" grpId="9" animBg="1"/>
          <p:bldP spid="151" grpId="0" animBg="1"/>
          <p:bldP spid="151" grpId="1" animBg="1"/>
          <p:bldP spid="151" grpId="2" animBg="1"/>
          <p:bldP spid="151" grpId="3" animBg="1"/>
          <p:bldP spid="151" grpId="4" animBg="1"/>
          <p:bldP spid="151" grpId="5" animBg="1"/>
          <p:bldP spid="151" grpId="6" animBg="1"/>
          <p:bldP spid="151" grpId="7" animBg="1"/>
          <p:bldP spid="151" grpId="8" animBg="1"/>
          <p:bldP spid="151" grpId="9" animBg="1"/>
          <p:bldP spid="152" grpId="0" animBg="1"/>
          <p:bldP spid="152" grpId="1" animBg="1"/>
          <p:bldP spid="152" grpId="2" animBg="1"/>
          <p:bldP spid="152" grpId="3" animBg="1"/>
          <p:bldP spid="152" grpId="4" animBg="1"/>
          <p:bldP spid="152" grpId="5" animBg="1"/>
          <p:bldP spid="152" grpId="6" animBg="1"/>
          <p:bldP spid="152" grpId="7" animBg="1"/>
          <p:bldP spid="152" grpId="8" animBg="1"/>
          <p:bldP spid="152" grpId="9" animBg="1"/>
          <p:bldP spid="153" grpId="0" animBg="1"/>
          <p:bldP spid="153" grpId="1" animBg="1"/>
          <p:bldP spid="153" grpId="2" animBg="1"/>
          <p:bldP spid="153" grpId="3" animBg="1"/>
          <p:bldP spid="153" grpId="4" animBg="1"/>
          <p:bldP spid="153" grpId="5" animBg="1"/>
          <p:bldP spid="153" grpId="6" animBg="1"/>
          <p:bldP spid="153" grpId="7" animBg="1"/>
          <p:bldP spid="153" grpId="8" animBg="1"/>
          <p:bldP spid="153" grpId="9" animBg="1"/>
          <p:bldP spid="154" grpId="0" animBg="1"/>
          <p:bldP spid="154" grpId="1" animBg="1"/>
          <p:bldP spid="154" grpId="2" animBg="1"/>
          <p:bldP spid="154" grpId="3" animBg="1"/>
          <p:bldP spid="154" grpId="4" animBg="1"/>
          <p:bldP spid="154" grpId="5" animBg="1"/>
          <p:bldP spid="154" grpId="6" animBg="1"/>
          <p:bldP spid="154" grpId="7" animBg="1"/>
          <p:bldP spid="154" grpId="8" animBg="1"/>
          <p:bldP spid="154" grpId="9" animBg="1"/>
          <p:bldP spid="155" grpId="0" animBg="1"/>
          <p:bldP spid="155" grpId="1" animBg="1"/>
          <p:bldP spid="155" grpId="2" animBg="1"/>
          <p:bldP spid="155" grpId="3" animBg="1"/>
          <p:bldP spid="155" grpId="4" animBg="1"/>
          <p:bldP spid="155" grpId="5" animBg="1"/>
          <p:bldP spid="155" grpId="6" animBg="1"/>
          <p:bldP spid="155" grpId="7" animBg="1"/>
          <p:bldP spid="155" grpId="8" animBg="1"/>
          <p:bldP spid="155" grpId="9" animBg="1"/>
          <p:bldP spid="156" grpId="0" animBg="1"/>
          <p:bldP spid="156" grpId="1" animBg="1"/>
          <p:bldP spid="156" grpId="2" animBg="1"/>
          <p:bldP spid="156" grpId="3" animBg="1"/>
          <p:bldP spid="156" grpId="4" animBg="1"/>
          <p:bldP spid="156" grpId="5" animBg="1"/>
          <p:bldP spid="156" grpId="6" animBg="1"/>
          <p:bldP spid="156" grpId="7" animBg="1"/>
          <p:bldP spid="156" grpId="8" animBg="1"/>
          <p:bldP spid="156" grpId="9" animBg="1"/>
          <p:bldP spid="157" grpId="0" animBg="1"/>
          <p:bldP spid="157" grpId="1" animBg="1"/>
          <p:bldP spid="157" grpId="2" animBg="1"/>
          <p:bldP spid="157" grpId="3" animBg="1"/>
          <p:bldP spid="157" grpId="4" animBg="1"/>
          <p:bldP spid="157" grpId="5" animBg="1"/>
          <p:bldP spid="157" grpId="6" animBg="1"/>
          <p:bldP spid="157" grpId="7" animBg="1"/>
          <p:bldP spid="157" grpId="8" animBg="1"/>
          <p:bldP spid="157" grpId="9" animBg="1"/>
          <p:bldP spid="158" grpId="0" animBg="1"/>
          <p:bldP spid="158" grpId="1" animBg="1"/>
          <p:bldP spid="158" grpId="2" animBg="1"/>
          <p:bldP spid="158" grpId="3" animBg="1"/>
          <p:bldP spid="158" grpId="4" animBg="1"/>
          <p:bldP spid="158" grpId="5" animBg="1"/>
          <p:bldP spid="158" grpId="6" animBg="1"/>
          <p:bldP spid="158" grpId="7" animBg="1"/>
          <p:bldP spid="158" grpId="8" animBg="1"/>
          <p:bldP spid="158" grpId="9" animBg="1"/>
          <p:bldP spid="159" grpId="0" animBg="1"/>
          <p:bldP spid="159" grpId="1" animBg="1"/>
          <p:bldP spid="159" grpId="2" animBg="1"/>
          <p:bldP spid="159" grpId="3" animBg="1"/>
          <p:bldP spid="159" grpId="4" animBg="1"/>
          <p:bldP spid="159" grpId="5" animBg="1"/>
          <p:bldP spid="159" grpId="6" animBg="1"/>
          <p:bldP spid="159" grpId="7" animBg="1"/>
          <p:bldP spid="159" grpId="8" animBg="1"/>
          <p:bldP spid="159" grpId="9" animBg="1"/>
          <p:bldP spid="160" grpId="0" animBg="1"/>
          <p:bldP spid="160" grpId="1" animBg="1"/>
          <p:bldP spid="160" grpId="2" animBg="1"/>
          <p:bldP spid="160" grpId="3" animBg="1"/>
          <p:bldP spid="160" grpId="4" animBg="1"/>
          <p:bldP spid="160" grpId="5" animBg="1"/>
          <p:bldP spid="160" grpId="6" animBg="1"/>
          <p:bldP spid="160" grpId="7" animBg="1"/>
          <p:bldP spid="160" grpId="8" animBg="1"/>
          <p:bldP spid="160" grpId="9" animBg="1"/>
          <p:bldP spid="161" grpId="0" animBg="1"/>
          <p:bldP spid="161" grpId="1" animBg="1"/>
          <p:bldP spid="161" grpId="2" animBg="1"/>
          <p:bldP spid="161" grpId="3" animBg="1"/>
          <p:bldP spid="161" grpId="4" animBg="1"/>
          <p:bldP spid="161" grpId="5" animBg="1"/>
          <p:bldP spid="161" grpId="6" animBg="1"/>
          <p:bldP spid="161" grpId="7" animBg="1"/>
          <p:bldP spid="161" grpId="8" animBg="1"/>
          <p:bldP spid="161" grpId="9" animBg="1"/>
          <p:bldP spid="162" grpId="0" animBg="1"/>
          <p:bldP spid="162" grpId="1" animBg="1"/>
          <p:bldP spid="162" grpId="2" animBg="1"/>
          <p:bldP spid="162" grpId="3" animBg="1"/>
          <p:bldP spid="162" grpId="4" animBg="1"/>
          <p:bldP spid="162" grpId="5" animBg="1"/>
          <p:bldP spid="162" grpId="6" animBg="1"/>
          <p:bldP spid="162" grpId="7" animBg="1"/>
          <p:bldP spid="162" grpId="8" animBg="1"/>
          <p:bldP spid="162" grpId="9" animBg="1"/>
          <p:bldP spid="163" grpId="0" animBg="1"/>
          <p:bldP spid="163" grpId="1" animBg="1"/>
          <p:bldP spid="163" grpId="2" animBg="1"/>
          <p:bldP spid="163" grpId="3" animBg="1"/>
          <p:bldP spid="163" grpId="4" animBg="1"/>
          <p:bldP spid="163" grpId="5" animBg="1"/>
          <p:bldP spid="163" grpId="6" animBg="1"/>
          <p:bldP spid="163" grpId="7" animBg="1"/>
          <p:bldP spid="163" grpId="8" animBg="1"/>
          <p:bldP spid="163" grpId="9" animBg="1"/>
          <p:bldP spid="164" grpId="0" animBg="1"/>
          <p:bldP spid="164" grpId="1" animBg="1"/>
          <p:bldP spid="164" grpId="2" animBg="1"/>
          <p:bldP spid="164" grpId="3" animBg="1"/>
          <p:bldP spid="164" grpId="4" animBg="1"/>
          <p:bldP spid="164" grpId="5" animBg="1"/>
          <p:bldP spid="164" grpId="6" animBg="1"/>
          <p:bldP spid="164" grpId="7" animBg="1"/>
          <p:bldP spid="164" grpId="8" animBg="1"/>
          <p:bldP spid="164" grpId="9" animBg="1"/>
          <p:bldP spid="165" grpId="0" animBg="1"/>
          <p:bldP spid="165" grpId="1" animBg="1"/>
          <p:bldP spid="165" grpId="2" animBg="1"/>
          <p:bldP spid="165" grpId="3" animBg="1"/>
          <p:bldP spid="165" grpId="4" animBg="1"/>
          <p:bldP spid="165" grpId="5" animBg="1"/>
          <p:bldP spid="165" grpId="6" animBg="1"/>
          <p:bldP spid="165" grpId="7" animBg="1"/>
          <p:bldP spid="165" grpId="8" animBg="1"/>
          <p:bldP spid="165" grpId="9" animBg="1"/>
          <p:bldP spid="166" grpId="0" animBg="1"/>
          <p:bldP spid="166" grpId="1" animBg="1"/>
          <p:bldP spid="166" grpId="2" animBg="1"/>
          <p:bldP spid="166" grpId="3" animBg="1"/>
          <p:bldP spid="166" grpId="4" animBg="1"/>
          <p:bldP spid="166" grpId="5" animBg="1"/>
          <p:bldP spid="166" grpId="6" animBg="1"/>
          <p:bldP spid="166" grpId="7" animBg="1"/>
          <p:bldP spid="166" grpId="8" animBg="1"/>
          <p:bldP spid="166" grpId="9" animBg="1"/>
          <p:bldP spid="167" grpId="0" animBg="1"/>
          <p:bldP spid="167" grpId="1" animBg="1"/>
          <p:bldP spid="167" grpId="2" animBg="1"/>
          <p:bldP spid="167" grpId="3" animBg="1"/>
          <p:bldP spid="167" grpId="4" animBg="1"/>
          <p:bldP spid="167" grpId="5" animBg="1"/>
          <p:bldP spid="167" grpId="6" animBg="1"/>
          <p:bldP spid="167" grpId="7" animBg="1"/>
          <p:bldP spid="167" grpId="8" animBg="1"/>
          <p:bldP spid="167" grpId="9" animBg="1"/>
          <p:bldP spid="168" grpId="0" animBg="1"/>
          <p:bldP spid="168" grpId="1" animBg="1"/>
          <p:bldP spid="168" grpId="2" animBg="1"/>
          <p:bldP spid="168" grpId="3" animBg="1"/>
          <p:bldP spid="168" grpId="4" animBg="1"/>
          <p:bldP spid="168" grpId="5" animBg="1"/>
          <p:bldP spid="168" grpId="6" animBg="1"/>
          <p:bldP spid="168" grpId="7" animBg="1"/>
          <p:bldP spid="168" grpId="8" animBg="1"/>
          <p:bldP spid="168" grpId="9" animBg="1"/>
          <p:bldP spid="169" grpId="0" animBg="1"/>
          <p:bldP spid="169" grpId="1" animBg="1"/>
          <p:bldP spid="169" grpId="2" animBg="1"/>
          <p:bldP spid="169" grpId="3" animBg="1"/>
          <p:bldP spid="169" grpId="4" animBg="1"/>
          <p:bldP spid="169" grpId="5" animBg="1"/>
          <p:bldP spid="169" grpId="6" animBg="1"/>
          <p:bldP spid="169" grpId="7" animBg="1"/>
          <p:bldP spid="169" grpId="8" animBg="1"/>
          <p:bldP spid="169" grpId="9" animBg="1"/>
          <p:bldP spid="174" grpId="0" animBg="1"/>
          <p:bldP spid="174" grpId="1" animBg="1"/>
          <p:bldP spid="174" grpId="2" animBg="1"/>
          <p:bldP spid="174" grpId="3" animBg="1"/>
          <p:bldP spid="174" grpId="4" animBg="1"/>
          <p:bldP spid="174" grpId="5" animBg="1"/>
          <p:bldP spid="174" grpId="6" animBg="1"/>
          <p:bldP spid="174" grpId="7" animBg="1"/>
          <p:bldP spid="174" grpId="8" animBg="1"/>
          <p:bldP spid="174" grpId="9" animBg="1"/>
          <p:bldP spid="175" grpId="0" animBg="1"/>
          <p:bldP spid="175" grpId="1" animBg="1"/>
          <p:bldP spid="175" grpId="2" animBg="1"/>
          <p:bldP spid="175" grpId="3" animBg="1"/>
          <p:bldP spid="175" grpId="4" animBg="1"/>
          <p:bldP spid="175" grpId="5" animBg="1"/>
          <p:bldP spid="175" grpId="6" animBg="1"/>
          <p:bldP spid="175" grpId="7" animBg="1"/>
          <p:bldP spid="175" grpId="8" animBg="1"/>
          <p:bldP spid="175" grpId="9" animBg="1"/>
          <p:bldP spid="176" grpId="0" animBg="1"/>
          <p:bldP spid="176" grpId="1" animBg="1"/>
          <p:bldP spid="176" grpId="2" animBg="1"/>
          <p:bldP spid="176" grpId="3" animBg="1"/>
          <p:bldP spid="176" grpId="4" animBg="1"/>
          <p:bldP spid="176" grpId="5" animBg="1"/>
          <p:bldP spid="176" grpId="6" animBg="1"/>
          <p:bldP spid="176" grpId="7" animBg="1"/>
          <p:bldP spid="176" grpId="8" animBg="1"/>
          <p:bldP spid="176" grpId="9" animBg="1"/>
          <p:bldP spid="177" grpId="0" animBg="1"/>
          <p:bldP spid="177" grpId="1" animBg="1"/>
          <p:bldP spid="177" grpId="2" animBg="1"/>
          <p:bldP spid="177" grpId="3" animBg="1"/>
          <p:bldP spid="177" grpId="4" animBg="1"/>
          <p:bldP spid="177" grpId="5" animBg="1"/>
          <p:bldP spid="177" grpId="6" animBg="1"/>
          <p:bldP spid="177" grpId="7" animBg="1"/>
          <p:bldP spid="177" grpId="8" animBg="1"/>
          <p:bldP spid="177" grpId="9" animBg="1"/>
          <p:bldP spid="178" grpId="0" animBg="1"/>
          <p:bldP spid="178" grpId="1" animBg="1"/>
          <p:bldP spid="178" grpId="2" animBg="1"/>
          <p:bldP spid="178" grpId="3" animBg="1"/>
          <p:bldP spid="178" grpId="4" animBg="1"/>
          <p:bldP spid="178" grpId="5" animBg="1"/>
          <p:bldP spid="178" grpId="6" animBg="1"/>
          <p:bldP spid="178" grpId="7" animBg="1"/>
          <p:bldP spid="178" grpId="8" animBg="1"/>
          <p:bldP spid="178" grpId="9" animBg="1"/>
          <p:bldP spid="179" grpId="0" animBg="1"/>
          <p:bldP spid="179" grpId="1" animBg="1"/>
          <p:bldP spid="179" grpId="2" animBg="1"/>
          <p:bldP spid="179" grpId="3" animBg="1"/>
          <p:bldP spid="179" grpId="4" animBg="1"/>
          <p:bldP spid="179" grpId="5" animBg="1"/>
          <p:bldP spid="179" grpId="6" animBg="1"/>
          <p:bldP spid="179" grpId="7" animBg="1"/>
          <p:bldP spid="179" grpId="8" animBg="1"/>
          <p:bldP spid="179" grpId="9" animBg="1"/>
          <p:bldP spid="180" grpId="0" animBg="1"/>
          <p:bldP spid="180" grpId="1" animBg="1"/>
          <p:bldP spid="180" grpId="2" animBg="1"/>
          <p:bldP spid="180" grpId="3" animBg="1"/>
          <p:bldP spid="180" grpId="4" animBg="1"/>
          <p:bldP spid="180" grpId="5" animBg="1"/>
          <p:bldP spid="180" grpId="6" animBg="1"/>
          <p:bldP spid="180" grpId="7" animBg="1"/>
          <p:bldP spid="180" grpId="8" animBg="1"/>
          <p:bldP spid="180" grpId="9" animBg="1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1" grpId="5" animBg="1"/>
          <p:bldP spid="181" grpId="6" animBg="1"/>
          <p:bldP spid="181" grpId="7" animBg="1"/>
          <p:bldP spid="181" grpId="8" animBg="1"/>
          <p:bldP spid="181" grpId="9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2" grpId="5" animBg="1"/>
          <p:bldP spid="182" grpId="6" animBg="1"/>
          <p:bldP spid="182" grpId="7" animBg="1"/>
          <p:bldP spid="182" grpId="8" animBg="1"/>
          <p:bldP spid="182" grpId="9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3" grpId="5" animBg="1"/>
          <p:bldP spid="183" grpId="6" animBg="1"/>
          <p:bldP spid="183" grpId="7" animBg="1"/>
          <p:bldP spid="183" grpId="8" animBg="1"/>
          <p:bldP spid="183" grpId="9" animBg="1"/>
          <p:bldP spid="184" grpId="0" animBg="1"/>
          <p:bldP spid="184" grpId="1" animBg="1" autoUpdateAnimBg="0"/>
          <p:bldP spid="184" grpId="2" animBg="1" autoUpdateAnimBg="0"/>
          <p:bldP spid="184" grpId="3" animBg="1" autoUpdateAnimBg="0"/>
          <p:bldP spid="185" grpId="0" animBg="1"/>
          <p:bldP spid="185" grpId="1" animBg="1" autoUpdateAnimBg="0"/>
          <p:bldP spid="185" grpId="2" animBg="1" autoUpdateAnimBg="0"/>
          <p:bldP spid="185" grpId="3" animBg="1" autoUpdateAnimBg="0"/>
          <p:bldP spid="186" grpId="0" animBg="1"/>
          <p:bldP spid="186" grpId="1" animBg="1" autoUpdateAnimBg="0"/>
          <p:bldP spid="186" grpId="2" animBg="1" autoUpdateAnimBg="0"/>
          <p:bldP spid="186" grpId="3" animBg="1" autoUpdateAnimBg="0"/>
          <p:bldP spid="187" grpId="0" animBg="1"/>
          <p:bldP spid="187" grpId="1" animBg="1" autoUpdateAnimBg="0"/>
          <p:bldP spid="187" grpId="2" animBg="1" autoUpdateAnimBg="0"/>
          <p:bldP spid="187" grpId="3" animBg="1" autoUpdateAnimBg="0"/>
          <p:bldP spid="188" grpId="0" animBg="1"/>
          <p:bldP spid="188" grpId="1" animBg="1" autoUpdateAnimBg="0"/>
          <p:bldP spid="188" grpId="2" animBg="1" autoUpdateAnimBg="0"/>
          <p:bldP spid="188" grpId="3" animBg="1" autoUpdateAnimBg="0"/>
          <p:bldP spid="189" grpId="0" animBg="1"/>
          <p:bldP spid="189" grpId="1" animBg="1" autoUpdateAnimBg="0"/>
          <p:bldP spid="189" grpId="2" animBg="1" autoUpdateAnimBg="0"/>
          <p:bldP spid="189" grpId="3" animBg="1" autoUpdateAnimBg="0"/>
          <p:bldP spid="190" grpId="0" animBg="1"/>
          <p:bldP spid="190" grpId="1" animBg="1" autoUpdateAnimBg="0"/>
          <p:bldP spid="190" grpId="2" animBg="1" autoUpdateAnimBg="0"/>
          <p:bldP spid="190" grpId="3" animBg="1" autoUpdateAnimBg="0"/>
          <p:bldP spid="191" grpId="0" animBg="1"/>
          <p:bldP spid="191" grpId="1" animBg="1" autoUpdateAnimBg="0"/>
          <p:bldP spid="191" grpId="2" animBg="1" autoUpdateAnimBg="0"/>
          <p:bldP spid="191" grpId="3" animBg="1" autoUpdateAnimBg="0"/>
          <p:bldP spid="192" grpId="0" animBg="1"/>
          <p:bldP spid="192" grpId="1" animBg="1" autoUpdateAnimBg="0"/>
          <p:bldP spid="192" grpId="2" animBg="1" autoUpdateAnimBg="0"/>
          <p:bldP spid="192" grpId="3" animBg="1" autoUpdateAnimBg="0"/>
          <p:bldP spid="193" grpId="0" animBg="1"/>
          <p:bldP spid="193" grpId="1" animBg="1" autoUpdateAnimBg="0"/>
          <p:bldP spid="193" grpId="2" animBg="1" autoUpdateAnimBg="0"/>
          <p:bldP spid="193" grpId="3" animBg="1" autoUpdateAnimBg="0"/>
          <p:bldP spid="170" grpId="0" animBg="1"/>
          <p:bldP spid="170" grpId="1" animBg="1" autoUpdateAnimBg="0"/>
          <p:bldP spid="170" grpId="2" animBg="1" autoUpdateAnimBg="0"/>
          <p:bldP spid="170" grpId="3" animBg="1" autoUpdateAnimBg="0"/>
          <p:bldP spid="170" grpId="4" animBg="1" autoUpdateAnimBg="0"/>
          <p:bldP spid="170" grpId="5" animBg="1" autoUpdateAnimBg="0"/>
          <p:bldP spid="170" grpId="6" animBg="1" autoUpdateAnimBg="0"/>
          <p:bldP spid="170" grpId="7" animBg="1" autoUpdateAnimBg="0"/>
          <p:bldP spid="170" grpId="8" animBg="1" autoUpdateAnimBg="0"/>
          <p:bldP spid="170" grpId="9" animBg="1" autoUpdateAnimBg="0"/>
          <p:bldP spid="171" grpId="0" animBg="1"/>
          <p:bldP spid="171" grpId="1" animBg="1"/>
          <p:bldP spid="171" grpId="2" animBg="1"/>
          <p:bldP spid="171" grpId="3" animBg="1"/>
          <p:bldP spid="171" grpId="4" animBg="1"/>
          <p:bldP spid="171" grpId="5" animBg="1"/>
          <p:bldP spid="171" grpId="6" animBg="1"/>
          <p:bldP spid="171" grpId="7" animBg="1"/>
          <p:bldP spid="171" grpId="8" animBg="1"/>
          <p:bldP spid="171" grpId="9" animBg="1"/>
          <p:bldP spid="172" grpId="0" animBg="1"/>
          <p:bldP spid="172" grpId="1" animBg="1"/>
          <p:bldP spid="172" grpId="2" animBg="1"/>
          <p:bldP spid="172" grpId="3" animBg="1"/>
          <p:bldP spid="172" grpId="4" animBg="1"/>
          <p:bldP spid="172" grpId="5" animBg="1"/>
          <p:bldP spid="172" grpId="6" animBg="1"/>
          <p:bldP spid="172" grpId="7" animBg="1"/>
          <p:bldP spid="172" grpId="8" animBg="1"/>
          <p:bldP spid="172" grpId="9" animBg="1"/>
          <p:bldP spid="173" grpId="0" animBg="1"/>
          <p:bldP spid="173" grpId="1" animBg="1" autoUpdateAnimBg="0"/>
          <p:bldP spid="173" grpId="2" animBg="1" autoUpdateAnimBg="0"/>
          <p:bldP spid="173" grpId="3" animBg="1" autoUpdateAnimBg="0"/>
          <p:bldP spid="173" grpId="4" animBg="1" autoUpdateAnimBg="0"/>
          <p:bldP spid="173" grpId="5" animBg="1" autoUpdateAnimBg="0"/>
          <p:bldP spid="173" grpId="6" animBg="1" autoUpdateAnimBg="0"/>
          <p:bldP spid="173" grpId="7" animBg="1" autoUpdateAnimBg="0"/>
          <p:bldP spid="173" grpId="8" animBg="1" autoUpdateAnimBg="0"/>
          <p:bldP spid="173" grpId="9" animBg="1" autoUpdateAnimBg="0"/>
          <p:bldP spid="2" grpId="0" animBg="1"/>
          <p:bldP spid="2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94" grpId="0" animBg="1"/>
          <p:bldP spid="194" grpId="1" animBg="1" autoUpdateAnimBg="0"/>
          <p:bldP spid="194" grpId="2" animBg="1" autoUpdateAnimBg="0"/>
          <p:bldP spid="194" grpId="3" animBg="1" autoUpdateAnimBg="0"/>
          <p:bldP spid="194" grpId="4" animBg="1" autoUpdateAnimBg="0"/>
          <p:bldP spid="194" grpId="5" animBg="1" autoUpdateAnimBg="0"/>
          <p:bldP spid="194" grpId="6" animBg="1" autoUpdateAnimBg="0"/>
          <p:bldP spid="194" grpId="7" animBg="1" autoUpdateAnimBg="0"/>
          <p:bldP spid="194" grpId="8" animBg="1" autoUpdateAnimBg="0"/>
          <p:bldP spid="194" grpId="9" animBg="1" autoUpdateAnimBg="0"/>
          <p:bldP spid="194" grpId="10" animBg="1" autoUpdateAnimBg="0"/>
          <p:bldP spid="194" grpId="11" animBg="1" autoUpdateAnimBg="0"/>
          <p:bldP spid="194" grpId="12" animBg="1" autoUpdateAnimBg="0"/>
          <p:bldP spid="194" grpId="13" animBg="1" autoUpdateAnimBg="0"/>
          <p:bldP spid="194" grpId="14" animBg="1" autoUpdateAnimBg="0"/>
          <p:bldP spid="194" grpId="15" animBg="1" autoUpdateAnimBg="0"/>
          <p:bldP spid="194" grpId="16" animBg="1" autoUpdateAnimBg="0"/>
          <p:bldP spid="194" grpId="17" animBg="1" autoUpdateAnimBg="0"/>
          <p:bldP spid="194" grpId="18" animBg="1" autoUpdateAnimBg="0"/>
          <p:bldP spid="194" grpId="19" animBg="1" autoUpdateAnimBg="0"/>
          <p:bldP spid="194" grpId="20" animBg="1" autoUpdateAnimBg="0"/>
          <p:bldP spid="194" grpId="21" animBg="1" autoUpdateAnimBg="0"/>
          <p:bldP spid="194" grpId="22" animBg="1" autoUpdateAnimBg="0"/>
          <p:bldP spid="194" grpId="23" animBg="1" autoUpdateAnimBg="0"/>
          <p:bldP spid="194" grpId="24" animBg="1" autoUpdateAnimBg="0"/>
          <p:bldP spid="194" grpId="25" animBg="1" autoUpdateAnimBg="0"/>
          <p:bldP spid="194" grpId="26" animBg="1" autoUpdateAnimBg="0"/>
          <p:bldP spid="194" grpId="27" animBg="1" autoUpdateAnimBg="0"/>
          <p:bldP spid="194" grpId="28" animBg="1" autoUpdateAnimBg="0"/>
          <p:bldP spid="194" grpId="29" animBg="1" autoUpdateAnimBg="0"/>
          <p:bldP spid="194" grpId="30" animBg="1" autoUpdateAnimBg="0"/>
          <p:bldP spid="194" grpId="31" animBg="1" autoUpdateAnimBg="0"/>
          <p:bldP spid="194" grpId="32" animBg="1" autoUpdateAnimBg="0"/>
          <p:bldP spid="194" grpId="33" animBg="1" autoUpdateAnimBg="0"/>
          <p:bldP spid="194" grpId="34" animBg="1" autoUpdateAnimBg="0"/>
          <p:bldP spid="194" grpId="35" animBg="1" autoUpdateAnimBg="0"/>
          <p:bldP spid="194" grpId="36" animBg="1" autoUpdateAnimBg="0"/>
          <p:bldP spid="194" grpId="37" animBg="1" autoUpdateAnimBg="0"/>
          <p:bldP spid="194" grpId="38" animBg="1" autoUpdateAnimBg="0"/>
          <p:bldP spid="194" grpId="39" animBg="1" autoUpdateAnimBg="0"/>
          <p:bldP spid="196" grpId="1" animBg="1"/>
          <p:bldP spid="196" grpId="2" animBg="1"/>
          <p:bldP spid="196" grpId="3" animBg="1"/>
          <p:bldP spid="196" grpId="4" animBg="1"/>
          <p:bldP spid="196" grpId="5" animBg="1"/>
          <p:bldP spid="196" grpId="6" animBg="1"/>
          <p:bldP spid="196" grpId="7" animBg="1"/>
          <p:bldP spid="196" grpId="8" animBg="1"/>
          <p:bldP spid="196" grpId="9" animBg="1"/>
          <p:bldP spid="196" grpId="10" animBg="1"/>
          <p:bldP spid="89" grpId="0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8" grpId="5" animBg="1"/>
          <p:bldP spid="78" grpId="6" animBg="1"/>
          <p:bldP spid="78" grpId="7" animBg="1"/>
          <p:bldP spid="78" grpId="8" animBg="1"/>
          <p:bldP spid="78" grpId="9" animBg="1"/>
          <p:bldP spid="78" grpId="10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39" restart="whenNotActive" fill="hold" evtFilter="cancelBubble" nodeType="interactiveSeq">
                    <p:stCondLst>
                      <p:cond evt="onClick" delay="0">
                        <p:tgtEl>
                          <p:spTgt spid="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" fill="hold">
                          <p:stCondLst>
                            <p:cond delay="0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9"/>
                      </p:tgtEl>
                    </p:cond>
                  </p:nextCondLst>
                </p:seq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7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0"/>
                      </p:tgtEl>
                    </p:cond>
                  </p:nextCondLst>
                </p:seq>
                <p:seq concurrent="1" nextAc="seek">
                  <p:cTn id="103" restart="whenNotActive" fill="hold" evtFilter="cancelBubble" nodeType="interactiveSeq">
                    <p:stCondLst>
                      <p:cond evt="onClick" delay="0">
                        <p:tgtEl>
                          <p:spTgt spid="8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" fill="hold">
                          <p:stCondLst>
                            <p:cond delay="0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0"/>
                      </p:tgtEl>
                    </p:cond>
                  </p:nextCondLst>
                </p:seq>
                <p:seq concurrent="1" nextAc="seek">
                  <p:cTn id="135" restart="whenNotActive" fill="hold" evtFilter="cancelBubble" nodeType="interactiveSeq">
                    <p:stCondLst>
                      <p:cond evt="onClick" delay="0">
                        <p:tgtEl>
                          <p:spTgt spid="8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" fill="hold">
                          <p:stCondLst>
                            <p:cond delay="0"/>
                          </p:stCondLst>
                          <p:childTnLst>
                            <p:par>
                              <p:cTn id="1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1"/>
                      </p:tgtEl>
                    </p:cond>
                  </p:nextCondLst>
                </p:seq>
                <p:seq concurrent="1" nextAc="seek">
                  <p:cTn id="167" restart="whenNotActive" fill="hold" evtFilter="cancelBubble" nodeType="interactiveSeq">
                    <p:stCondLst>
                      <p:cond evt="onClick" delay="0">
                        <p:tgtEl>
                          <p:spTgt spid="8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8" fill="hold">
                          <p:stCondLst>
                            <p:cond delay="0"/>
                          </p:stCondLst>
                          <p:childTnLst>
                            <p:par>
                              <p:cTn id="1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2"/>
                      </p:tgtEl>
                    </p:cond>
                  </p:nextCondLst>
                </p:seq>
                <p:seq concurrent="1" nextAc="seek">
                  <p:cTn id="199" restart="whenNotActive" fill="hold" evtFilter="cancelBubble" nodeType="interactiveSeq">
                    <p:stCondLst>
                      <p:cond evt="onClick" delay="0">
                        <p:tgtEl>
                          <p:spTgt spid="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0" fill="hold">
                          <p:stCondLst>
                            <p:cond delay="0"/>
                          </p:stCondLst>
                          <p:childTnLst>
                            <p:par>
                              <p:cTn id="2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3"/>
                      </p:tgtEl>
                    </p:cond>
                  </p:nextCondLst>
                </p:seq>
                <p:seq concurrent="1" nextAc="seek">
                  <p:cTn id="231" restart="whenNotActive" fill="hold" evtFilter="cancelBubble" nodeType="interactiveSeq">
                    <p:stCondLst>
                      <p:cond evt="onClick" delay="0">
                        <p:tgtEl>
                          <p:spTgt spid="8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2" fill="hold">
                          <p:stCondLst>
                            <p:cond delay="0"/>
                          </p:stCondLst>
                          <p:childTnLst>
                            <p:par>
                              <p:cTn id="2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4"/>
                      </p:tgtEl>
                    </p:cond>
                  </p:nextCondLst>
                </p:seq>
                <p:seq concurrent="1" nextAc="seek">
                  <p:cTn id="263" restart="whenNotActive" fill="hold" evtFilter="cancelBubble" nodeType="interactiveSeq">
                    <p:stCondLst>
                      <p:cond evt="onClick" delay="0">
                        <p:tgtEl>
                          <p:spTgt spid="8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4" fill="hold">
                          <p:stCondLst>
                            <p:cond delay="0"/>
                          </p:stCondLst>
                          <p:childTnLst>
                            <p:par>
                              <p:cTn id="2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5"/>
                      </p:tgtEl>
                    </p:cond>
                  </p:nextCondLst>
                </p:seq>
                <p:seq concurrent="1" nextAc="seek">
                  <p:cTn id="295" restart="whenNotActive" fill="hold" evtFilter="cancelBubble" nodeType="interactiveSeq">
                    <p:stCondLst>
                      <p:cond evt="onClick" delay="0">
                        <p:tgtEl>
                          <p:spTgt spid="8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6" fill="hold">
                          <p:stCondLst>
                            <p:cond delay="0"/>
                          </p:stCondLst>
                          <p:childTnLst>
                            <p:par>
                              <p:cTn id="2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7"/>
                      </p:tgtEl>
                    </p:cond>
                  </p:nextCondLst>
                </p:seq>
                <p:seq concurrent="1" nextAc="seek">
                  <p:cTn id="327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8" fill="hold">
                          <p:stCondLst>
                            <p:cond delay="0"/>
                          </p:stCondLst>
                          <p:childTnLst>
                            <p:par>
                              <p:cTn id="3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359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0" fill="hold">
                          <p:stCondLst>
                            <p:cond delay="0"/>
                          </p:stCondLst>
                          <p:childTnLst>
                            <p:par>
                              <p:cTn id="3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391" restart="whenNotActive" fill="hold" evtFilter="cancelBubble" nodeType="interactiveSeq">
                    <p:stCondLst>
                      <p:cond evt="onClick" delay="0">
                        <p:tgtEl>
                          <p:spTgt spid="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2" fill="hold">
                          <p:stCondLst>
                            <p:cond delay="0"/>
                          </p:stCondLst>
                          <p:childTnLst>
                            <p:par>
                              <p:cTn id="3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9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39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0"/>
                      </p:tgtEl>
                    </p:cond>
                  </p:nextCondLst>
                </p:seq>
                <p:seq concurrent="1" nextAc="seek">
                  <p:cTn id="423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4" fill="hold">
                          <p:stCondLst>
                            <p:cond delay="0"/>
                          </p:stCondLst>
                          <p:childTnLst>
                            <p:par>
                              <p:cTn id="4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455" restart="whenNotActive" fill="hold" evtFilter="cancelBubble" nodeType="interactiveSeq">
                    <p:stCondLst>
                      <p:cond evt="onClick" delay="0">
                        <p:tgtEl>
                          <p:spTgt spid="3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6" fill="hold">
                          <p:stCondLst>
                            <p:cond delay="0"/>
                          </p:stCondLst>
                          <p:childTnLst>
                            <p:par>
                              <p:cTn id="4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6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6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2"/>
                      </p:tgtEl>
                    </p:cond>
                  </p:nextCondLst>
                </p:seq>
                <p:seq concurrent="1" nextAc="seek">
                  <p:cTn id="487" restart="whenNotActive" fill="hold" evtFilter="cancelBubble" nodeType="interactiveSeq">
                    <p:stCondLst>
                      <p:cond evt="onClick" delay="0">
                        <p:tgtEl>
                          <p:spTgt spid="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8" fill="hold">
                          <p:stCondLst>
                            <p:cond delay="0"/>
                          </p:stCondLst>
                          <p:childTnLst>
                            <p:par>
                              <p:cTn id="4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4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3"/>
                      </p:tgtEl>
                    </p:cond>
                  </p:nextCondLst>
                </p:seq>
                <p:seq concurrent="1" nextAc="seek">
                  <p:cTn id="519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0" fill="hold">
                          <p:stCondLst>
                            <p:cond delay="0"/>
                          </p:stCondLst>
                          <p:childTnLst>
                            <p:par>
                              <p:cTn id="5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2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2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  <p:seq concurrent="1" nextAc="seek">
                  <p:cTn id="551" restart="whenNotActive" fill="hold" evtFilter="cancelBubble" nodeType="interactiveSeq">
                    <p:stCondLst>
                      <p:cond evt="onClick" delay="0">
                        <p:tgtEl>
                          <p:spTgt spid="3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2" fill="hold">
                          <p:stCondLst>
                            <p:cond delay="0"/>
                          </p:stCondLst>
                          <p:childTnLst>
                            <p:par>
                              <p:cTn id="5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5"/>
                      </p:tgtEl>
                    </p:cond>
                  </p:nextCondLst>
                </p:seq>
                <p:seq concurrent="1" nextAc="seek">
                  <p:cTn id="583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4" fill="hold">
                          <p:stCondLst>
                            <p:cond delay="0"/>
                          </p:stCondLst>
                          <p:childTnLst>
                            <p:par>
                              <p:cTn id="5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58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seq concurrent="1" nextAc="seek">
                  <p:cTn id="615" restart="whenNotActive" fill="hold" evtFilter="cancelBubble" nodeType="interactiveSeq">
                    <p:stCondLst>
                      <p:cond evt="onClick" delay="0">
                        <p:tgtEl>
                          <p:spTgt spid="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6" fill="hold">
                          <p:stCondLst>
                            <p:cond delay="0"/>
                          </p:stCondLst>
                          <p:childTnLst>
                            <p:par>
                              <p:cTn id="6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7"/>
                      </p:tgtEl>
                    </p:cond>
                  </p:nextCondLst>
                </p:seq>
                <p:seq concurrent="1" nextAc="seek">
                  <p:cTn id="647" restart="whenNotActive" fill="hold" evtFilter="cancelBubble" nodeType="interactiveSeq">
                    <p:stCondLst>
                      <p:cond evt="onClick" delay="0">
                        <p:tgtEl>
                          <p:spTgt spid="5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8" fill="hold">
                          <p:stCondLst>
                            <p:cond delay="0"/>
                          </p:stCondLst>
                          <p:childTnLst>
                            <p:par>
                              <p:cTn id="6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5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5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2"/>
                      </p:tgtEl>
                    </p:cond>
                  </p:nextCondLst>
                </p:seq>
                <p:seq concurrent="1" nextAc="seek">
                  <p:cTn id="679" restart="whenNotActive" fill="hold" evtFilter="cancelBubble" nodeType="interactiveSeq">
                    <p:stCondLst>
                      <p:cond evt="onClick" delay="0">
                        <p:tgtEl>
                          <p:spTgt spid="5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0" fill="hold">
                          <p:stCondLst>
                            <p:cond delay="0"/>
                          </p:stCondLst>
                          <p:childTnLst>
                            <p:par>
                              <p:cTn id="6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6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3"/>
                      </p:tgtEl>
                    </p:cond>
                  </p:nextCondLst>
                </p:seq>
                <p:seq concurrent="1" nextAc="seek">
                  <p:cTn id="711" restart="whenNotActive" fill="hold" evtFilter="cancelBubble" nodeType="interactiveSeq">
                    <p:stCondLst>
                      <p:cond evt="onClick" delay="0">
                        <p:tgtEl>
                          <p:spTgt spid="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2" fill="hold">
                          <p:stCondLst>
                            <p:cond delay="0"/>
                          </p:stCondLst>
                          <p:childTnLst>
                            <p:par>
                              <p:cTn id="7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1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1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4"/>
                      </p:tgtEl>
                    </p:cond>
                  </p:nextCondLst>
                </p:seq>
                <p:seq concurrent="1" nextAc="seek">
                  <p:cTn id="743" restart="whenNotActive" fill="hold" evtFilter="cancelBubble" nodeType="interactiveSeq">
                    <p:stCondLst>
                      <p:cond evt="onClick" delay="0">
                        <p:tgtEl>
                          <p:spTgt spid="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4" fill="hold">
                          <p:stCondLst>
                            <p:cond delay="0"/>
                          </p:stCondLst>
                          <p:childTnLst>
                            <p:par>
                              <p:cTn id="7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5"/>
                      </p:tgtEl>
                    </p:cond>
                  </p:nextCondLst>
                </p:seq>
                <p:seq concurrent="1" nextAc="seek">
                  <p:cTn id="775" restart="whenNotActive" fill="hold" evtFilter="cancelBubble" nodeType="interactiveSeq">
                    <p:stCondLst>
                      <p:cond evt="onClick" delay="0">
                        <p:tgtEl>
                          <p:spTgt spid="5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6" fill="hold">
                          <p:stCondLst>
                            <p:cond delay="0"/>
                          </p:stCondLst>
                          <p:childTnLst>
                            <p:par>
                              <p:cTn id="7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8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78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6"/>
                      </p:tgtEl>
                    </p:cond>
                  </p:nextCondLst>
                </p:seq>
                <p:seq concurrent="1" nextAc="seek">
                  <p:cTn id="807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8" fill="hold">
                          <p:stCondLst>
                            <p:cond delay="0"/>
                          </p:stCondLst>
                          <p:childTnLst>
                            <p:par>
                              <p:cTn id="8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  <p:seq concurrent="1" nextAc="seek">
                  <p:cTn id="839" restart="whenNotActive" fill="hold" evtFilter="cancelBubble" nodeType="interactiveSeq">
                    <p:stCondLst>
                      <p:cond evt="onClick" delay="0">
                        <p:tgtEl>
                          <p:spTgt spid="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40" fill="hold">
                          <p:stCondLst>
                            <p:cond delay="0"/>
                          </p:stCondLst>
                          <p:childTnLst>
                            <p:par>
                              <p:cTn id="8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8"/>
                      </p:tgtEl>
                    </p:cond>
                  </p:nextCondLst>
                </p:seq>
                <p:seq concurrent="1" nextAc="seek">
                  <p:cTn id="871" restart="whenNotActive" fill="hold" evtFilter="cancelBubble" nodeType="interactiveSeq">
                    <p:stCondLst>
                      <p:cond evt="onClick" delay="0">
                        <p:tgtEl>
                          <p:spTgt spid="5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2" fill="hold">
                          <p:stCondLst>
                            <p:cond delay="0"/>
                          </p:stCondLst>
                          <p:childTnLst>
                            <p:par>
                              <p:cTn id="8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8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8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9"/>
                      </p:tgtEl>
                    </p:cond>
                  </p:nextCondLst>
                </p:seq>
                <p:seq concurrent="1" nextAc="seek">
                  <p:cTn id="903" restart="whenNotActive" fill="hold" evtFilter="cancelBubble" nodeType="interactiveSeq">
                    <p:stCondLst>
                      <p:cond evt="onClick" delay="0">
                        <p:tgtEl>
                          <p:spTgt spid="6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4" fill="hold">
                          <p:stCondLst>
                            <p:cond delay="0"/>
                          </p:stCondLst>
                          <p:childTnLst>
                            <p:par>
                              <p:cTn id="9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0"/>
                      </p:tgtEl>
                    </p:cond>
                  </p:nextCondLst>
                </p:seq>
                <p:seq concurrent="1" nextAc="seek">
                  <p:cTn id="935" restart="whenNotActive" fill="hold" evtFilter="cancelBubble" nodeType="interactiveSeq">
                    <p:stCondLst>
                      <p:cond evt="onClick" delay="0">
                        <p:tgtEl>
                          <p:spTgt spid="6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6" fill="hold">
                          <p:stCondLst>
                            <p:cond delay="0"/>
                          </p:stCondLst>
                          <p:childTnLst>
                            <p:par>
                              <p:cTn id="9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1"/>
                      </p:tgtEl>
                    </p:cond>
                  </p:nextCondLst>
                </p:seq>
                <p:seq concurrent="1" nextAc="seek">
                  <p:cTn id="967" restart="whenNotActive" fill="hold" evtFilter="cancelBubble" nodeType="interactiveSeq">
                    <p:stCondLst>
                      <p:cond evt="onClick" delay="0">
                        <p:tgtEl>
                          <p:spTgt spid="6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8" fill="hold">
                          <p:stCondLst>
                            <p:cond delay="0"/>
                          </p:stCondLst>
                          <p:childTnLst>
                            <p:par>
                              <p:cTn id="9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5"/>
                      </p:tgtEl>
                    </p:cond>
                  </p:nextCondLst>
                </p:seq>
                <p:seq concurrent="1" nextAc="seek">
                  <p:cTn id="981" restart="whenNotActive" fill="hold" evtFilter="cancelBubble" nodeType="interactiveSeq">
                    <p:stCondLst>
                      <p:cond evt="onClick" delay="0">
                        <p:tgtEl>
                          <p:spTgt spid="6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2" fill="hold">
                          <p:stCondLst>
                            <p:cond delay="0"/>
                          </p:stCondLst>
                          <p:childTnLst>
                            <p:par>
                              <p:cTn id="9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8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98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6"/>
                      </p:tgtEl>
                    </p:cond>
                  </p:nextCondLst>
                </p:seq>
                <p:seq concurrent="1" nextAc="seek">
                  <p:cTn id="995" restart="whenNotActive" fill="hold" evtFilter="cancelBubble" nodeType="interactiveSeq">
                    <p:stCondLst>
                      <p:cond evt="onClick" delay="0">
                        <p:tgtEl>
                          <p:spTgt spid="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6" fill="hold">
                          <p:stCondLst>
                            <p:cond delay="0"/>
                          </p:stCondLst>
                          <p:childTnLst>
                            <p:par>
                              <p:cTn id="9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7"/>
                      </p:tgtEl>
                    </p:cond>
                  </p:nextCondLst>
                </p:seq>
                <p:seq concurrent="1" nextAc="seek">
                  <p:cTn id="1009" restart="whenNotActive" fill="hold" evtFilter="cancelBubble" nodeType="interactiveSeq">
                    <p:stCondLst>
                      <p:cond evt="onClick" delay="0">
                        <p:tgtEl>
                          <p:spTgt spid="7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0" fill="hold">
                          <p:stCondLst>
                            <p:cond delay="0"/>
                          </p:stCondLst>
                          <p:childTnLst>
                            <p:par>
                              <p:cTn id="10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1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1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1"/>
                      </p:tgtEl>
                    </p:cond>
                  </p:nextCondLst>
                </p:seq>
                <p:seq concurrent="1" nextAc="seek">
                  <p:cTn id="1023" restart="whenNotActive" fill="hold" evtFilter="cancelBubble" nodeType="interactiveSeq">
                    <p:stCondLst>
                      <p:cond evt="onClick" delay="0">
                        <p:tgtEl>
                          <p:spTgt spid="7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4" fill="hold">
                          <p:stCondLst>
                            <p:cond delay="0"/>
                          </p:stCondLst>
                          <p:childTnLst>
                            <p:par>
                              <p:cTn id="10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2"/>
                      </p:tgtEl>
                    </p:cond>
                  </p:nextCondLst>
                </p:seq>
                <p:seq concurrent="1" nextAc="seek">
                  <p:cTn id="1037" restart="whenNotActive" fill="hold" evtFilter="cancelBubble" nodeType="interactiveSeq">
                    <p:stCondLst>
                      <p:cond evt="onClick" delay="0">
                        <p:tgtEl>
                          <p:spTgt spid="7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8" fill="hold">
                          <p:stCondLst>
                            <p:cond delay="0"/>
                          </p:stCondLst>
                          <p:childTnLst>
                            <p:par>
                              <p:cTn id="10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4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4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3"/>
                      </p:tgtEl>
                    </p:cond>
                  </p:nextCondLst>
                </p:seq>
                <p:seq concurrent="1" nextAc="seek">
                  <p:cTn id="1051" restart="whenNotActive" fill="hold" evtFilter="cancelBubble" nodeType="interactiveSeq">
                    <p:stCondLst>
                      <p:cond evt="onClick" delay="0">
                        <p:tgtEl>
                          <p:spTgt spid="7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2" fill="hold">
                          <p:stCondLst>
                            <p:cond delay="0"/>
                          </p:stCondLst>
                          <p:childTnLst>
                            <p:par>
                              <p:cTn id="10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4"/>
                      </p:tgtEl>
                    </p:cond>
                  </p:nextCondLst>
                </p:seq>
                <p:seq concurrent="1" nextAc="seek">
                  <p:cTn id="1065" restart="whenNotActive" fill="hold" evtFilter="cancelBubble" nodeType="interactiveSeq">
                    <p:stCondLst>
                      <p:cond evt="onClick" delay="0">
                        <p:tgtEl>
                          <p:spTgt spid="7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6" fill="hold">
                          <p:stCondLst>
                            <p:cond delay="0"/>
                          </p:stCondLst>
                          <p:childTnLst>
                            <p:par>
                              <p:cTn id="10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7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7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5"/>
                      </p:tgtEl>
                    </p:cond>
                  </p:nextCondLst>
                </p:seq>
                <p:seq concurrent="1" nextAc="seek">
                  <p:cTn id="1079" restart="whenNotActive" fill="hold" evtFilter="cancelBubble" nodeType="interactiveSeq">
                    <p:stCondLst>
                      <p:cond evt="onClick" delay="0">
                        <p:tgtEl>
                          <p:spTgt spid="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80" fill="hold">
                          <p:stCondLst>
                            <p:cond delay="0"/>
                          </p:stCondLst>
                          <p:childTnLst>
                            <p:par>
                              <p:cTn id="10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6"/>
                      </p:tgtEl>
                    </p:cond>
                  </p:nextCondLst>
                </p:seq>
                <p:seq concurrent="1" nextAc="seek">
                  <p:cTn id="1093" restart="whenNotActive" fill="hold" evtFilter="cancelBubble" nodeType="interactiveSeq">
                    <p:stCondLst>
                      <p:cond evt="onClick" delay="0">
                        <p:tgtEl>
                          <p:spTgt spid="7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4" fill="hold">
                          <p:stCondLst>
                            <p:cond delay="0"/>
                          </p:stCondLst>
                          <p:childTnLst>
                            <p:par>
                              <p:cTn id="10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09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7"/>
                      </p:tgtEl>
                    </p:cond>
                  </p:nextCondLst>
                </p:seq>
                <p:seq concurrent="1" nextAc="seek">
                  <p:cTn id="1107" restart="whenNotActive" fill="hold" evtFilter="cancelBubble" nodeType="interactiveSeq">
                    <p:stCondLst>
                      <p:cond evt="onClick" delay="0">
                        <p:tgtEl>
                          <p:spTgt spid="7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8" fill="hold">
                          <p:stCondLst>
                            <p:cond delay="0"/>
                          </p:stCondLst>
                          <p:childTnLst>
                            <p:par>
                              <p:cTn id="1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0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19" dur="1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0" presetID="8" presetClass="emph" presetSubtype="0" fill="hold" nodeType="withEffect">
                                      <p:stCondLst>
                                        <p:cond delay="9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1" dur="11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22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4" presetID="1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1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1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3" presetID="1" presetClass="exit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5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9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2" presetID="10" presetClass="entr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5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8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1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4" presetID="10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7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9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1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3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5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7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9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1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3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5" presetID="1" presetClass="exit" presetSubtype="0" fill="hold" grpId="4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7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9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1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3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5" presetID="1" presetClass="exit" presetSubtype="0" fill="hold" grpId="1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9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1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3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5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7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9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1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3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5" presetID="1" presetClass="exit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7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5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7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3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5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7" presetID="1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8"/>
                      </p:tgtEl>
                    </p:cond>
                  </p:nextCondLst>
                </p:seq>
                <p:seq concurrent="1" nextAc="seek">
                  <p:cTn id="1279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80" fill="hold">
                          <p:stCondLst>
                            <p:cond delay="0"/>
                          </p:stCondLst>
                          <p:childTnLst>
                            <p:par>
                              <p:cTn id="12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8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1287" restart="whenNotActive" fill="hold" evtFilter="cancelBubble" nodeType="interactiveSeq">
                    <p:stCondLst>
                      <p:cond evt="onClick" delay="0">
                        <p:tgtEl>
                          <p:spTgt spid="9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88" fill="hold">
                          <p:stCondLst>
                            <p:cond delay="0"/>
                          </p:stCondLst>
                          <p:childTnLst>
                            <p:par>
                              <p:cTn id="12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9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2" presetID="10" presetClass="entr" presetSubtype="0" fill="hold" grpId="3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2"/>
                      </p:tgtEl>
                    </p:cond>
                  </p:nextCondLst>
                </p:seq>
                <p:seq concurrent="1" nextAc="seek">
                  <p:cTn id="1295" restart="whenNotActive" fill="hold" evtFilter="cancelBubble" nodeType="interactiveSeq">
                    <p:stCondLst>
                      <p:cond evt="onClick" delay="0">
                        <p:tgtEl>
                          <p:spTgt spid="9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96" fill="hold">
                          <p:stCondLst>
                            <p:cond delay="0"/>
                          </p:stCondLst>
                          <p:childTnLst>
                            <p:par>
                              <p:cTn id="12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9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0" presetID="10" presetClass="entr" presetSubtype="0" fill="hold" grpId="3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3"/>
                      </p:tgtEl>
                    </p:cond>
                  </p:nextCondLst>
                </p:seq>
                <p:seq concurrent="1" nextAc="seek">
                  <p:cTn id="1303" restart="whenNotActive" fill="hold" evtFilter="cancelBubble" nodeType="interactiveSeq">
                    <p:stCondLst>
                      <p:cond evt="onClick" delay="0">
                        <p:tgtEl>
                          <p:spTgt spid="9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04" fill="hold">
                          <p:stCondLst>
                            <p:cond delay="0"/>
                          </p:stCondLst>
                          <p:childTnLst>
                            <p:par>
                              <p:cTn id="13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8" presetID="10" presetClass="entr" presetSubtype="0" fill="hold" grpId="3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4"/>
                      </p:tgtEl>
                    </p:cond>
                  </p:nextCondLst>
                </p:seq>
                <p:seq concurrent="1" nextAc="seek">
                  <p:cTn id="1311" restart="whenNotActive" fill="hold" evtFilter="cancelBubble" nodeType="interactiveSeq">
                    <p:stCondLst>
                      <p:cond evt="onClick" delay="0">
                        <p:tgtEl>
                          <p:spTgt spid="9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2" fill="hold">
                          <p:stCondLst>
                            <p:cond delay="0"/>
                          </p:stCondLst>
                          <p:childTnLst>
                            <p:par>
                              <p:cTn id="13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1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6" presetID="10" presetClass="entr" presetSubtype="0" fill="hold" grpId="3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5"/>
                      </p:tgtEl>
                    </p:cond>
                  </p:nextCondLst>
                </p:seq>
                <p:seq concurrent="1" nextAc="seek">
                  <p:cTn id="1319" restart="whenNotActive" fill="hold" evtFilter="cancelBubble" nodeType="interactiveSeq">
                    <p:stCondLst>
                      <p:cond evt="onClick" delay="0">
                        <p:tgtEl>
                          <p:spTgt spid="9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0" fill="hold">
                          <p:stCondLst>
                            <p:cond delay="0"/>
                          </p:stCondLst>
                          <p:childTnLst>
                            <p:par>
                              <p:cTn id="13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2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2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4" presetID="10" presetClass="entr" presetSubtype="0" fill="hold" grpId="3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6"/>
                      </p:tgtEl>
                    </p:cond>
                  </p:nextCondLst>
                </p:seq>
                <p:seq concurrent="1" nextAc="seek">
                  <p:cTn id="1327" restart="whenNotActive" fill="hold" evtFilter="cancelBubble" nodeType="interactiveSeq">
                    <p:stCondLst>
                      <p:cond evt="onClick" delay="0">
                        <p:tgtEl>
                          <p:spTgt spid="9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28" fill="hold">
                          <p:stCondLst>
                            <p:cond delay="0"/>
                          </p:stCondLst>
                          <p:childTnLst>
                            <p:par>
                              <p:cTn id="13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2" presetID="10" presetClass="entr" presetSubtype="0" fill="hold" grpId="3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7"/>
                      </p:tgtEl>
                    </p:cond>
                  </p:nextCondLst>
                </p:seq>
                <p:seq concurrent="1" nextAc="seek">
                  <p:cTn id="1335" restart="whenNotActive" fill="hold" evtFilter="cancelBubble" nodeType="interactiveSeq">
                    <p:stCondLst>
                      <p:cond evt="onClick" delay="0">
                        <p:tgtEl>
                          <p:spTgt spid="9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36" fill="hold">
                          <p:stCondLst>
                            <p:cond delay="0"/>
                          </p:stCondLst>
                          <p:childTnLst>
                            <p:par>
                              <p:cTn id="13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3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0" presetID="10" presetClass="entr" presetSubtype="0" fill="hold" grpId="3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8"/>
                      </p:tgtEl>
                    </p:cond>
                  </p:nextCondLst>
                </p:seq>
                <p:seq concurrent="1" nextAc="seek">
                  <p:cTn id="1343" restart="whenNotActive" fill="hold" evtFilter="cancelBubble" nodeType="interactiveSeq">
                    <p:stCondLst>
                      <p:cond evt="onClick" delay="0">
                        <p:tgtEl>
                          <p:spTgt spid="9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44" fill="hold">
                          <p:stCondLst>
                            <p:cond delay="0"/>
                          </p:stCondLst>
                          <p:childTnLst>
                            <p:par>
                              <p:cTn id="13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4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4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8" presetID="10" presetClass="entr" presetSubtype="0" fill="hold" grpId="3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9"/>
                      </p:tgtEl>
                    </p:cond>
                  </p:nextCondLst>
                </p:seq>
                <p:seq concurrent="1" nextAc="seek">
                  <p:cTn id="1351" restart="whenNotActive" fill="hold" evtFilter="cancelBubble" nodeType="interactiveSeq">
                    <p:stCondLst>
                      <p:cond evt="onClick" delay="0">
                        <p:tgtEl>
                          <p:spTgt spid="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52" fill="hold">
                          <p:stCondLst>
                            <p:cond delay="0"/>
                          </p:stCondLst>
                          <p:childTnLst>
                            <p:par>
                              <p:cTn id="13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5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56" presetID="10" presetClass="entr" presetSubtype="0" fill="hold" grpId="3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0"/>
                      </p:tgtEl>
                    </p:cond>
                  </p:nextCondLst>
                </p:seq>
                <p:seq concurrent="1" nextAc="seek">
                  <p:cTn id="1359" restart="whenNotActive" fill="hold" evtFilter="cancelBubble" nodeType="interactiveSeq">
                    <p:stCondLst>
                      <p:cond evt="onClick" delay="0">
                        <p:tgtEl>
                          <p:spTgt spid="10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0" fill="hold">
                          <p:stCondLst>
                            <p:cond delay="0"/>
                          </p:stCondLst>
                          <p:childTnLst>
                            <p:par>
                              <p:cTn id="13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6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6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4" presetID="10" presetClass="entr" presetSubtype="0" fill="hold" grpId="3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1"/>
                      </p:tgtEl>
                    </p:cond>
                  </p:nextCondLst>
                </p:seq>
                <p:seq concurrent="1" nextAc="seek">
                  <p:cTn id="1367" restart="whenNotActive" fill="hold" evtFilter="cancelBubble" nodeType="interactiveSeq">
                    <p:stCondLst>
                      <p:cond evt="onClick" delay="0">
                        <p:tgtEl>
                          <p:spTgt spid="10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68" fill="hold">
                          <p:stCondLst>
                            <p:cond delay="0"/>
                          </p:stCondLst>
                          <p:childTnLst>
                            <p:par>
                              <p:cTn id="13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7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2" presetID="10" presetClass="entr" presetSubtype="0" fill="hold" grpId="2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2"/>
                      </p:tgtEl>
                    </p:cond>
                  </p:nextCondLst>
                </p:seq>
                <p:seq concurrent="1" nextAc="seek">
                  <p:cTn id="1375" restart="whenNotActive" fill="hold" evtFilter="cancelBubble" nodeType="interactiveSeq">
                    <p:stCondLst>
                      <p:cond evt="onClick" delay="0">
                        <p:tgtEl>
                          <p:spTgt spid="10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6" fill="hold">
                          <p:stCondLst>
                            <p:cond delay="0"/>
                          </p:stCondLst>
                          <p:childTnLst>
                            <p:par>
                              <p:cTn id="13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7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0" presetID="10" presetClass="entr" presetSubtype="0" fill="hold" grpId="2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"/>
                      </p:tgtEl>
                    </p:cond>
                  </p:nextCondLst>
                </p:seq>
                <p:seq concurrent="1" nextAc="seek">
                  <p:cTn id="1383" restart="whenNotActive" fill="hold" evtFilter="cancelBubble" nodeType="interactiveSeq">
                    <p:stCondLst>
                      <p:cond evt="onClick" delay="0">
                        <p:tgtEl>
                          <p:spTgt spid="10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84" fill="hold">
                          <p:stCondLst>
                            <p:cond delay="0"/>
                          </p:stCondLst>
                          <p:childTnLst>
                            <p:par>
                              <p:cTn id="13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8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8" presetID="10" presetClass="entr" presetSubtype="0" fill="hold" grpId="2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4"/>
                      </p:tgtEl>
                    </p:cond>
                  </p:nextCondLst>
                </p:seq>
                <p:seq concurrent="1" nextAc="seek">
                  <p:cTn id="1391" restart="whenNotActive" fill="hold" evtFilter="cancelBubble" nodeType="interactiveSeq">
                    <p:stCondLst>
                      <p:cond evt="onClick" delay="0">
                        <p:tgtEl>
                          <p:spTgt spid="10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92" fill="hold">
                          <p:stCondLst>
                            <p:cond delay="0"/>
                          </p:stCondLst>
                          <p:childTnLst>
                            <p:par>
                              <p:cTn id="13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9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6" presetID="10" presetClass="entr" presetSubtype="0" fill="hold" grpId="2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5"/>
                      </p:tgtEl>
                    </p:cond>
                  </p:nextCondLst>
                </p:seq>
                <p:seq concurrent="1" nextAc="seek">
                  <p:cTn id="1399" restart="whenNotActive" fill="hold" evtFilter="cancelBubble" nodeType="interactiveSeq">
                    <p:stCondLst>
                      <p:cond evt="onClick" delay="0">
                        <p:tgtEl>
                          <p:spTgt spid="10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00" fill="hold">
                          <p:stCondLst>
                            <p:cond delay="0"/>
                          </p:stCondLst>
                          <p:childTnLst>
                            <p:par>
                              <p:cTn id="14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0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0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4" presetID="10" presetClass="entr" presetSubtype="0" fill="hold" grpId="2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6"/>
                      </p:tgtEl>
                    </p:cond>
                  </p:nextCondLst>
                </p:seq>
                <p:seq concurrent="1" nextAc="seek">
                  <p:cTn id="1407" restart="whenNotActive" fill="hold" evtFilter="cancelBubble" nodeType="interactiveSeq">
                    <p:stCondLst>
                      <p:cond evt="onClick" delay="0">
                        <p:tgtEl>
                          <p:spTgt spid="10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08" fill="hold">
                          <p:stCondLst>
                            <p:cond delay="0"/>
                          </p:stCondLst>
                          <p:childTnLst>
                            <p:par>
                              <p:cTn id="14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1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2" presetID="10" presetClass="entr" presetSubtype="0" fill="hold" grpId="2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7"/>
                      </p:tgtEl>
                    </p:cond>
                  </p:nextCondLst>
                </p:seq>
                <p:seq concurrent="1" nextAc="seek">
                  <p:cTn id="1415" restart="whenNotActive" fill="hold" evtFilter="cancelBubble" nodeType="interactiveSeq">
                    <p:stCondLst>
                      <p:cond evt="onClick" delay="0">
                        <p:tgtEl>
                          <p:spTgt spid="10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16" fill="hold">
                          <p:stCondLst>
                            <p:cond delay="0"/>
                          </p:stCondLst>
                          <p:childTnLst>
                            <p:par>
                              <p:cTn id="14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1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1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0" presetID="10" presetClass="entr" presetSubtype="0" fill="hold" grpId="2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8"/>
                      </p:tgtEl>
                    </p:cond>
                  </p:nextCondLst>
                </p:seq>
                <p:seq concurrent="1" nextAc="seek">
                  <p:cTn id="1423" restart="whenNotActive" fill="hold" evtFilter="cancelBubble" nodeType="interactiveSeq">
                    <p:stCondLst>
                      <p:cond evt="onClick" delay="0">
                        <p:tgtEl>
                          <p:spTgt spid="10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24" fill="hold">
                          <p:stCondLst>
                            <p:cond delay="0"/>
                          </p:stCondLst>
                          <p:childTnLst>
                            <p:par>
                              <p:cTn id="14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2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2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28" presetID="10" presetClass="entr" presetSubtype="0" fill="hold" grpId="2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9"/>
                      </p:tgtEl>
                    </p:cond>
                  </p:nextCondLst>
                </p:seq>
                <p:seq concurrent="1" nextAc="seek">
                  <p:cTn id="1431" restart="whenNotActive" fill="hold" evtFilter="cancelBubble" nodeType="interactiveSeq">
                    <p:stCondLst>
                      <p:cond evt="onClick" delay="0">
                        <p:tgtEl>
                          <p:spTgt spid="1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2" fill="hold">
                          <p:stCondLst>
                            <p:cond delay="0"/>
                          </p:stCondLst>
                          <p:childTnLst>
                            <p:par>
                              <p:cTn id="14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3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3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6" presetID="10" presetClass="entr" presetSubtype="0" fill="hold" grpId="2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0"/>
                      </p:tgtEl>
                    </p:cond>
                  </p:nextCondLst>
                </p:seq>
                <p:seq concurrent="1" nextAc="seek">
                  <p:cTn id="1439" restart="whenNotActive" fill="hold" evtFilter="cancelBubble" nodeType="interactiveSeq">
                    <p:stCondLst>
                      <p:cond evt="onClick" delay="0">
                        <p:tgtEl>
                          <p:spTgt spid="1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0" fill="hold">
                          <p:stCondLst>
                            <p:cond delay="0"/>
                          </p:stCondLst>
                          <p:childTnLst>
                            <p:par>
                              <p:cTn id="14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4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4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4" presetID="10" presetClass="entr" presetSubtype="0" fill="hold" grpId="2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1"/>
                      </p:tgtEl>
                    </p:cond>
                  </p:nextCondLst>
                </p:seq>
                <p:seq concurrent="1" nextAc="seek">
                  <p:cTn id="1447" restart="whenNotActive" fill="hold" evtFilter="cancelBubble" nodeType="interactiveSeq">
                    <p:stCondLst>
                      <p:cond evt="onClick" delay="0">
                        <p:tgtEl>
                          <p:spTgt spid="1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8" fill="hold">
                          <p:stCondLst>
                            <p:cond delay="0"/>
                          </p:stCondLst>
                          <p:childTnLst>
                            <p:par>
                              <p:cTn id="14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2" presetID="10" presetClass="entr" presetSubtype="0" fill="hold" grpId="1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2"/>
                      </p:tgtEl>
                    </p:cond>
                  </p:nextCondLst>
                </p:seq>
                <p:seq concurrent="1" nextAc="seek">
                  <p:cTn id="1455" restart="whenNotActive" fill="hold" evtFilter="cancelBubble" nodeType="interactiveSeq">
                    <p:stCondLst>
                      <p:cond evt="onClick" delay="0">
                        <p:tgtEl>
                          <p:spTgt spid="1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56" fill="hold">
                          <p:stCondLst>
                            <p:cond delay="0"/>
                          </p:stCondLst>
                          <p:childTnLst>
                            <p:par>
                              <p:cTn id="14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5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0" presetID="10" presetClass="entr" presetSubtype="0" fill="hold" grpId="1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3"/>
                      </p:tgtEl>
                    </p:cond>
                  </p:nextCondLst>
                </p:seq>
                <p:seq concurrent="1" nextAc="seek">
                  <p:cTn id="1463" restart="whenNotActive" fill="hold" evtFilter="cancelBubble" nodeType="interactiveSeq">
                    <p:stCondLst>
                      <p:cond evt="onClick" delay="0">
                        <p:tgtEl>
                          <p:spTgt spid="1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64" fill="hold">
                          <p:stCondLst>
                            <p:cond delay="0"/>
                          </p:stCondLst>
                          <p:childTnLst>
                            <p:par>
                              <p:cTn id="14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6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8" presetID="10" presetClass="entr" presetSubtype="0" fill="hold" grpId="1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4"/>
                      </p:tgtEl>
                    </p:cond>
                  </p:nextCondLst>
                </p:seq>
                <p:seq concurrent="1" nextAc="seek">
                  <p:cTn id="1471" restart="whenNotActive" fill="hold" evtFilter="cancelBubble" nodeType="interactiveSeq">
                    <p:stCondLst>
                      <p:cond evt="onClick" delay="0">
                        <p:tgtEl>
                          <p:spTgt spid="1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72" fill="hold">
                          <p:stCondLst>
                            <p:cond delay="0"/>
                          </p:stCondLst>
                          <p:childTnLst>
                            <p:par>
                              <p:cTn id="14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7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7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76" presetID="10" presetClass="entr" presetSubtype="0" fill="hold" grpId="1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5"/>
                      </p:tgtEl>
                    </p:cond>
                  </p:nextCondLst>
                </p:seq>
                <p:seq concurrent="1" nextAc="seek">
                  <p:cTn id="1479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80" fill="hold">
                          <p:stCondLst>
                            <p:cond delay="0"/>
                          </p:stCondLst>
                          <p:childTnLst>
                            <p:par>
                              <p:cTn id="14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8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8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4" presetID="10" presetClass="entr" presetSubtype="0" fill="hold" grpId="1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1487" restart="whenNotActive" fill="hold" evtFilter="cancelBubble" nodeType="interactiveSeq">
                    <p:stCondLst>
                      <p:cond evt="onClick" delay="0">
                        <p:tgtEl>
                          <p:spTgt spid="1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88" fill="hold">
                          <p:stCondLst>
                            <p:cond delay="0"/>
                          </p:stCondLst>
                          <p:childTnLst>
                            <p:par>
                              <p:cTn id="14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9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9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92" presetID="10" presetClass="entr" presetSubtype="0" fill="hold" grpId="1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9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7"/>
                      </p:tgtEl>
                    </p:cond>
                  </p:nextCondLst>
                </p:seq>
                <p:seq concurrent="1" nextAc="seek">
                  <p:cTn id="1495" restart="whenNotActive" fill="hold" evtFilter="cancelBubble" nodeType="interactiveSeq">
                    <p:stCondLst>
                      <p:cond evt="onClick" delay="0">
                        <p:tgtEl>
                          <p:spTgt spid="11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6" fill="hold">
                          <p:stCondLst>
                            <p:cond delay="0"/>
                          </p:stCondLst>
                          <p:childTnLst>
                            <p:par>
                              <p:cTn id="14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9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9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0" presetID="10" presetClass="entr" presetSubtype="0" fill="hold" grpId="1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8"/>
                      </p:tgtEl>
                    </p:cond>
                  </p:nextCondLst>
                </p:seq>
                <p:seq concurrent="1" nextAc="seek">
                  <p:cTn id="1503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04" fill="hold">
                          <p:stCondLst>
                            <p:cond delay="0"/>
                          </p:stCondLst>
                          <p:childTnLst>
                            <p:par>
                              <p:cTn id="15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0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0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8" presetID="10" presetClass="entr" presetSubtype="0" fill="hold" grpId="1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1511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12" fill="hold">
                          <p:stCondLst>
                            <p:cond delay="0"/>
                          </p:stCondLst>
                          <p:childTnLst>
                            <p:par>
                              <p:cTn id="15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1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6" presetID="10" presetClass="entr" presetSubtype="0" fill="hold" grpId="1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1519" restart="whenNotActive" fill="hold" evtFilter="cancelBubble" nodeType="interactiveSeq">
                    <p:stCondLst>
                      <p:cond evt="onClick" delay="0">
                        <p:tgtEl>
                          <p:spTgt spid="12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20" fill="hold">
                          <p:stCondLst>
                            <p:cond delay="0"/>
                          </p:stCondLst>
                          <p:childTnLst>
                            <p:par>
                              <p:cTn id="15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2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2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4" presetID="10" presetClass="entr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1"/>
                      </p:tgtEl>
                    </p:cond>
                  </p:nextCondLst>
                </p:seq>
                <p:seq concurrent="1" nextAc="seek">
                  <p:cTn id="1527" restart="whenNotActive" fill="hold" evtFilter="cancelBubble" nodeType="interactiveSeq">
                    <p:stCondLst>
                      <p:cond evt="onClick" delay="0">
                        <p:tgtEl>
                          <p:spTgt spid="1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28" fill="hold">
                          <p:stCondLst>
                            <p:cond delay="0"/>
                          </p:stCondLst>
                          <p:childTnLst>
                            <p:par>
                              <p:cTn id="1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3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3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2" presetID="10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2"/>
                      </p:tgtEl>
                    </p:cond>
                  </p:nextCondLst>
                </p:seq>
                <p:seq concurrent="1" nextAc="seek">
                  <p:cTn id="1535" restart="whenNotActive" fill="hold" evtFilter="cancelBubble" nodeType="interactiveSeq">
                    <p:stCondLst>
                      <p:cond evt="onClick" delay="0">
                        <p:tgtEl>
                          <p:spTgt spid="1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36" fill="hold">
                          <p:stCondLst>
                            <p:cond delay="0"/>
                          </p:stCondLst>
                          <p:childTnLst>
                            <p:par>
                              <p:cTn id="15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3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3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0" presetID="10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3"/>
                      </p:tgtEl>
                    </p:cond>
                  </p:nextCondLst>
                </p:seq>
                <p:seq concurrent="1" nextAc="seek">
                  <p:cTn id="1543" restart="whenNotActive" fill="hold" evtFilter="cancelBubble" nodeType="interactiveSeq">
                    <p:stCondLst>
                      <p:cond evt="onClick" delay="0">
                        <p:tgtEl>
                          <p:spTgt spid="1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44" fill="hold">
                          <p:stCondLst>
                            <p:cond delay="0"/>
                          </p:stCondLst>
                          <p:childTnLst>
                            <p:par>
                              <p:cTn id="15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4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4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4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4"/>
                      </p:tgtEl>
                    </p:cond>
                  </p:nextCondLst>
                </p:seq>
                <p:seq concurrent="1" nextAc="seek">
                  <p:cTn id="1551" restart="whenNotActive" fill="hold" evtFilter="cancelBubble" nodeType="interactiveSeq">
                    <p:stCondLst>
                      <p:cond evt="onClick" delay="0">
                        <p:tgtEl>
                          <p:spTgt spid="1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2" fill="hold">
                          <p:stCondLst>
                            <p:cond delay="0"/>
                          </p:stCondLst>
                          <p:childTnLst>
                            <p:par>
                              <p:cTn id="15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5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5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5"/>
                      </p:tgtEl>
                    </p:cond>
                  </p:nextCondLst>
                </p:seq>
                <p:seq concurrent="1" nextAc="seek">
                  <p:cTn id="1559" restart="whenNotActive" fill="hold" evtFilter="cancelBubble" nodeType="interactiveSeq">
                    <p:stCondLst>
                      <p:cond evt="onClick" delay="0">
                        <p:tgtEl>
                          <p:spTgt spid="1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0" fill="hold">
                          <p:stCondLst>
                            <p:cond delay="0"/>
                          </p:stCondLst>
                          <p:childTnLst>
                            <p:par>
                              <p:cTn id="15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62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63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64" presetID="1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6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7"/>
                      </p:tgtEl>
                    </p:cond>
                  </p:nextCondLst>
                </p:seq>
                <p:seq concurrent="1" nextAc="seek">
                  <p:cTn id="1567" restart="whenNotActive" fill="hold" evtFilter="cancelBubble" nodeType="interactiveSeq">
                    <p:stCondLst>
                      <p:cond evt="onClick" delay="0">
                        <p:tgtEl>
                          <p:spTgt spid="1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68" fill="hold">
                          <p:stCondLst>
                            <p:cond delay="0"/>
                          </p:stCondLst>
                          <p:childTnLst>
                            <p:par>
                              <p:cTn id="15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0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71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72" presetID="10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4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8"/>
                      </p:tgtEl>
                    </p:cond>
                  </p:nextCondLst>
                </p:seq>
                <p:seq concurrent="1" nextAc="seek">
                  <p:cTn id="1575" restart="whenNotActive" fill="hold" evtFilter="cancelBubble" nodeType="interactiveSeq">
                    <p:stCondLst>
                      <p:cond evt="onClick" delay="0">
                        <p:tgtEl>
                          <p:spTgt spid="1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76" fill="hold">
                          <p:stCondLst>
                            <p:cond delay="0"/>
                          </p:stCondLst>
                          <p:childTnLst>
                            <p:par>
                              <p:cTn id="15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7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0" presetID="10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9"/>
                      </p:tgtEl>
                    </p:cond>
                  </p:nextCondLst>
                </p:seq>
                <p:seq concurrent="1" nextAc="seek">
                  <p:cTn id="1583" restart="whenNotActive" fill="hold" evtFilter="cancelBubble" nodeType="interactiveSeq">
                    <p:stCondLst>
                      <p:cond evt="onClick" delay="0">
                        <p:tgtEl>
                          <p:spTgt spid="13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84" fill="hold">
                          <p:stCondLst>
                            <p:cond delay="0"/>
                          </p:stCondLst>
                          <p:childTnLst>
                            <p:par>
                              <p:cTn id="15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86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87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8" presetID="10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0"/>
                      </p:tgtEl>
                    </p:cond>
                  </p:nextCondLst>
                </p:seq>
                <p:seq concurrent="1" nextAc="seek">
                  <p:cTn id="1591" restart="whenNotActive" fill="hold" evtFilter="cancelBubble" nodeType="interactiveSeq">
                    <p:stCondLst>
                      <p:cond evt="onClick" delay="0">
                        <p:tgtEl>
                          <p:spTgt spid="1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92" fill="hold">
                          <p:stCondLst>
                            <p:cond delay="0"/>
                          </p:stCondLst>
                          <p:childTnLst>
                            <p:par>
                              <p:cTn id="15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94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95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6" presetID="10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8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1"/>
                      </p:tgtEl>
                    </p:cond>
                  </p:nextCondLst>
                </p:seq>
                <p:seq concurrent="1" nextAc="seek">
                  <p:cTn id="1599" restart="whenNotActive" fill="hold" evtFilter="cancelBubble" nodeType="interactiveSeq">
                    <p:stCondLst>
                      <p:cond evt="onClick" delay="0">
                        <p:tgtEl>
                          <p:spTgt spid="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00" fill="hold">
                          <p:stCondLst>
                            <p:cond delay="0"/>
                          </p:stCondLst>
                          <p:childTnLst>
                            <p:par>
                              <p:cTn id="16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0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3"/>
                      </p:tgtEl>
                    </p:cond>
                  </p:nextCondLst>
                </p:seq>
                <p:seq concurrent="1" nextAc="seek">
                  <p:cTn id="1631" restart="whenNotActive" fill="hold" evtFilter="cancelBubble" nodeType="interactiveSeq">
                    <p:stCondLst>
                      <p:cond evt="onClick" delay="0">
                        <p:tgtEl>
                          <p:spTgt spid="1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32" fill="hold">
                          <p:stCondLst>
                            <p:cond delay="0"/>
                          </p:stCondLst>
                          <p:childTnLst>
                            <p:par>
                              <p:cTn id="16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4"/>
                      </p:tgtEl>
                    </p:cond>
                  </p:nextCondLst>
                </p:seq>
                <p:seq concurrent="1" nextAc="seek">
                  <p:cTn id="1663" restart="whenNotActive" fill="hold" evtFilter="cancelBubble" nodeType="interactiveSeq">
                    <p:stCondLst>
                      <p:cond evt="onClick" delay="0">
                        <p:tgtEl>
                          <p:spTgt spid="1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64" fill="hold">
                          <p:stCondLst>
                            <p:cond delay="0"/>
                          </p:stCondLst>
                          <p:childTnLst>
                            <p:par>
                              <p:cTn id="16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6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6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6"/>
                      </p:tgtEl>
                    </p:cond>
                  </p:nextCondLst>
                </p:seq>
                <p:seq concurrent="1" nextAc="seek">
                  <p:cTn id="1695" restart="whenNotActive" fill="hold" evtFilter="cancelBubble" nodeType="interactiveSeq">
                    <p:stCondLst>
                      <p:cond evt="onClick" delay="0">
                        <p:tgtEl>
                          <p:spTgt spid="1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96" fill="hold">
                          <p:stCondLst>
                            <p:cond delay="0"/>
                          </p:stCondLst>
                          <p:childTnLst>
                            <p:par>
                              <p:cTn id="16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7"/>
                      </p:tgtEl>
                    </p:cond>
                  </p:nextCondLst>
                </p:seq>
                <p:seq concurrent="1" nextAc="seek">
                  <p:cTn id="1727" restart="whenNotActive" fill="hold" evtFilter="cancelBubble" nodeType="interactiveSeq">
                    <p:stCondLst>
                      <p:cond evt="onClick" delay="0">
                        <p:tgtEl>
                          <p:spTgt spid="13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28" fill="hold">
                          <p:stCondLst>
                            <p:cond delay="0"/>
                          </p:stCondLst>
                          <p:childTnLst>
                            <p:par>
                              <p:cTn id="17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3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8"/>
                      </p:tgtEl>
                    </p:cond>
                  </p:nextCondLst>
                </p:seq>
                <p:seq concurrent="1" nextAc="seek">
                  <p:cTn id="1759" restart="whenNotActive" fill="hold" evtFilter="cancelBubble" nodeType="interactiveSeq">
                    <p:stCondLst>
                      <p:cond evt="onClick" delay="0">
                        <p:tgtEl>
                          <p:spTgt spid="13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60" fill="hold">
                          <p:stCondLst>
                            <p:cond delay="0"/>
                          </p:stCondLst>
                          <p:childTnLst>
                            <p:par>
                              <p:cTn id="17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62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9"/>
                      </p:tgtEl>
                    </p:cond>
                  </p:nextCondLst>
                </p:seq>
                <p:seq concurrent="1" nextAc="seek">
                  <p:cTn id="1791" restart="whenNotActive" fill="hold" evtFilter="cancelBubble" nodeType="interactiveSeq">
                    <p:stCondLst>
                      <p:cond evt="onClick" delay="0">
                        <p:tgtEl>
                          <p:spTgt spid="1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2" fill="hold">
                          <p:stCondLst>
                            <p:cond delay="0"/>
                          </p:stCondLst>
                          <p:childTnLst>
                            <p:par>
                              <p:cTn id="17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9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9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79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0"/>
                      </p:tgtEl>
                    </p:cond>
                  </p:nextCondLst>
                </p:seq>
                <p:seq concurrent="1" nextAc="seek">
                  <p:cTn id="1823" restart="whenNotActive" fill="hold" evtFilter="cancelBubble" nodeType="interactiveSeq">
                    <p:stCondLst>
                      <p:cond evt="onClick" delay="0">
                        <p:tgtEl>
                          <p:spTgt spid="14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24" fill="hold">
                          <p:stCondLst>
                            <p:cond delay="0"/>
                          </p:stCondLst>
                          <p:childTnLst>
                            <p:par>
                              <p:cTn id="18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2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2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2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3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1"/>
                      </p:tgtEl>
                    </p:cond>
                  </p:nextCondLst>
                </p:seq>
                <p:seq concurrent="1" nextAc="seek">
                  <p:cTn id="1855" restart="whenNotActive" fill="hold" evtFilter="cancelBubble" nodeType="interactiveSeq">
                    <p:stCondLst>
                      <p:cond evt="onClick" delay="0">
                        <p:tgtEl>
                          <p:spTgt spid="14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6" fill="hold">
                          <p:stCondLst>
                            <p:cond delay="0"/>
                          </p:stCondLst>
                          <p:childTnLst>
                            <p:par>
                              <p:cTn id="18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5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6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6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8"/>
                      </p:tgtEl>
                    </p:cond>
                  </p:nextCondLst>
                </p:seq>
                <p:seq concurrent="1" nextAc="seek">
                  <p:cTn id="1887" restart="whenNotActive" fill="hold" evtFilter="cancelBubble" nodeType="interactiveSeq">
                    <p:stCondLst>
                      <p:cond evt="onClick" delay="0">
                        <p:tgtEl>
                          <p:spTgt spid="14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88" fill="hold">
                          <p:stCondLst>
                            <p:cond delay="0"/>
                          </p:stCondLst>
                          <p:childTnLst>
                            <p:par>
                              <p:cTn id="18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0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8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8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49"/>
                      </p:tgtEl>
                    </p:cond>
                  </p:nextCondLst>
                </p:seq>
                <p:seq concurrent="1" nextAc="seek">
                  <p:cTn id="1919" restart="whenNotActive" fill="hold" evtFilter="cancelBubble" nodeType="interactiveSeq">
                    <p:stCondLst>
                      <p:cond evt="onClick" delay="0">
                        <p:tgtEl>
                          <p:spTgt spid="15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20" fill="hold">
                          <p:stCondLst>
                            <p:cond delay="0"/>
                          </p:stCondLst>
                          <p:childTnLst>
                            <p:par>
                              <p:cTn id="19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2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2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2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0"/>
                      </p:tgtEl>
                    </p:cond>
                  </p:nextCondLst>
                </p:seq>
                <p:seq concurrent="1" nextAc="seek">
                  <p:cTn id="1951" restart="whenNotActive" fill="hold" evtFilter="cancelBubble" nodeType="interactiveSeq">
                    <p:stCondLst>
                      <p:cond evt="onClick" delay="0">
                        <p:tgtEl>
                          <p:spTgt spid="15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52" fill="hold">
                          <p:stCondLst>
                            <p:cond delay="0"/>
                          </p:stCondLst>
                          <p:childTnLst>
                            <p:par>
                              <p:cTn id="19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5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5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5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1"/>
                      </p:tgtEl>
                    </p:cond>
                  </p:nextCondLst>
                </p:seq>
                <p:seq concurrent="1" nextAc="seek">
                  <p:cTn id="1983" restart="whenNotActive" fill="hold" evtFilter="cancelBubble" nodeType="interactiveSeq">
                    <p:stCondLst>
                      <p:cond evt="onClick" delay="0">
                        <p:tgtEl>
                          <p:spTgt spid="15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84" fill="hold">
                          <p:stCondLst>
                            <p:cond delay="0"/>
                          </p:stCondLst>
                          <p:childTnLst>
                            <p:par>
                              <p:cTn id="19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8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98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198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2"/>
                      </p:tgtEl>
                    </p:cond>
                  </p:nextCondLst>
                </p:seq>
                <p:seq concurrent="1" nextAc="seek">
                  <p:cTn id="2015" restart="whenNotActive" fill="hold" evtFilter="cancelBubble" nodeType="interactiveSeq">
                    <p:stCondLst>
                      <p:cond evt="onClick" delay="0">
                        <p:tgtEl>
                          <p:spTgt spid="15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16" fill="hold">
                          <p:stCondLst>
                            <p:cond delay="0"/>
                          </p:stCondLst>
                          <p:childTnLst>
                            <p:par>
                              <p:cTn id="20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1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3"/>
                      </p:tgtEl>
                    </p:cond>
                  </p:nextCondLst>
                </p:seq>
                <p:seq concurrent="1" nextAc="seek">
                  <p:cTn id="2047" restart="whenNotActive" fill="hold" evtFilter="cancelBubble" nodeType="interactiveSeq">
                    <p:stCondLst>
                      <p:cond evt="onClick" delay="0">
                        <p:tgtEl>
                          <p:spTgt spid="15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48" fill="hold">
                          <p:stCondLst>
                            <p:cond delay="0"/>
                          </p:stCondLst>
                          <p:childTnLst>
                            <p:par>
                              <p:cTn id="20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5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5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4"/>
                      </p:tgtEl>
                    </p:cond>
                  </p:nextCondLst>
                </p:seq>
                <p:seq concurrent="1" nextAc="seek">
                  <p:cTn id="2079" restart="whenNotActive" fill="hold" evtFilter="cancelBubble" nodeType="interactiveSeq">
                    <p:stCondLst>
                      <p:cond evt="onClick" delay="0">
                        <p:tgtEl>
                          <p:spTgt spid="15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80" fill="hold">
                          <p:stCondLst>
                            <p:cond delay="0"/>
                          </p:stCondLst>
                          <p:childTnLst>
                            <p:par>
                              <p:cTn id="20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8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8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08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5"/>
                      </p:tgtEl>
                    </p:cond>
                  </p:nextCondLst>
                </p:seq>
                <p:seq concurrent="1" nextAc="seek">
                  <p:cTn id="2111" restart="whenNotActive" fill="hold" evtFilter="cancelBubble" nodeType="interactiveSeq">
                    <p:stCondLst>
                      <p:cond evt="onClick" delay="0">
                        <p:tgtEl>
                          <p:spTgt spid="15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12" fill="hold">
                          <p:stCondLst>
                            <p:cond delay="0"/>
                          </p:stCondLst>
                          <p:childTnLst>
                            <p:par>
                              <p:cTn id="2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1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1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6"/>
                      </p:tgtEl>
                    </p:cond>
                  </p:nextCondLst>
                </p:seq>
                <p:seq concurrent="1" nextAc="seek">
                  <p:cTn id="2143" restart="whenNotActive" fill="hold" evtFilter="cancelBubble" nodeType="interactiveSeq">
                    <p:stCondLst>
                      <p:cond evt="onClick" delay="0">
                        <p:tgtEl>
                          <p:spTgt spid="1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44" fill="hold">
                          <p:stCondLst>
                            <p:cond delay="0"/>
                          </p:stCondLst>
                          <p:childTnLst>
                            <p:par>
                              <p:cTn id="2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46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6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7"/>
                      </p:tgtEl>
                    </p:cond>
                  </p:nextCondLst>
                </p:seq>
                <p:seq concurrent="1" nextAc="seek">
                  <p:cTn id="2175" restart="whenNotActive" fill="hold" evtFilter="cancelBubble" nodeType="interactiveSeq">
                    <p:stCondLst>
                      <p:cond evt="onClick" delay="0">
                        <p:tgtEl>
                          <p:spTgt spid="15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76" fill="hold">
                          <p:stCondLst>
                            <p:cond delay="0"/>
                          </p:stCondLst>
                          <p:childTnLst>
                            <p:par>
                              <p:cTn id="21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18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18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8"/>
                      </p:tgtEl>
                    </p:cond>
                  </p:nextCondLst>
                </p:seq>
                <p:seq concurrent="1" nextAc="seek">
                  <p:cTn id="2207" restart="whenNotActive" fill="hold" evtFilter="cancelBubble" nodeType="interactiveSeq">
                    <p:stCondLst>
                      <p:cond evt="onClick" delay="0">
                        <p:tgtEl>
                          <p:spTgt spid="15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08" fill="hold">
                          <p:stCondLst>
                            <p:cond delay="0"/>
                          </p:stCondLst>
                          <p:childTnLst>
                            <p:par>
                              <p:cTn id="22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1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1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1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9"/>
                      </p:tgtEl>
                    </p:cond>
                  </p:nextCondLst>
                </p:seq>
                <p:seq concurrent="1" nextAc="seek">
                  <p:cTn id="2239" restart="whenNotActive" fill="hold" evtFilter="cancelBubble" nodeType="interactiveSeq">
                    <p:stCondLst>
                      <p:cond evt="onClick" delay="0">
                        <p:tgtEl>
                          <p:spTgt spid="16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40" fill="hold">
                          <p:stCondLst>
                            <p:cond delay="0"/>
                          </p:stCondLst>
                          <p:childTnLst>
                            <p:par>
                              <p:cTn id="22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42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4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4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9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3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7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0"/>
                      </p:tgtEl>
                    </p:cond>
                  </p:nextCondLst>
                </p:seq>
                <p:seq concurrent="1" nextAc="seek">
                  <p:cTn id="2271" restart="whenNotActive" fill="hold" evtFilter="cancelBubble" nodeType="interactiveSeq">
                    <p:stCondLst>
                      <p:cond evt="onClick" delay="0">
                        <p:tgtEl>
                          <p:spTgt spid="16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2" fill="hold">
                          <p:stCondLst>
                            <p:cond delay="0"/>
                          </p:stCondLst>
                          <p:childTnLst>
                            <p:par>
                              <p:cTn id="22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74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2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1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5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7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9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1"/>
                      </p:tgtEl>
                    </p:cond>
                  </p:nextCondLst>
                </p:seq>
                <p:seq concurrent="1" nextAc="seek">
                  <p:cTn id="2303" restart="whenNotActive" fill="hold" evtFilter="cancelBubble" nodeType="interactiveSeq">
                    <p:stCondLst>
                      <p:cond evt="onClick" delay="0">
                        <p:tgtEl>
                          <p:spTgt spid="16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04" fill="hold">
                          <p:stCondLst>
                            <p:cond delay="0"/>
                          </p:stCondLst>
                          <p:childTnLst>
                            <p:par>
                              <p:cTn id="23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0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0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0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3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5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7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1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2"/>
                      </p:tgtEl>
                    </p:cond>
                  </p:nextCondLst>
                </p:seq>
                <p:seq concurrent="1" nextAc="seek">
                  <p:cTn id="2335" restart="whenNotActive" fill="hold" evtFilter="cancelBubble" nodeType="interactiveSeq">
                    <p:stCondLst>
                      <p:cond evt="onClick" delay="0">
                        <p:tgtEl>
                          <p:spTgt spid="16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6" fill="hold">
                          <p:stCondLst>
                            <p:cond delay="0"/>
                          </p:stCondLst>
                          <p:childTnLst>
                            <p:par>
                              <p:cTn id="23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38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4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4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7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9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1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3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3"/>
                      </p:tgtEl>
                    </p:cond>
                  </p:nextCondLst>
                </p:seq>
                <p:seq concurrent="1" nextAc="seek">
                  <p:cTn id="2367" restart="whenNotActive" fill="hold" evtFilter="cancelBubble" nodeType="interactiveSeq">
                    <p:stCondLst>
                      <p:cond evt="onClick" delay="0">
                        <p:tgtEl>
                          <p:spTgt spid="16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68" fill="hold">
                          <p:stCondLst>
                            <p:cond delay="0"/>
                          </p:stCondLst>
                          <p:childTnLst>
                            <p:par>
                              <p:cTn id="23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70" presetID="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37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37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7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9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3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5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4"/>
                      </p:tgtEl>
                    </p:cond>
                  </p:nextCondLst>
                </p:seq>
                <p:seq concurrent="1" nextAc="seek">
                  <p:cTn id="2399" restart="whenNotActive" fill="hold" evtFilter="cancelBubble" nodeType="interactiveSeq">
                    <p:stCondLst>
                      <p:cond evt="onClick" delay="0">
                        <p:tgtEl>
                          <p:spTgt spid="16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00" fill="hold">
                          <p:stCondLst>
                            <p:cond delay="0"/>
                          </p:stCondLst>
                          <p:childTnLst>
                            <p:par>
                              <p:cTn id="24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02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0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0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9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1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3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5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5"/>
                      </p:tgtEl>
                    </p:cond>
                  </p:nextCondLst>
                </p:seq>
                <p:seq concurrent="1" nextAc="seek">
                  <p:cTn id="2431" restart="whenNotActive" fill="hold" evtFilter="cancelBubble" nodeType="interactiveSeq">
                    <p:stCondLst>
                      <p:cond evt="onClick" delay="0">
                        <p:tgtEl>
                          <p:spTgt spid="16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32" fill="hold">
                          <p:stCondLst>
                            <p:cond delay="0"/>
                          </p:stCondLst>
                          <p:childTnLst>
                            <p:par>
                              <p:cTn id="24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4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3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3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1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5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7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9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6"/>
                      </p:tgtEl>
                    </p:cond>
                  </p:nextCondLst>
                </p:seq>
                <p:seq concurrent="1" nextAc="seek">
                  <p:cTn id="2463" restart="whenNotActive" fill="hold" evtFilter="cancelBubble" nodeType="interactiveSeq">
                    <p:stCondLst>
                      <p:cond evt="onClick" delay="0">
                        <p:tgtEl>
                          <p:spTgt spid="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64" fill="hold">
                          <p:stCondLst>
                            <p:cond delay="0"/>
                          </p:stCondLst>
                          <p:childTnLst>
                            <p:par>
                              <p:cTn id="24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66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6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46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3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5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7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1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7"/>
                      </p:tgtEl>
                    </p:cond>
                  </p:nextCondLst>
                </p:seq>
                <p:seq concurrent="1" nextAc="seek">
                  <p:cTn id="2495" restart="whenNotActive" fill="hold" evtFilter="cancelBubble" nodeType="interactiveSeq">
                    <p:stCondLst>
                      <p:cond evt="onClick" delay="0">
                        <p:tgtEl>
                          <p:spTgt spid="16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96" fill="hold">
                          <p:stCondLst>
                            <p:cond delay="0"/>
                          </p:stCondLst>
                          <p:childTnLst>
                            <p:par>
                              <p:cTn id="24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98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0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0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9"/>
                      </p:tgtEl>
                    </p:cond>
                  </p:nextCondLst>
                </p:seq>
                <p:seq concurrent="1" nextAc="seek">
                  <p:cTn id="2527" restart="whenNotActive" fill="hold" evtFilter="cancelBubble" nodeType="interactiveSeq">
                    <p:stCondLst>
                      <p:cond evt="onClick" delay="0">
                        <p:tgtEl>
                          <p:spTgt spid="16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28" fill="hold">
                          <p:stCondLst>
                            <p:cond delay="0"/>
                          </p:stCondLst>
                          <p:childTnLst>
                            <p:par>
                              <p:cTn id="25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0" presetID="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3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3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5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68"/>
                      </p:tgtEl>
                    </p:cond>
                  </p:nextCondLst>
                </p:seq>
                <p:seq concurrent="1" nextAc="seek">
                  <p:cTn id="2559" restart="whenNotActive" fill="hold" evtFilter="cancelBubble" nodeType="interactiveSeq">
                    <p:stCondLst>
                      <p:cond evt="onClick" delay="0">
                        <p:tgtEl>
                          <p:spTgt spid="17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60" fill="hold">
                          <p:stCondLst>
                            <p:cond delay="0"/>
                          </p:stCondLst>
                          <p:childTnLst>
                            <p:par>
                              <p:cTn id="25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6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6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6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4"/>
                      </p:tgtEl>
                    </p:cond>
                  </p:nextCondLst>
                </p:seq>
                <p:seq concurrent="1" nextAc="seek">
                  <p:cTn id="2573" restart="whenNotActive" fill="hold" evtFilter="cancelBubble" nodeType="interactiveSeq">
                    <p:stCondLst>
                      <p:cond evt="onClick" delay="0">
                        <p:tgtEl>
                          <p:spTgt spid="17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4" fill="hold">
                          <p:stCondLst>
                            <p:cond delay="0"/>
                          </p:stCondLst>
                          <p:childTnLst>
                            <p:par>
                              <p:cTn id="25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76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7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7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1" presetID="1" presetClass="entr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5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5"/>
                      </p:tgtEl>
                    </p:cond>
                  </p:nextCondLst>
                </p:seq>
                <p:seq concurrent="1" nextAc="seek">
                  <p:cTn id="2587" restart="whenNotActive" fill="hold" evtFilter="cancelBubble" nodeType="interactiveSeq">
                    <p:stCondLst>
                      <p:cond evt="onClick" delay="0">
                        <p:tgtEl>
                          <p:spTgt spid="17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88" fill="hold">
                          <p:stCondLst>
                            <p:cond delay="0"/>
                          </p:stCondLst>
                          <p:childTnLst>
                            <p:par>
                              <p:cTn id="25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9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59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9" presetID="1" presetClass="exit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6"/>
                      </p:tgtEl>
                    </p:cond>
                  </p:nextCondLst>
                </p:seq>
                <p:seq concurrent="1" nextAc="seek">
                  <p:cTn id="2601" restart="whenNotActive" fill="hold" evtFilter="cancelBubble" nodeType="interactiveSeq">
                    <p:stCondLst>
                      <p:cond evt="onClick" delay="0">
                        <p:tgtEl>
                          <p:spTgt spid="17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02" fill="hold">
                          <p:stCondLst>
                            <p:cond delay="0"/>
                          </p:stCondLst>
                          <p:childTnLst>
                            <p:par>
                              <p:cTn id="26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04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0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0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9" presetID="1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3" presetID="1" presetClass="exit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7"/>
                      </p:tgtEl>
                    </p:cond>
                  </p:nextCondLst>
                </p:seq>
                <p:seq concurrent="1" nextAc="seek">
                  <p:cTn id="2615" restart="whenNotActive" fill="hold" evtFilter="cancelBubble" nodeType="interactiveSeq">
                    <p:stCondLst>
                      <p:cond evt="onClick" delay="0">
                        <p:tgtEl>
                          <p:spTgt spid="17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16" fill="hold">
                          <p:stCondLst>
                            <p:cond delay="0"/>
                          </p:stCondLst>
                          <p:childTnLst>
                            <p:par>
                              <p:cTn id="26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18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2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2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3" presetID="1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7" presetID="1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8"/>
                      </p:tgtEl>
                    </p:cond>
                  </p:nextCondLst>
                </p:seq>
                <p:seq concurrent="1" nextAc="seek">
                  <p:cTn id="2629" restart="whenNotActive" fill="hold" evtFilter="cancelBubble" nodeType="interactiveSeq">
                    <p:stCondLst>
                      <p:cond evt="onClick" delay="0">
                        <p:tgtEl>
                          <p:spTgt spid="17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0" fill="hold">
                          <p:stCondLst>
                            <p:cond delay="0"/>
                          </p:stCondLst>
                          <p:childTnLst>
                            <p:par>
                              <p:cTn id="26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32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34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35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7" presetID="1" presetClass="entr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1" presetID="1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9"/>
                      </p:tgtEl>
                    </p:cond>
                  </p:nextCondLst>
                </p:seq>
                <p:seq concurrent="1" nextAc="seek">
                  <p:cTn id="2643" restart="whenNotActive" fill="hold" evtFilter="cancelBubble" nodeType="interactiveSeq">
                    <p:stCondLst>
                      <p:cond evt="onClick" delay="0">
                        <p:tgtEl>
                          <p:spTgt spid="18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44" fill="hold">
                          <p:stCondLst>
                            <p:cond delay="0"/>
                          </p:stCondLst>
                          <p:childTnLst>
                            <p:par>
                              <p:cTn id="26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46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48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49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1" presetID="1" presetClass="entr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5" presetID="1" presetClass="exit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0"/>
                      </p:tgtEl>
                    </p:cond>
                  </p:nextCondLst>
                </p:seq>
                <p:seq concurrent="1" nextAc="seek">
                  <p:cTn id="2657" restart="whenNotActive" fill="hold" evtFilter="cancelBubble" nodeType="interactiveSeq">
                    <p:stCondLst>
                      <p:cond evt="onClick" delay="0">
                        <p:tgtEl>
                          <p:spTgt spid="18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58" fill="hold">
                          <p:stCondLst>
                            <p:cond delay="0"/>
                          </p:stCondLst>
                          <p:childTnLst>
                            <p:par>
                              <p:cTn id="26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60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62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63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5" presetID="1" presetClass="entr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9" presetID="1" presetClass="exit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1"/>
                      </p:tgtEl>
                    </p:cond>
                  </p:nextCondLst>
                </p:seq>
                <p:seq concurrent="1" nextAc="seek">
                  <p:cTn id="2671" restart="whenNotActive" fill="hold" evtFilter="cancelBubble" nodeType="interactiveSeq">
                    <p:stCondLst>
                      <p:cond evt="onClick" delay="0">
                        <p:tgtEl>
                          <p:spTgt spid="18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72" fill="hold">
                          <p:stCondLst>
                            <p:cond delay="0"/>
                          </p:stCondLst>
                          <p:childTnLst>
                            <p:par>
                              <p:cTn id="26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74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76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77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9" presetID="1" presetClass="entr" presetSubtype="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3" presetID="1" presetClass="exit" presetSubtype="0" fill="hold" grpId="9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2"/>
                      </p:tgtEl>
                    </p:cond>
                  </p:nextCondLst>
                </p:seq>
                <p:seq concurrent="1" nextAc="seek">
                  <p:cTn id="2685" restart="whenNotActive" fill="hold" evtFilter="cancelBubble" nodeType="interactiveSeq">
                    <p:stCondLst>
                      <p:cond evt="onClick" delay="0">
                        <p:tgtEl>
                          <p:spTgt spid="18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86" fill="hold">
                          <p:stCondLst>
                            <p:cond delay="0"/>
                          </p:stCondLst>
                          <p:childTnLst>
                            <p:par>
                              <p:cTn id="26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88" presetID="0" presetClass="entr" presetSubtype="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690" dur="12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691" dur="125" decel="100000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3" presetID="1" presetClass="entr" presetSubtype="0" fill="hold" grpId="8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7" presetID="1" presetClass="exit" presetSubtype="0" fill="hold" grpId="1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83"/>
                      </p:tgtEl>
                    </p:cond>
                  </p:nextCondLst>
                </p:seq>
                <p:seq concurrent="1" nextAc="seek">
                  <p:cTn id="2699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00" fill="hold">
                          <p:stCondLst>
                            <p:cond delay="0"/>
                          </p:stCondLst>
                          <p:childTnLst>
                            <p:par>
                              <p:cTn id="27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0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03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4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7" presetID="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09" dur="375" decel="10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</p:cBhvr>
                                          <p:from x="50000" y="50000"/>
                                          <p:to x="100000" y="100000"/>
                                        </p:animScale>
                                        <p:animEffect transition="out" filter="fade">
                                          <p:cBhvr>
                                            <p:cTn id="2710" dur="375" decel="100000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2715" restart="whenNotActive" fill="hold" evtFilter="cancelBubble" nodeType="interactiveSeq">
                    <p:stCondLst>
                      <p:cond evt="onClick" delay="0">
                        <p:tgtEl>
                          <p:spTgt spid="19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16" fill="hold">
                          <p:stCondLst>
                            <p:cond delay="0"/>
                          </p:stCondLst>
                          <p:childTnLst>
                            <p:par>
                              <p:cTn id="27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8" presetID="6" presetClass="emph" presetSubtype="0" accel="10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719" dur="2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6"/>
                      </p:tgtEl>
                    </p:cond>
                  </p:nextCondLst>
                </p:seq>
              </p:childTnLst>
            </p:cTn>
          </p:par>
        </p:tnLst>
        <p:bldLst>
          <p:bldP spid="142" grpId="0" animBg="1" autoUpdateAnimBg="0"/>
          <p:bldP spid="142" grpId="1" animBg="1"/>
          <p:bldP spid="146" grpId="0" animBg="1" autoUpdateAnimBg="0"/>
          <p:bldP spid="146" grpId="1" animBg="1"/>
          <p:bldP spid="147" grpId="0" animBg="1"/>
          <p:bldP spid="68" grpId="0"/>
          <p:bldP spid="4" grpId="0" animBg="1"/>
          <p:bldP spid="69" grpId="0" animBg="1"/>
          <p:bldP spid="70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7" grpId="0" animBg="1"/>
          <p:bldP spid="28" grpId="0" animBg="1"/>
          <p:bldP spid="28" grpId="1" animBg="1"/>
          <p:bldP spid="28" grpId="2" animBg="1"/>
          <p:bldP spid="28" grpId="3" animBg="1"/>
          <p:bldP spid="28" grpId="4" animBg="1"/>
          <p:bldP spid="28" grpId="5" animBg="1"/>
          <p:bldP spid="28" grpId="6" animBg="1"/>
          <p:bldP spid="28" grpId="7" animBg="1"/>
          <p:bldP spid="28" grpId="8" animBg="1"/>
          <p:bldP spid="28" grpId="9" animBg="1"/>
          <p:bldP spid="28" grpId="10" animBg="1"/>
          <p:bldP spid="29" grpId="0" animBg="1"/>
          <p:bldP spid="29" grpId="1" animBg="1"/>
          <p:bldP spid="29" grpId="2" animBg="1"/>
          <p:bldP spid="29" grpId="3" animBg="1"/>
          <p:bldP spid="29" grpId="4" animBg="1"/>
          <p:bldP spid="29" grpId="5" animBg="1"/>
          <p:bldP spid="29" grpId="6" animBg="1"/>
          <p:bldP spid="29" grpId="7" animBg="1"/>
          <p:bldP spid="29" grpId="8" animBg="1"/>
          <p:bldP spid="29" grpId="9" animBg="1"/>
          <p:bldP spid="29" grpId="10" animBg="1"/>
          <p:bldP spid="30" grpId="0" animBg="1"/>
          <p:bldP spid="30" grpId="1" animBg="1"/>
          <p:bldP spid="30" grpId="2" animBg="1"/>
          <p:bldP spid="30" grpId="3" animBg="1"/>
          <p:bldP spid="30" grpId="4" animBg="1"/>
          <p:bldP spid="30" grpId="5" animBg="1"/>
          <p:bldP spid="30" grpId="6" animBg="1"/>
          <p:bldP spid="30" grpId="7" animBg="1"/>
          <p:bldP spid="30" grpId="8" animBg="1"/>
          <p:bldP spid="30" grpId="9" animBg="1"/>
          <p:bldP spid="30" grpId="10" animBg="1"/>
          <p:bldP spid="31" grpId="0" animBg="1"/>
          <p:bldP spid="31" grpId="1" animBg="1"/>
          <p:bldP spid="31" grpId="2" animBg="1"/>
          <p:bldP spid="31" grpId="3" animBg="1"/>
          <p:bldP spid="31" grpId="4" animBg="1"/>
          <p:bldP spid="31" grpId="5" animBg="1"/>
          <p:bldP spid="31" grpId="6" animBg="1"/>
          <p:bldP spid="31" grpId="7" animBg="1"/>
          <p:bldP spid="31" grpId="8" animBg="1"/>
          <p:bldP spid="31" grpId="9" animBg="1"/>
          <p:bldP spid="31" grpId="10" animBg="1"/>
          <p:bldP spid="32" grpId="0" animBg="1"/>
          <p:bldP spid="32" grpId="1" animBg="1"/>
          <p:bldP spid="32" grpId="2" animBg="1"/>
          <p:bldP spid="32" grpId="3" animBg="1"/>
          <p:bldP spid="32" grpId="4" animBg="1"/>
          <p:bldP spid="32" grpId="5" animBg="1"/>
          <p:bldP spid="32" grpId="6" animBg="1"/>
          <p:bldP spid="32" grpId="7" animBg="1"/>
          <p:bldP spid="32" grpId="8" animBg="1"/>
          <p:bldP spid="32" grpId="9" animBg="1"/>
          <p:bldP spid="32" grpId="10" animBg="1"/>
          <p:bldP spid="33" grpId="0" animBg="1"/>
          <p:bldP spid="33" grpId="1" animBg="1"/>
          <p:bldP spid="33" grpId="2" animBg="1"/>
          <p:bldP spid="33" grpId="3" animBg="1"/>
          <p:bldP spid="33" grpId="4" animBg="1"/>
          <p:bldP spid="33" grpId="5" animBg="1"/>
          <p:bldP spid="33" grpId="6" animBg="1"/>
          <p:bldP spid="33" grpId="7" animBg="1"/>
          <p:bldP spid="33" grpId="8" animBg="1"/>
          <p:bldP spid="33" grpId="9" animBg="1"/>
          <p:bldP spid="33" grpId="10" animBg="1"/>
          <p:bldP spid="34" grpId="0" animBg="1"/>
          <p:bldP spid="34" grpId="1" animBg="1"/>
          <p:bldP spid="34" grpId="2" animBg="1"/>
          <p:bldP spid="34" grpId="3" animBg="1"/>
          <p:bldP spid="34" grpId="4" animBg="1"/>
          <p:bldP spid="34" grpId="5" animBg="1"/>
          <p:bldP spid="34" grpId="6" animBg="1"/>
          <p:bldP spid="34" grpId="7" animBg="1"/>
          <p:bldP spid="34" grpId="8" animBg="1"/>
          <p:bldP spid="34" grpId="9" animBg="1"/>
          <p:bldP spid="34" grpId="10" animBg="1"/>
          <p:bldP spid="35" grpId="0" animBg="1"/>
          <p:bldP spid="35" grpId="1" animBg="1"/>
          <p:bldP spid="35" grpId="2" animBg="1"/>
          <p:bldP spid="35" grpId="3" animBg="1"/>
          <p:bldP spid="35" grpId="4" animBg="1"/>
          <p:bldP spid="35" grpId="5" animBg="1"/>
          <p:bldP spid="35" grpId="6" animBg="1"/>
          <p:bldP spid="35" grpId="7" animBg="1"/>
          <p:bldP spid="35" grpId="8" animBg="1"/>
          <p:bldP spid="35" grpId="9" animBg="1"/>
          <p:bldP spid="35" grpId="10" animBg="1"/>
          <p:bldP spid="36" grpId="0" animBg="1"/>
          <p:bldP spid="36" grpId="1" animBg="1"/>
          <p:bldP spid="36" grpId="2" animBg="1"/>
          <p:bldP spid="36" grpId="3" animBg="1"/>
          <p:bldP spid="36" grpId="4" animBg="1"/>
          <p:bldP spid="36" grpId="5" animBg="1"/>
          <p:bldP spid="36" grpId="6" animBg="1"/>
          <p:bldP spid="36" grpId="7" animBg="1"/>
          <p:bldP spid="36" grpId="8" animBg="1"/>
          <p:bldP spid="36" grpId="9" animBg="1"/>
          <p:bldP spid="36" grpId="10" animBg="1"/>
          <p:bldP spid="37" grpId="0" animBg="1"/>
          <p:bldP spid="37" grpId="1" animBg="1"/>
          <p:bldP spid="37" grpId="2" animBg="1"/>
          <p:bldP spid="37" grpId="3" animBg="1"/>
          <p:bldP spid="37" grpId="4" animBg="1"/>
          <p:bldP spid="37" grpId="5" animBg="1"/>
          <p:bldP spid="37" grpId="6" animBg="1"/>
          <p:bldP spid="37" grpId="7" animBg="1"/>
          <p:bldP spid="37" grpId="8" animBg="1"/>
          <p:bldP spid="37" grpId="9" animBg="1"/>
          <p:bldP spid="37" grpId="10" animBg="1"/>
          <p:bldP spid="52" grpId="0" animBg="1"/>
          <p:bldP spid="52" grpId="1" animBg="1"/>
          <p:bldP spid="52" grpId="2" animBg="1"/>
          <p:bldP spid="52" grpId="3" animBg="1"/>
          <p:bldP spid="52" grpId="4" animBg="1"/>
          <p:bldP spid="52" grpId="5" animBg="1"/>
          <p:bldP spid="52" grpId="6" animBg="1"/>
          <p:bldP spid="52" grpId="7" animBg="1"/>
          <p:bldP spid="52" grpId="8" animBg="1"/>
          <p:bldP spid="52" grpId="9" animBg="1"/>
          <p:bldP spid="52" grpId="10" animBg="1"/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53" grpId="8" animBg="1"/>
          <p:bldP spid="53" grpId="9" animBg="1"/>
          <p:bldP spid="53" grpId="10" animBg="1"/>
          <p:bldP spid="54" grpId="0" animBg="1"/>
          <p:bldP spid="54" grpId="1" animBg="1"/>
          <p:bldP spid="54" grpId="2" animBg="1"/>
          <p:bldP spid="54" grpId="3" animBg="1"/>
          <p:bldP spid="54" grpId="4" animBg="1"/>
          <p:bldP spid="54" grpId="5" animBg="1"/>
          <p:bldP spid="54" grpId="6" animBg="1"/>
          <p:bldP spid="54" grpId="7" animBg="1"/>
          <p:bldP spid="54" grpId="8" animBg="1"/>
          <p:bldP spid="54" grpId="9" animBg="1"/>
          <p:bldP spid="54" grpId="10" animBg="1"/>
          <p:bldP spid="55" grpId="0" animBg="1"/>
          <p:bldP spid="55" grpId="1" animBg="1"/>
          <p:bldP spid="55" grpId="2" animBg="1"/>
          <p:bldP spid="55" grpId="3" animBg="1"/>
          <p:bldP spid="55" grpId="4" animBg="1"/>
          <p:bldP spid="55" grpId="5" animBg="1"/>
          <p:bldP spid="55" grpId="6" animBg="1"/>
          <p:bldP spid="55" grpId="7" animBg="1"/>
          <p:bldP spid="55" grpId="8" animBg="1"/>
          <p:bldP spid="55" grpId="9" animBg="1"/>
          <p:bldP spid="55" grpId="10" animBg="1"/>
          <p:bldP spid="56" grpId="0" animBg="1"/>
          <p:bldP spid="56" grpId="1" animBg="1"/>
          <p:bldP spid="56" grpId="2" animBg="1"/>
          <p:bldP spid="56" grpId="3" animBg="1"/>
          <p:bldP spid="56" grpId="4" animBg="1"/>
          <p:bldP spid="56" grpId="5" animBg="1"/>
          <p:bldP spid="56" grpId="6" animBg="1"/>
          <p:bldP spid="56" grpId="7" animBg="1"/>
          <p:bldP spid="56" grpId="8" animBg="1"/>
          <p:bldP spid="56" grpId="9" animBg="1"/>
          <p:bldP spid="56" grpId="10" animBg="1"/>
          <p:bldP spid="57" grpId="0" animBg="1"/>
          <p:bldP spid="57" grpId="1" animBg="1"/>
          <p:bldP spid="57" grpId="2" animBg="1"/>
          <p:bldP spid="57" grpId="3" animBg="1"/>
          <p:bldP spid="57" grpId="4" animBg="1"/>
          <p:bldP spid="57" grpId="5" animBg="1"/>
          <p:bldP spid="57" grpId="6" animBg="1"/>
          <p:bldP spid="57" grpId="7" animBg="1"/>
          <p:bldP spid="57" grpId="8" animBg="1"/>
          <p:bldP spid="57" grpId="9" animBg="1"/>
          <p:bldP spid="57" grpId="10" animBg="1"/>
          <p:bldP spid="58" grpId="0" animBg="1"/>
          <p:bldP spid="58" grpId="1" animBg="1"/>
          <p:bldP spid="58" grpId="2" animBg="1"/>
          <p:bldP spid="58" grpId="3" animBg="1"/>
          <p:bldP spid="58" grpId="4" animBg="1"/>
          <p:bldP spid="58" grpId="5" animBg="1"/>
          <p:bldP spid="58" grpId="6" animBg="1"/>
          <p:bldP spid="58" grpId="7" animBg="1"/>
          <p:bldP spid="58" grpId="8" animBg="1"/>
          <p:bldP spid="58" grpId="9" animBg="1"/>
          <p:bldP spid="58" grpId="10" animBg="1"/>
          <p:bldP spid="59" grpId="0" animBg="1"/>
          <p:bldP spid="59" grpId="1" animBg="1"/>
          <p:bldP spid="59" grpId="2" animBg="1"/>
          <p:bldP spid="59" grpId="3" animBg="1"/>
          <p:bldP spid="59" grpId="4" animBg="1"/>
          <p:bldP spid="59" grpId="5" animBg="1"/>
          <p:bldP spid="59" grpId="6" animBg="1"/>
          <p:bldP spid="59" grpId="7" animBg="1"/>
          <p:bldP spid="59" grpId="8" animBg="1"/>
          <p:bldP spid="59" grpId="9" animBg="1"/>
          <p:bldP spid="59" grpId="10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61" grpId="6" animBg="1"/>
          <p:bldP spid="61" grpId="7" animBg="1"/>
          <p:bldP spid="61" grpId="8" animBg="1"/>
          <p:bldP spid="61" grpId="9" animBg="1"/>
          <p:bldP spid="61" grpId="10" animBg="1"/>
          <p:bldP spid="60" grpId="0" animBg="1"/>
          <p:bldP spid="60" grpId="1" animBg="1"/>
          <p:bldP spid="60" grpId="2" animBg="1"/>
          <p:bldP spid="60" grpId="3" animBg="1"/>
          <p:bldP spid="60" grpId="4" animBg="1"/>
          <p:bldP spid="60" grpId="5" animBg="1"/>
          <p:bldP spid="60" grpId="6" animBg="1"/>
          <p:bldP spid="60" grpId="7" animBg="1"/>
          <p:bldP spid="60" grpId="8" animBg="1"/>
          <p:bldP spid="60" grpId="9" animBg="1"/>
          <p:bldP spid="60" grpId="10" animBg="1"/>
          <p:bldP spid="27" grpId="0" animBg="1"/>
          <p:bldP spid="27" grpId="1" animBg="1" autoUpdateAnimBg="0"/>
          <p:bldP spid="27" grpId="2" animBg="1" autoUpdateAnimBg="0"/>
          <p:bldP spid="27" grpId="3" animBg="1" autoUpdateAnimBg="0"/>
          <p:bldP spid="27" grpId="4" animBg="1" autoUpdateAnimBg="0"/>
          <p:bldP spid="27" grpId="5" animBg="1" autoUpdateAnimBg="0"/>
          <p:bldP spid="27" grpId="6" animBg="1" autoUpdateAnimBg="0"/>
          <p:bldP spid="27" grpId="7" animBg="1" autoUpdateAnimBg="0"/>
          <p:bldP spid="27" grpId="8" animBg="1" autoUpdateAnimBg="0"/>
          <p:bldP spid="27" grpId="9" animBg="1" autoUpdateAnimBg="0"/>
          <p:bldP spid="27" grpId="10" animBg="1"/>
          <p:bldP spid="62" grpId="0" animBg="1"/>
          <p:bldP spid="62" grpId="1" animBg="1"/>
          <p:bldP spid="62" grpId="2" animBg="1"/>
          <p:bldP spid="62" grpId="3" animBg="1"/>
          <p:bldP spid="62" grpId="4" animBg="1"/>
          <p:bldP spid="62" grpId="5" animBg="1"/>
          <p:bldP spid="62" grpId="6" animBg="1"/>
          <p:bldP spid="62" grpId="7" animBg="1"/>
          <p:bldP spid="62" grpId="8" animBg="1"/>
          <p:bldP spid="62" grpId="9" animBg="1"/>
          <p:bldP spid="62" grpId="10" animBg="1"/>
          <p:bldP spid="64" grpId="0" animBg="1"/>
          <p:bldP spid="64" grpId="1" animBg="1"/>
          <p:bldP spid="64" grpId="2" animBg="1"/>
          <p:bldP spid="64" grpId="3" animBg="1"/>
          <p:bldP spid="64" grpId="4" animBg="1"/>
          <p:bldP spid="64" grpId="5" animBg="1"/>
          <p:bldP spid="64" grpId="6" animBg="1"/>
          <p:bldP spid="64" grpId="7" animBg="1"/>
          <p:bldP spid="64" grpId="8" animBg="1"/>
          <p:bldP spid="64" grpId="9" animBg="1"/>
          <p:bldP spid="64" grpId="10" animBg="1"/>
          <p:bldP spid="63" grpId="0" animBg="1"/>
          <p:bldP spid="63" grpId="1" animBg="1" autoUpdateAnimBg="0"/>
          <p:bldP spid="63" grpId="2" animBg="1" autoUpdateAnimBg="0"/>
          <p:bldP spid="63" grpId="3" animBg="1" autoUpdateAnimBg="0"/>
          <p:bldP spid="63" grpId="4" animBg="1" autoUpdateAnimBg="0"/>
          <p:bldP spid="63" grpId="5" animBg="1" autoUpdateAnimBg="0"/>
          <p:bldP spid="63" grpId="6" animBg="1" autoUpdateAnimBg="0"/>
          <p:bldP spid="63" grpId="7" animBg="1" autoUpdateAnimBg="0"/>
          <p:bldP spid="63" grpId="8" animBg="1" autoUpdateAnimBg="0"/>
          <p:bldP spid="63" grpId="9" animBg="1" autoUpdateAnimBg="0"/>
          <p:bldP spid="63" grpId="10" animBg="1"/>
          <p:bldP spid="65" grpId="0" animBg="1"/>
          <p:bldP spid="65" grpId="1" animBg="1"/>
          <p:bldP spid="65" grpId="2" animBg="1"/>
          <p:bldP spid="65" grpId="3" animBg="1"/>
          <p:bldP spid="65" grpId="4" animBg="1"/>
          <p:bldP spid="65" grpId="5" animBg="1"/>
          <p:bldP spid="65" grpId="6" animBg="1"/>
          <p:bldP spid="65" grpId="7" animBg="1"/>
          <p:bldP spid="65" grpId="8" animBg="1"/>
          <p:bldP spid="65" grpId="9" animBg="1"/>
          <p:bldP spid="65" grpId="10" animBg="1"/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6" grpId="5" animBg="1"/>
          <p:bldP spid="66" grpId="6" animBg="1"/>
          <p:bldP spid="66" grpId="7" animBg="1"/>
          <p:bldP spid="66" grpId="8" animBg="1"/>
          <p:bldP spid="66" grpId="9" animBg="1"/>
          <p:bldP spid="66" grpId="10" animBg="1"/>
          <p:bldP spid="67" grpId="0" animBg="1"/>
          <p:bldP spid="67" grpId="1" animBg="1"/>
          <p:bldP spid="67" grpId="2" animBg="1"/>
          <p:bldP spid="67" grpId="3" animBg="1"/>
          <p:bldP spid="67" grpId="4" animBg="1"/>
          <p:bldP spid="67" grpId="5" animBg="1"/>
          <p:bldP spid="67" grpId="6" animBg="1"/>
          <p:bldP spid="67" grpId="7" animBg="1"/>
          <p:bldP spid="67" grpId="8" animBg="1"/>
          <p:bldP spid="67" grpId="9" animBg="1"/>
          <p:bldP spid="67" grpId="10" animBg="1"/>
          <p:bldP spid="71" grpId="0" animBg="1"/>
          <p:bldP spid="71" grpId="1" animBg="1"/>
          <p:bldP spid="71" grpId="2" animBg="1"/>
          <p:bldP spid="71" grpId="3" animBg="1"/>
          <p:bldP spid="71" grpId="4" animBg="1"/>
          <p:bldP spid="71" grpId="5" animBg="1"/>
          <p:bldP spid="71" grpId="6" animBg="1"/>
          <p:bldP spid="71" grpId="7" animBg="1"/>
          <p:bldP spid="71" grpId="8" animBg="1"/>
          <p:bldP spid="71" grpId="9" animBg="1"/>
          <p:bldP spid="71" grpId="10" animBg="1"/>
          <p:bldP spid="72" grpId="0" animBg="1"/>
          <p:bldP spid="72" grpId="1" animBg="1"/>
          <p:bldP spid="72" grpId="2" animBg="1"/>
          <p:bldP spid="72" grpId="3" animBg="1"/>
          <p:bldP spid="72" grpId="4" animBg="1"/>
          <p:bldP spid="72" grpId="5" animBg="1"/>
          <p:bldP spid="72" grpId="6" animBg="1"/>
          <p:bldP spid="72" grpId="7" animBg="1"/>
          <p:bldP spid="72" grpId="8" animBg="1"/>
          <p:bldP spid="72" grpId="9" animBg="1"/>
          <p:bldP spid="72" grpId="10" animBg="1"/>
          <p:bldP spid="73" grpId="0" animBg="1"/>
          <p:bldP spid="73" grpId="1" animBg="1"/>
          <p:bldP spid="73" grpId="2" animBg="1"/>
          <p:bldP spid="73" grpId="3" animBg="1"/>
          <p:bldP spid="73" grpId="4" animBg="1"/>
          <p:bldP spid="73" grpId="5" animBg="1"/>
          <p:bldP spid="73" grpId="6" animBg="1"/>
          <p:bldP spid="73" grpId="7" animBg="1"/>
          <p:bldP spid="73" grpId="8" animBg="1"/>
          <p:bldP spid="73" grpId="9" animBg="1"/>
          <p:bldP spid="73" grpId="10" animBg="1"/>
          <p:bldP spid="74" grpId="0" animBg="1"/>
          <p:bldP spid="74" grpId="1" animBg="1"/>
          <p:bldP spid="74" grpId="2" animBg="1"/>
          <p:bldP spid="74" grpId="3" animBg="1"/>
          <p:bldP spid="74" grpId="4" animBg="1"/>
          <p:bldP spid="74" grpId="5" animBg="1"/>
          <p:bldP spid="74" grpId="6" animBg="1"/>
          <p:bldP spid="74" grpId="7" animBg="1"/>
          <p:bldP spid="74" grpId="8" animBg="1"/>
          <p:bldP spid="74" grpId="9" animBg="1"/>
          <p:bldP spid="74" grpId="10" animBg="1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5" grpId="5" animBg="1"/>
          <p:bldP spid="75" grpId="6" animBg="1"/>
          <p:bldP spid="75" grpId="7" animBg="1"/>
          <p:bldP spid="75" grpId="8" animBg="1"/>
          <p:bldP spid="75" grpId="9" animBg="1"/>
          <p:bldP spid="75" grpId="10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6" grpId="5" animBg="1"/>
          <p:bldP spid="76" grpId="6" animBg="1"/>
          <p:bldP spid="76" grpId="7" animBg="1"/>
          <p:bldP spid="76" grpId="8" animBg="1"/>
          <p:bldP spid="76" grpId="9" animBg="1"/>
          <p:bldP spid="76" grpId="10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7" grpId="5" animBg="1"/>
          <p:bldP spid="77" grpId="6" animBg="1"/>
          <p:bldP spid="77" grpId="7" animBg="1"/>
          <p:bldP spid="77" grpId="8" animBg="1"/>
          <p:bldP spid="77" grpId="9" animBg="1"/>
          <p:bldP spid="77" grpId="10" animBg="1"/>
          <p:bldP spid="42" grpId="0" animBg="1"/>
          <p:bldP spid="42" grpId="1" animBg="1" autoUpdateAnimBg="0"/>
          <p:bldP spid="42" grpId="2" animBg="1" autoUpdateAnimBg="0"/>
          <p:bldP spid="42" grpId="3" animBg="1" autoUpdateAnimBg="0"/>
          <p:bldP spid="42" grpId="4" animBg="1"/>
          <p:bldP spid="43" grpId="0" animBg="1"/>
          <p:bldP spid="43" grpId="1" animBg="1" autoUpdateAnimBg="0"/>
          <p:bldP spid="43" grpId="2" animBg="1" autoUpdateAnimBg="0"/>
          <p:bldP spid="43" grpId="3" animBg="1" autoUpdateAnimBg="0"/>
          <p:bldP spid="43" grpId="4" animBg="1"/>
          <p:bldP spid="44" grpId="0" animBg="1"/>
          <p:bldP spid="44" grpId="1" animBg="1" autoUpdateAnimBg="0"/>
          <p:bldP spid="44" grpId="2" animBg="1" autoUpdateAnimBg="0"/>
          <p:bldP spid="44" grpId="3" animBg="1" autoUpdateAnimBg="0"/>
          <p:bldP spid="44" grpId="4" animBg="1"/>
          <p:bldP spid="45" grpId="0" animBg="1"/>
          <p:bldP spid="45" grpId="1" animBg="1" autoUpdateAnimBg="0"/>
          <p:bldP spid="45" grpId="2" animBg="1" autoUpdateAnimBg="0"/>
          <p:bldP spid="45" grpId="3" animBg="1" autoUpdateAnimBg="0"/>
          <p:bldP spid="45" grpId="4" animBg="1"/>
          <p:bldP spid="46" grpId="0" animBg="1"/>
          <p:bldP spid="46" grpId="1" animBg="1" autoUpdateAnimBg="0"/>
          <p:bldP spid="46" grpId="2" animBg="1" autoUpdateAnimBg="0"/>
          <p:bldP spid="46" grpId="3" animBg="1" autoUpdateAnimBg="0"/>
          <p:bldP spid="46" grpId="4" animBg="1"/>
          <p:bldP spid="47" grpId="0" animBg="1"/>
          <p:bldP spid="47" grpId="1" animBg="1" autoUpdateAnimBg="0"/>
          <p:bldP spid="47" grpId="2" animBg="1" autoUpdateAnimBg="0"/>
          <p:bldP spid="47" grpId="3" animBg="1" autoUpdateAnimBg="0"/>
          <p:bldP spid="47" grpId="4" animBg="1"/>
          <p:bldP spid="48" grpId="0" animBg="1"/>
          <p:bldP spid="48" grpId="1" animBg="1" autoUpdateAnimBg="0"/>
          <p:bldP spid="48" grpId="2" animBg="1" autoUpdateAnimBg="0"/>
          <p:bldP spid="48" grpId="3" animBg="1" autoUpdateAnimBg="0"/>
          <p:bldP spid="48" grpId="4" animBg="1"/>
          <p:bldP spid="49" grpId="0" animBg="1"/>
          <p:bldP spid="49" grpId="1" animBg="1" autoUpdateAnimBg="0"/>
          <p:bldP spid="49" grpId="2" animBg="1" autoUpdateAnimBg="0"/>
          <p:bldP spid="49" grpId="3" animBg="1" autoUpdateAnimBg="0"/>
          <p:bldP spid="49" grpId="4" animBg="1"/>
          <p:bldP spid="50" grpId="0" animBg="1"/>
          <p:bldP spid="50" grpId="1" animBg="1" autoUpdateAnimBg="0"/>
          <p:bldP spid="50" grpId="2" animBg="1" autoUpdateAnimBg="0"/>
          <p:bldP spid="50" grpId="3" animBg="1" autoUpdateAnimBg="0"/>
          <p:bldP spid="50" grpId="4" animBg="1"/>
          <p:bldP spid="51" grpId="0" animBg="1"/>
          <p:bldP spid="51" grpId="1" animBg="1" autoUpdateAnimBg="0"/>
          <p:bldP spid="51" grpId="2" animBg="1" autoUpdateAnimBg="0"/>
          <p:bldP spid="51" grpId="3" animBg="1" autoUpdateAnimBg="0"/>
          <p:bldP spid="51" grpId="4" animBg="1"/>
          <p:bldP spid="126" grpId="1" animBg="1" autoUpdateAnimBg="0"/>
          <p:bldP spid="132" grpId="1"/>
          <p:bldP spid="133" grpId="0" animBg="1"/>
          <p:bldP spid="134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8" grpId="0" animBg="1"/>
          <p:bldP spid="149" grpId="0" animBg="1"/>
          <p:bldP spid="150" grpId="0" animBg="1"/>
          <p:bldP spid="150" grpId="1" animBg="1"/>
          <p:bldP spid="150" grpId="2" animBg="1"/>
          <p:bldP spid="150" grpId="3" animBg="1"/>
          <p:bldP spid="150" grpId="4" animBg="1"/>
          <p:bldP spid="150" grpId="5" animBg="1"/>
          <p:bldP spid="150" grpId="6" animBg="1"/>
          <p:bldP spid="150" grpId="7" animBg="1"/>
          <p:bldP spid="150" grpId="8" animBg="1"/>
          <p:bldP spid="150" grpId="9" animBg="1"/>
          <p:bldP spid="151" grpId="0" animBg="1"/>
          <p:bldP spid="151" grpId="1" animBg="1"/>
          <p:bldP spid="151" grpId="2" animBg="1"/>
          <p:bldP spid="151" grpId="3" animBg="1"/>
          <p:bldP spid="151" grpId="4" animBg="1"/>
          <p:bldP spid="151" grpId="5" animBg="1"/>
          <p:bldP spid="151" grpId="6" animBg="1"/>
          <p:bldP spid="151" grpId="7" animBg="1"/>
          <p:bldP spid="151" grpId="8" animBg="1"/>
          <p:bldP spid="151" grpId="9" animBg="1"/>
          <p:bldP spid="152" grpId="0" animBg="1"/>
          <p:bldP spid="152" grpId="1" animBg="1"/>
          <p:bldP spid="152" grpId="2" animBg="1"/>
          <p:bldP spid="152" grpId="3" animBg="1"/>
          <p:bldP spid="152" grpId="4" animBg="1"/>
          <p:bldP spid="152" grpId="5" animBg="1"/>
          <p:bldP spid="152" grpId="6" animBg="1"/>
          <p:bldP spid="152" grpId="7" animBg="1"/>
          <p:bldP spid="152" grpId="8" animBg="1"/>
          <p:bldP spid="152" grpId="9" animBg="1"/>
          <p:bldP spid="153" grpId="0" animBg="1"/>
          <p:bldP spid="153" grpId="1" animBg="1"/>
          <p:bldP spid="153" grpId="2" animBg="1"/>
          <p:bldP spid="153" grpId="3" animBg="1"/>
          <p:bldP spid="153" grpId="4" animBg="1"/>
          <p:bldP spid="153" grpId="5" animBg="1"/>
          <p:bldP spid="153" grpId="6" animBg="1"/>
          <p:bldP spid="153" grpId="7" animBg="1"/>
          <p:bldP spid="153" grpId="8" animBg="1"/>
          <p:bldP spid="153" grpId="9" animBg="1"/>
          <p:bldP spid="154" grpId="0" animBg="1"/>
          <p:bldP spid="154" grpId="1" animBg="1"/>
          <p:bldP spid="154" grpId="2" animBg="1"/>
          <p:bldP spid="154" grpId="3" animBg="1"/>
          <p:bldP spid="154" grpId="4" animBg="1"/>
          <p:bldP spid="154" grpId="5" animBg="1"/>
          <p:bldP spid="154" grpId="6" animBg="1"/>
          <p:bldP spid="154" grpId="7" animBg="1"/>
          <p:bldP spid="154" grpId="8" animBg="1"/>
          <p:bldP spid="154" grpId="9" animBg="1"/>
          <p:bldP spid="155" grpId="0" animBg="1"/>
          <p:bldP spid="155" grpId="1" animBg="1"/>
          <p:bldP spid="155" grpId="2" animBg="1"/>
          <p:bldP spid="155" grpId="3" animBg="1"/>
          <p:bldP spid="155" grpId="4" animBg="1"/>
          <p:bldP spid="155" grpId="5" animBg="1"/>
          <p:bldP spid="155" grpId="6" animBg="1"/>
          <p:bldP spid="155" grpId="7" animBg="1"/>
          <p:bldP spid="155" grpId="8" animBg="1"/>
          <p:bldP spid="155" grpId="9" animBg="1"/>
          <p:bldP spid="156" grpId="0" animBg="1"/>
          <p:bldP spid="156" grpId="1" animBg="1"/>
          <p:bldP spid="156" grpId="2" animBg="1"/>
          <p:bldP spid="156" grpId="3" animBg="1"/>
          <p:bldP spid="156" grpId="4" animBg="1"/>
          <p:bldP spid="156" grpId="5" animBg="1"/>
          <p:bldP spid="156" grpId="6" animBg="1"/>
          <p:bldP spid="156" grpId="7" animBg="1"/>
          <p:bldP spid="156" grpId="8" animBg="1"/>
          <p:bldP spid="156" grpId="9" animBg="1"/>
          <p:bldP spid="157" grpId="0" animBg="1"/>
          <p:bldP spid="157" grpId="1" animBg="1"/>
          <p:bldP spid="157" grpId="2" animBg="1"/>
          <p:bldP spid="157" grpId="3" animBg="1"/>
          <p:bldP spid="157" grpId="4" animBg="1"/>
          <p:bldP spid="157" grpId="5" animBg="1"/>
          <p:bldP spid="157" grpId="6" animBg="1"/>
          <p:bldP spid="157" grpId="7" animBg="1"/>
          <p:bldP spid="157" grpId="8" animBg="1"/>
          <p:bldP spid="157" grpId="9" animBg="1"/>
          <p:bldP spid="158" grpId="0" animBg="1"/>
          <p:bldP spid="158" grpId="1" animBg="1"/>
          <p:bldP spid="158" grpId="2" animBg="1"/>
          <p:bldP spid="158" grpId="3" animBg="1"/>
          <p:bldP spid="158" grpId="4" animBg="1"/>
          <p:bldP spid="158" grpId="5" animBg="1"/>
          <p:bldP spid="158" grpId="6" animBg="1"/>
          <p:bldP spid="158" grpId="7" animBg="1"/>
          <p:bldP spid="158" grpId="8" animBg="1"/>
          <p:bldP spid="158" grpId="9" animBg="1"/>
          <p:bldP spid="159" grpId="0" animBg="1"/>
          <p:bldP spid="159" grpId="1" animBg="1"/>
          <p:bldP spid="159" grpId="2" animBg="1"/>
          <p:bldP spid="159" grpId="3" animBg="1"/>
          <p:bldP spid="159" grpId="4" animBg="1"/>
          <p:bldP spid="159" grpId="5" animBg="1"/>
          <p:bldP spid="159" grpId="6" animBg="1"/>
          <p:bldP spid="159" grpId="7" animBg="1"/>
          <p:bldP spid="159" grpId="8" animBg="1"/>
          <p:bldP spid="159" grpId="9" animBg="1"/>
          <p:bldP spid="160" grpId="0" animBg="1"/>
          <p:bldP spid="160" grpId="1" animBg="1"/>
          <p:bldP spid="160" grpId="2" animBg="1"/>
          <p:bldP spid="160" grpId="3" animBg="1"/>
          <p:bldP spid="160" grpId="4" animBg="1"/>
          <p:bldP spid="160" grpId="5" animBg="1"/>
          <p:bldP spid="160" grpId="6" animBg="1"/>
          <p:bldP spid="160" grpId="7" animBg="1"/>
          <p:bldP spid="160" grpId="8" animBg="1"/>
          <p:bldP spid="160" grpId="9" animBg="1"/>
          <p:bldP spid="161" grpId="0" animBg="1"/>
          <p:bldP spid="161" grpId="1" animBg="1"/>
          <p:bldP spid="161" grpId="2" animBg="1"/>
          <p:bldP spid="161" grpId="3" animBg="1"/>
          <p:bldP spid="161" grpId="4" animBg="1"/>
          <p:bldP spid="161" grpId="5" animBg="1"/>
          <p:bldP spid="161" grpId="6" animBg="1"/>
          <p:bldP spid="161" grpId="7" animBg="1"/>
          <p:bldP spid="161" grpId="8" animBg="1"/>
          <p:bldP spid="161" grpId="9" animBg="1"/>
          <p:bldP spid="162" grpId="0" animBg="1"/>
          <p:bldP spid="162" grpId="1" animBg="1"/>
          <p:bldP spid="162" grpId="2" animBg="1"/>
          <p:bldP spid="162" grpId="3" animBg="1"/>
          <p:bldP spid="162" grpId="4" animBg="1"/>
          <p:bldP spid="162" grpId="5" animBg="1"/>
          <p:bldP spid="162" grpId="6" animBg="1"/>
          <p:bldP spid="162" grpId="7" animBg="1"/>
          <p:bldP spid="162" grpId="8" animBg="1"/>
          <p:bldP spid="162" grpId="9" animBg="1"/>
          <p:bldP spid="163" grpId="0" animBg="1"/>
          <p:bldP spid="163" grpId="1" animBg="1"/>
          <p:bldP spid="163" grpId="2" animBg="1"/>
          <p:bldP spid="163" grpId="3" animBg="1"/>
          <p:bldP spid="163" grpId="4" animBg="1"/>
          <p:bldP spid="163" grpId="5" animBg="1"/>
          <p:bldP spid="163" grpId="6" animBg="1"/>
          <p:bldP spid="163" grpId="7" animBg="1"/>
          <p:bldP spid="163" grpId="8" animBg="1"/>
          <p:bldP spid="163" grpId="9" animBg="1"/>
          <p:bldP spid="164" grpId="0" animBg="1"/>
          <p:bldP spid="164" grpId="1" animBg="1"/>
          <p:bldP spid="164" grpId="2" animBg="1"/>
          <p:bldP spid="164" grpId="3" animBg="1"/>
          <p:bldP spid="164" grpId="4" animBg="1"/>
          <p:bldP spid="164" grpId="5" animBg="1"/>
          <p:bldP spid="164" grpId="6" animBg="1"/>
          <p:bldP spid="164" grpId="7" animBg="1"/>
          <p:bldP spid="164" grpId="8" animBg="1"/>
          <p:bldP spid="164" grpId="9" animBg="1"/>
          <p:bldP spid="165" grpId="0" animBg="1"/>
          <p:bldP spid="165" grpId="1" animBg="1"/>
          <p:bldP spid="165" grpId="2" animBg="1"/>
          <p:bldP spid="165" grpId="3" animBg="1"/>
          <p:bldP spid="165" grpId="4" animBg="1"/>
          <p:bldP spid="165" grpId="5" animBg="1"/>
          <p:bldP spid="165" grpId="6" animBg="1"/>
          <p:bldP spid="165" grpId="7" animBg="1"/>
          <p:bldP spid="165" grpId="8" animBg="1"/>
          <p:bldP spid="165" grpId="9" animBg="1"/>
          <p:bldP spid="166" grpId="0" animBg="1"/>
          <p:bldP spid="166" grpId="1" animBg="1"/>
          <p:bldP spid="166" grpId="2" animBg="1"/>
          <p:bldP spid="166" grpId="3" animBg="1"/>
          <p:bldP spid="166" grpId="4" animBg="1"/>
          <p:bldP spid="166" grpId="5" animBg="1"/>
          <p:bldP spid="166" grpId="6" animBg="1"/>
          <p:bldP spid="166" grpId="7" animBg="1"/>
          <p:bldP spid="166" grpId="8" animBg="1"/>
          <p:bldP spid="166" grpId="9" animBg="1"/>
          <p:bldP spid="167" grpId="0" animBg="1"/>
          <p:bldP spid="167" grpId="1" animBg="1"/>
          <p:bldP spid="167" grpId="2" animBg="1"/>
          <p:bldP spid="167" grpId="3" animBg="1"/>
          <p:bldP spid="167" grpId="4" animBg="1"/>
          <p:bldP spid="167" grpId="5" animBg="1"/>
          <p:bldP spid="167" grpId="6" animBg="1"/>
          <p:bldP spid="167" grpId="7" animBg="1"/>
          <p:bldP spid="167" grpId="8" animBg="1"/>
          <p:bldP spid="167" grpId="9" animBg="1"/>
          <p:bldP spid="168" grpId="0" animBg="1"/>
          <p:bldP spid="168" grpId="1" animBg="1"/>
          <p:bldP spid="168" grpId="2" animBg="1"/>
          <p:bldP spid="168" grpId="3" animBg="1"/>
          <p:bldP spid="168" grpId="4" animBg="1"/>
          <p:bldP spid="168" grpId="5" animBg="1"/>
          <p:bldP spid="168" grpId="6" animBg="1"/>
          <p:bldP spid="168" grpId="7" animBg="1"/>
          <p:bldP spid="168" grpId="8" animBg="1"/>
          <p:bldP spid="168" grpId="9" animBg="1"/>
          <p:bldP spid="169" grpId="0" animBg="1"/>
          <p:bldP spid="169" grpId="1" animBg="1"/>
          <p:bldP spid="169" grpId="2" animBg="1"/>
          <p:bldP spid="169" grpId="3" animBg="1"/>
          <p:bldP spid="169" grpId="4" animBg="1"/>
          <p:bldP spid="169" grpId="5" animBg="1"/>
          <p:bldP spid="169" grpId="6" animBg="1"/>
          <p:bldP spid="169" grpId="7" animBg="1"/>
          <p:bldP spid="169" grpId="8" animBg="1"/>
          <p:bldP spid="169" grpId="9" animBg="1"/>
          <p:bldP spid="174" grpId="0" animBg="1"/>
          <p:bldP spid="174" grpId="1" animBg="1"/>
          <p:bldP spid="174" grpId="2" animBg="1"/>
          <p:bldP spid="174" grpId="3" animBg="1"/>
          <p:bldP spid="174" grpId="4" animBg="1"/>
          <p:bldP spid="174" grpId="5" animBg="1"/>
          <p:bldP spid="174" grpId="6" animBg="1"/>
          <p:bldP spid="174" grpId="7" animBg="1"/>
          <p:bldP spid="174" grpId="8" animBg="1"/>
          <p:bldP spid="174" grpId="9" animBg="1"/>
          <p:bldP spid="175" grpId="0" animBg="1"/>
          <p:bldP spid="175" grpId="1" animBg="1"/>
          <p:bldP spid="175" grpId="2" animBg="1"/>
          <p:bldP spid="175" grpId="3" animBg="1"/>
          <p:bldP spid="175" grpId="4" animBg="1"/>
          <p:bldP spid="175" grpId="5" animBg="1"/>
          <p:bldP spid="175" grpId="6" animBg="1"/>
          <p:bldP spid="175" grpId="7" animBg="1"/>
          <p:bldP spid="175" grpId="8" animBg="1"/>
          <p:bldP spid="175" grpId="9" animBg="1"/>
          <p:bldP spid="176" grpId="0" animBg="1"/>
          <p:bldP spid="176" grpId="1" animBg="1"/>
          <p:bldP spid="176" grpId="2" animBg="1"/>
          <p:bldP spid="176" grpId="3" animBg="1"/>
          <p:bldP spid="176" grpId="4" animBg="1"/>
          <p:bldP spid="176" grpId="5" animBg="1"/>
          <p:bldP spid="176" grpId="6" animBg="1"/>
          <p:bldP spid="176" grpId="7" animBg="1"/>
          <p:bldP spid="176" grpId="8" animBg="1"/>
          <p:bldP spid="176" grpId="9" animBg="1"/>
          <p:bldP spid="177" grpId="0" animBg="1"/>
          <p:bldP spid="177" grpId="1" animBg="1"/>
          <p:bldP spid="177" grpId="2" animBg="1"/>
          <p:bldP spid="177" grpId="3" animBg="1"/>
          <p:bldP spid="177" grpId="4" animBg="1"/>
          <p:bldP spid="177" grpId="5" animBg="1"/>
          <p:bldP spid="177" grpId="6" animBg="1"/>
          <p:bldP spid="177" grpId="7" animBg="1"/>
          <p:bldP spid="177" grpId="8" animBg="1"/>
          <p:bldP spid="177" grpId="9" animBg="1"/>
          <p:bldP spid="178" grpId="0" animBg="1"/>
          <p:bldP spid="178" grpId="1" animBg="1"/>
          <p:bldP spid="178" grpId="2" animBg="1"/>
          <p:bldP spid="178" grpId="3" animBg="1"/>
          <p:bldP spid="178" grpId="4" animBg="1"/>
          <p:bldP spid="178" grpId="5" animBg="1"/>
          <p:bldP spid="178" grpId="6" animBg="1"/>
          <p:bldP spid="178" grpId="7" animBg="1"/>
          <p:bldP spid="178" grpId="8" animBg="1"/>
          <p:bldP spid="178" grpId="9" animBg="1"/>
          <p:bldP spid="179" grpId="0" animBg="1"/>
          <p:bldP spid="179" grpId="1" animBg="1"/>
          <p:bldP spid="179" grpId="2" animBg="1"/>
          <p:bldP spid="179" grpId="3" animBg="1"/>
          <p:bldP spid="179" grpId="4" animBg="1"/>
          <p:bldP spid="179" grpId="5" animBg="1"/>
          <p:bldP spid="179" grpId="6" animBg="1"/>
          <p:bldP spid="179" grpId="7" animBg="1"/>
          <p:bldP spid="179" grpId="8" animBg="1"/>
          <p:bldP spid="179" grpId="9" animBg="1"/>
          <p:bldP spid="180" grpId="0" animBg="1"/>
          <p:bldP spid="180" grpId="1" animBg="1"/>
          <p:bldP spid="180" grpId="2" animBg="1"/>
          <p:bldP spid="180" grpId="3" animBg="1"/>
          <p:bldP spid="180" grpId="4" animBg="1"/>
          <p:bldP spid="180" grpId="5" animBg="1"/>
          <p:bldP spid="180" grpId="6" animBg="1"/>
          <p:bldP spid="180" grpId="7" animBg="1"/>
          <p:bldP spid="180" grpId="8" animBg="1"/>
          <p:bldP spid="180" grpId="9" animBg="1"/>
          <p:bldP spid="181" grpId="0" animBg="1"/>
          <p:bldP spid="181" grpId="1" animBg="1"/>
          <p:bldP spid="181" grpId="2" animBg="1"/>
          <p:bldP spid="181" grpId="3" animBg="1"/>
          <p:bldP spid="181" grpId="4" animBg="1"/>
          <p:bldP spid="181" grpId="5" animBg="1"/>
          <p:bldP spid="181" grpId="6" animBg="1"/>
          <p:bldP spid="181" grpId="7" animBg="1"/>
          <p:bldP spid="181" grpId="8" animBg="1"/>
          <p:bldP spid="181" grpId="9" animBg="1"/>
          <p:bldP spid="182" grpId="0" animBg="1"/>
          <p:bldP spid="182" grpId="1" animBg="1"/>
          <p:bldP spid="182" grpId="2" animBg="1"/>
          <p:bldP spid="182" grpId="3" animBg="1"/>
          <p:bldP spid="182" grpId="4" animBg="1"/>
          <p:bldP spid="182" grpId="5" animBg="1"/>
          <p:bldP spid="182" grpId="6" animBg="1"/>
          <p:bldP spid="182" grpId="7" animBg="1"/>
          <p:bldP spid="182" grpId="8" animBg="1"/>
          <p:bldP spid="182" grpId="9" animBg="1"/>
          <p:bldP spid="183" grpId="0" animBg="1"/>
          <p:bldP spid="183" grpId="1" animBg="1"/>
          <p:bldP spid="183" grpId="2" animBg="1"/>
          <p:bldP spid="183" grpId="3" animBg="1"/>
          <p:bldP spid="183" grpId="4" animBg="1"/>
          <p:bldP spid="183" grpId="5" animBg="1"/>
          <p:bldP spid="183" grpId="6" animBg="1"/>
          <p:bldP spid="183" grpId="7" animBg="1"/>
          <p:bldP spid="183" grpId="8" animBg="1"/>
          <p:bldP spid="183" grpId="9" animBg="1"/>
          <p:bldP spid="184" grpId="0" animBg="1"/>
          <p:bldP spid="184" grpId="1" animBg="1" autoUpdateAnimBg="0"/>
          <p:bldP spid="184" grpId="2" animBg="1" autoUpdateAnimBg="0"/>
          <p:bldP spid="184" grpId="3" animBg="1" autoUpdateAnimBg="0"/>
          <p:bldP spid="185" grpId="0" animBg="1"/>
          <p:bldP spid="185" grpId="1" animBg="1" autoUpdateAnimBg="0"/>
          <p:bldP spid="185" grpId="2" animBg="1" autoUpdateAnimBg="0"/>
          <p:bldP spid="185" grpId="3" animBg="1" autoUpdateAnimBg="0"/>
          <p:bldP spid="186" grpId="0" animBg="1"/>
          <p:bldP spid="186" grpId="1" animBg="1" autoUpdateAnimBg="0"/>
          <p:bldP spid="186" grpId="2" animBg="1" autoUpdateAnimBg="0"/>
          <p:bldP spid="186" grpId="3" animBg="1" autoUpdateAnimBg="0"/>
          <p:bldP spid="187" grpId="0" animBg="1"/>
          <p:bldP spid="187" grpId="1" animBg="1" autoUpdateAnimBg="0"/>
          <p:bldP spid="187" grpId="2" animBg="1" autoUpdateAnimBg="0"/>
          <p:bldP spid="187" grpId="3" animBg="1" autoUpdateAnimBg="0"/>
          <p:bldP spid="188" grpId="0" animBg="1"/>
          <p:bldP spid="188" grpId="1" animBg="1" autoUpdateAnimBg="0"/>
          <p:bldP spid="188" grpId="2" animBg="1" autoUpdateAnimBg="0"/>
          <p:bldP spid="188" grpId="3" animBg="1" autoUpdateAnimBg="0"/>
          <p:bldP spid="189" grpId="0" animBg="1"/>
          <p:bldP spid="189" grpId="1" animBg="1" autoUpdateAnimBg="0"/>
          <p:bldP spid="189" grpId="2" animBg="1" autoUpdateAnimBg="0"/>
          <p:bldP spid="189" grpId="3" animBg="1" autoUpdateAnimBg="0"/>
          <p:bldP spid="190" grpId="0" animBg="1"/>
          <p:bldP spid="190" grpId="1" animBg="1" autoUpdateAnimBg="0"/>
          <p:bldP spid="190" grpId="2" animBg="1" autoUpdateAnimBg="0"/>
          <p:bldP spid="190" grpId="3" animBg="1" autoUpdateAnimBg="0"/>
          <p:bldP spid="191" grpId="0" animBg="1"/>
          <p:bldP spid="191" grpId="1" animBg="1" autoUpdateAnimBg="0"/>
          <p:bldP spid="191" grpId="2" animBg="1" autoUpdateAnimBg="0"/>
          <p:bldP spid="191" grpId="3" animBg="1" autoUpdateAnimBg="0"/>
          <p:bldP spid="192" grpId="0" animBg="1"/>
          <p:bldP spid="192" grpId="1" animBg="1" autoUpdateAnimBg="0"/>
          <p:bldP spid="192" grpId="2" animBg="1" autoUpdateAnimBg="0"/>
          <p:bldP spid="192" grpId="3" animBg="1" autoUpdateAnimBg="0"/>
          <p:bldP spid="193" grpId="0" animBg="1"/>
          <p:bldP spid="193" grpId="1" animBg="1" autoUpdateAnimBg="0"/>
          <p:bldP spid="193" grpId="2" animBg="1" autoUpdateAnimBg="0"/>
          <p:bldP spid="193" grpId="3" animBg="1" autoUpdateAnimBg="0"/>
          <p:bldP spid="170" grpId="0" animBg="1"/>
          <p:bldP spid="170" grpId="1" animBg="1" autoUpdateAnimBg="0"/>
          <p:bldP spid="170" grpId="2" animBg="1" autoUpdateAnimBg="0"/>
          <p:bldP spid="170" grpId="3" animBg="1" autoUpdateAnimBg="0"/>
          <p:bldP spid="170" grpId="4" animBg="1" autoUpdateAnimBg="0"/>
          <p:bldP spid="170" grpId="5" animBg="1" autoUpdateAnimBg="0"/>
          <p:bldP spid="170" grpId="6" animBg="1" autoUpdateAnimBg="0"/>
          <p:bldP spid="170" grpId="7" animBg="1" autoUpdateAnimBg="0"/>
          <p:bldP spid="170" grpId="8" animBg="1" autoUpdateAnimBg="0"/>
          <p:bldP spid="170" grpId="9" animBg="1" autoUpdateAnimBg="0"/>
          <p:bldP spid="171" grpId="0" animBg="1"/>
          <p:bldP spid="171" grpId="1" animBg="1"/>
          <p:bldP spid="171" grpId="2" animBg="1"/>
          <p:bldP spid="171" grpId="3" animBg="1"/>
          <p:bldP spid="171" grpId="4" animBg="1"/>
          <p:bldP spid="171" grpId="5" animBg="1"/>
          <p:bldP spid="171" grpId="6" animBg="1"/>
          <p:bldP spid="171" grpId="7" animBg="1"/>
          <p:bldP spid="171" grpId="8" animBg="1"/>
          <p:bldP spid="171" grpId="9" animBg="1"/>
          <p:bldP spid="172" grpId="0" animBg="1"/>
          <p:bldP spid="172" grpId="1" animBg="1"/>
          <p:bldP spid="172" grpId="2" animBg="1"/>
          <p:bldP spid="172" grpId="3" animBg="1"/>
          <p:bldP spid="172" grpId="4" animBg="1"/>
          <p:bldP spid="172" grpId="5" animBg="1"/>
          <p:bldP spid="172" grpId="6" animBg="1"/>
          <p:bldP spid="172" grpId="7" animBg="1"/>
          <p:bldP spid="172" grpId="8" animBg="1"/>
          <p:bldP spid="172" grpId="9" animBg="1"/>
          <p:bldP spid="173" grpId="0" animBg="1"/>
          <p:bldP spid="173" grpId="1" animBg="1" autoUpdateAnimBg="0"/>
          <p:bldP spid="173" grpId="2" animBg="1" autoUpdateAnimBg="0"/>
          <p:bldP spid="173" grpId="3" animBg="1" autoUpdateAnimBg="0"/>
          <p:bldP spid="173" grpId="4" animBg="1" autoUpdateAnimBg="0"/>
          <p:bldP spid="173" grpId="5" animBg="1" autoUpdateAnimBg="0"/>
          <p:bldP spid="173" grpId="6" animBg="1" autoUpdateAnimBg="0"/>
          <p:bldP spid="173" grpId="7" animBg="1" autoUpdateAnimBg="0"/>
          <p:bldP spid="173" grpId="8" animBg="1" autoUpdateAnimBg="0"/>
          <p:bldP spid="173" grpId="9" animBg="1" autoUpdateAnimBg="0"/>
          <p:bldP spid="2" grpId="0" animBg="1"/>
          <p:bldP spid="2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94" grpId="0" animBg="1"/>
          <p:bldP spid="194" grpId="1" animBg="1" autoUpdateAnimBg="0"/>
          <p:bldP spid="194" grpId="2" animBg="1" autoUpdateAnimBg="0"/>
          <p:bldP spid="194" grpId="3" animBg="1" autoUpdateAnimBg="0"/>
          <p:bldP spid="194" grpId="4" animBg="1" autoUpdateAnimBg="0"/>
          <p:bldP spid="194" grpId="5" animBg="1" autoUpdateAnimBg="0"/>
          <p:bldP spid="194" grpId="6" animBg="1" autoUpdateAnimBg="0"/>
          <p:bldP spid="194" grpId="7" animBg="1" autoUpdateAnimBg="0"/>
          <p:bldP spid="194" grpId="8" animBg="1" autoUpdateAnimBg="0"/>
          <p:bldP spid="194" grpId="9" animBg="1" autoUpdateAnimBg="0"/>
          <p:bldP spid="194" grpId="10" animBg="1" autoUpdateAnimBg="0"/>
          <p:bldP spid="194" grpId="11" animBg="1" autoUpdateAnimBg="0"/>
          <p:bldP spid="194" grpId="12" animBg="1" autoUpdateAnimBg="0"/>
          <p:bldP spid="194" grpId="13" animBg="1" autoUpdateAnimBg="0"/>
          <p:bldP spid="194" grpId="14" animBg="1" autoUpdateAnimBg="0"/>
          <p:bldP spid="194" grpId="15" animBg="1" autoUpdateAnimBg="0"/>
          <p:bldP spid="194" grpId="16" animBg="1" autoUpdateAnimBg="0"/>
          <p:bldP spid="194" grpId="17" animBg="1" autoUpdateAnimBg="0"/>
          <p:bldP spid="194" grpId="18" animBg="1" autoUpdateAnimBg="0"/>
          <p:bldP spid="194" grpId="19" animBg="1" autoUpdateAnimBg="0"/>
          <p:bldP spid="194" grpId="20" animBg="1" autoUpdateAnimBg="0"/>
          <p:bldP spid="194" grpId="21" animBg="1" autoUpdateAnimBg="0"/>
          <p:bldP spid="194" grpId="22" animBg="1" autoUpdateAnimBg="0"/>
          <p:bldP spid="194" grpId="23" animBg="1" autoUpdateAnimBg="0"/>
          <p:bldP spid="194" grpId="24" animBg="1" autoUpdateAnimBg="0"/>
          <p:bldP spid="194" grpId="25" animBg="1" autoUpdateAnimBg="0"/>
          <p:bldP spid="194" grpId="26" animBg="1" autoUpdateAnimBg="0"/>
          <p:bldP spid="194" grpId="27" animBg="1" autoUpdateAnimBg="0"/>
          <p:bldP spid="194" grpId="28" animBg="1" autoUpdateAnimBg="0"/>
          <p:bldP spid="194" grpId="29" animBg="1" autoUpdateAnimBg="0"/>
          <p:bldP spid="194" grpId="30" animBg="1" autoUpdateAnimBg="0"/>
          <p:bldP spid="194" grpId="31" animBg="1" autoUpdateAnimBg="0"/>
          <p:bldP spid="194" grpId="32" animBg="1" autoUpdateAnimBg="0"/>
          <p:bldP spid="194" grpId="33" animBg="1" autoUpdateAnimBg="0"/>
          <p:bldP spid="194" grpId="34" animBg="1" autoUpdateAnimBg="0"/>
          <p:bldP spid="194" grpId="35" animBg="1" autoUpdateAnimBg="0"/>
          <p:bldP spid="194" grpId="36" animBg="1" autoUpdateAnimBg="0"/>
          <p:bldP spid="194" grpId="37" animBg="1" autoUpdateAnimBg="0"/>
          <p:bldP spid="194" grpId="38" animBg="1" autoUpdateAnimBg="0"/>
          <p:bldP spid="194" grpId="39" animBg="1" autoUpdateAnimBg="0"/>
          <p:bldP spid="196" grpId="1" animBg="1"/>
          <p:bldP spid="196" grpId="2" animBg="1"/>
          <p:bldP spid="196" grpId="3" animBg="1"/>
          <p:bldP spid="196" grpId="4" animBg="1"/>
          <p:bldP spid="196" grpId="5" animBg="1"/>
          <p:bldP spid="196" grpId="6" animBg="1"/>
          <p:bldP spid="196" grpId="7" animBg="1"/>
          <p:bldP spid="196" grpId="8" animBg="1"/>
          <p:bldP spid="196" grpId="9" animBg="1"/>
          <p:bldP spid="196" grpId="10" animBg="1"/>
          <p:bldP spid="89" grpId="0" animBg="1"/>
          <p:bldP spid="78" grpId="0" animBg="1"/>
          <p:bldP spid="78" grpId="1" animBg="1"/>
          <p:bldP spid="78" grpId="2" animBg="1"/>
          <p:bldP spid="78" grpId="3" animBg="1"/>
          <p:bldP spid="78" grpId="4" animBg="1"/>
          <p:bldP spid="78" grpId="5" animBg="1"/>
          <p:bldP spid="78" grpId="6" animBg="1"/>
          <p:bldP spid="78" grpId="7" animBg="1"/>
          <p:bldP spid="78" grpId="8" animBg="1"/>
          <p:bldP spid="78" grpId="9" animBg="1"/>
          <p:bldP spid="78" grpId="10" animBg="1"/>
          <p:bldP spid="7" grpId="0" animBg="1"/>
          <p:bldP spid="7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F49CA8-6ECF-4BF2-8E7E-D7663FC715B4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编写制作：安逸</a:t>
            </a:r>
          </a:p>
        </p:txBody>
      </p:sp>
    </p:spTree>
    <p:extLst>
      <p:ext uri="{BB962C8B-B14F-4D97-AF65-F5344CB8AC3E}">
        <p14:creationId xmlns:p14="http://schemas.microsoft.com/office/powerpoint/2010/main" val="781958332"/>
      </p:ext>
    </p:extLst>
  </p:cSld>
  <p:clrMapOvr>
    <a:masterClrMapping/>
  </p:clrMapOvr>
  <p:transition advClick="0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479" y="1871743"/>
            <a:ext cx="3333333" cy="1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2487" y="356869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作者：安逸</a:t>
            </a:r>
            <a:r>
              <a:rPr lang="en-US" altLang="zh-CN" dirty="0">
                <a:solidFill>
                  <a:srgbClr val="FF0000"/>
                </a:solidFill>
              </a:rPr>
              <a:t>PPT</a:t>
            </a:r>
          </a:p>
          <a:p>
            <a:r>
              <a:rPr lang="en-US" altLang="zh-CN" dirty="0">
                <a:solidFill>
                  <a:srgbClr val="FF0000"/>
                </a:solidFill>
                <a:hlinkClick r:id="rId3"/>
              </a:rPr>
              <a:t>https://space.bilibili.com/225543640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群：</a:t>
            </a:r>
            <a:r>
              <a:rPr lang="en-US" altLang="zh-CN" dirty="0" smtClean="0">
                <a:solidFill>
                  <a:srgbClr val="FF0000"/>
                </a:solidFill>
              </a:rPr>
              <a:t>559336744</a:t>
            </a: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</a:t>
            </a:r>
            <a:r>
              <a:rPr lang="zh-CN" altLang="en-US" b="1" dirty="0" smtClean="0">
                <a:solidFill>
                  <a:srgbClr val="023BBF"/>
                </a:solidFill>
              </a:rPr>
              <a:t>网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en-US" altLang="zh-CN" b="1" dirty="0" smtClean="0">
                <a:solidFill>
                  <a:srgbClr val="023BBF"/>
                </a:solidFill>
                <a:hlinkClick r:id="rId4"/>
              </a:rPr>
              <a:t>www.51pptmoban.com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4181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211</Words>
  <Application>Microsoft Office PowerPoint</Application>
  <PresentationFormat>宽屏</PresentationFormat>
  <Paragraphs>107</Paragraphs>
  <Slides>4</Slides>
  <Notes>3</Notes>
  <HiddenSlides>1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Google Sans</vt:lpstr>
      <vt:lpstr>阿里巴巴普惠体</vt:lpstr>
      <vt:lpstr>阿里巴巴普惠体 R</vt:lpstr>
      <vt:lpstr>等线</vt:lpstr>
      <vt:lpstr>等线 Light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重置密码验证</dc:title>
  <dc:creator>安逸</dc:creator>
  <cp:keywords>B站：安逸-PPT</cp:keywords>
  <dc:description>www.51pptmoban.com</dc:description>
  <cp:lastModifiedBy>YANGs</cp:lastModifiedBy>
  <cp:revision>117</cp:revision>
  <dcterms:created xsi:type="dcterms:W3CDTF">2020-02-02T07:51:58Z</dcterms:created>
  <dcterms:modified xsi:type="dcterms:W3CDTF">2021-06-24T14:17:25Z</dcterms:modified>
</cp:coreProperties>
</file>