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1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B5BF"/>
    <a:srgbClr val="3E8F98"/>
    <a:srgbClr val="5F8FBB"/>
    <a:srgbClr val="B1E6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09" y="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b="1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DFBF3E8B-FE55-4872-8E55-D1A022369590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8070460F-CD86-4A47-9664-D5543F11B491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3"/>
      <dgm:spPr>
        <a:blipFill rotWithShape="0">
          <a:blip xmlns:r="http://schemas.openxmlformats.org/officeDocument/2006/relationships" r:embed="rId1"/>
          <a:stretch>
            <a:fillRect l="-100000" t="-100000" r="-50000" b="-50000"/>
          </a:stretch>
        </a:blipFill>
        <a:ln>
          <a:noFill/>
        </a:ln>
      </dgm:spPr>
    </dgm:pt>
    <dgm:pt modelId="{C9789C5E-E474-45BD-A638-F8E3329BC87E}" type="pres">
      <dgm:prSet presAssocID="{6023D91B-3405-4F87-A1BA-4C7BC9F92001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3"/>
      <dgm:spPr>
        <a:blipFill rotWithShape="0">
          <a:blip xmlns:r="http://schemas.openxmlformats.org/officeDocument/2006/relationships" r:embed="rId1"/>
          <a:stretch>
            <a:fillRect l="-100000" t="-100000" r="-50000" b="-50000"/>
          </a:stretch>
        </a:blipFill>
        <a:ln>
          <a:noFill/>
        </a:ln>
      </dgm:spPr>
    </dgm:pt>
    <dgm:pt modelId="{B5558B2F-3323-4D3B-88E6-849B9009CDDB}" type="pres">
      <dgm:prSet presAssocID="{DFBF3E8B-FE55-4872-8E55-D1A022369590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C1F439-80E6-4723-8C01-0E3115303B6B}" type="pres">
      <dgm:prSet presAssocID="{8070460F-CD86-4A47-9664-D5543F11B491}" presName="Accent3" presStyleCnt="0"/>
      <dgm:spPr/>
    </dgm:pt>
    <dgm:pt modelId="{26B2FC09-E8FE-4F60-A886-8159F9EDF77E}" type="pres">
      <dgm:prSet presAssocID="{8070460F-CD86-4A47-9664-D5543F11B491}" presName="Accent" presStyleLbl="node1" presStyleIdx="2" presStyleCnt="3"/>
      <dgm:spPr>
        <a:blipFill rotWithShape="0">
          <a:blip xmlns:r="http://schemas.openxmlformats.org/officeDocument/2006/relationships" r:embed="rId1"/>
          <a:stretch>
            <a:fillRect l="-100000" t="-100000" r="-50000" b="-50000"/>
          </a:stretch>
        </a:blipFill>
        <a:ln>
          <a:noFill/>
        </a:ln>
      </dgm:spPr>
    </dgm:pt>
    <dgm:pt modelId="{6A6B83AD-40B3-4C05-82F5-CF10DF2005A8}" type="pres">
      <dgm:prSet presAssocID="{8070460F-CD86-4A47-9664-D5543F11B491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4D519A-421F-2647-8338-0915186EA37F}" type="presOf" srcId="{8070460F-CD86-4A47-9664-D5543F11B491}" destId="{6A6B83AD-40B3-4C05-82F5-CF10DF2005A8}" srcOrd="0" destOrd="0" presId="urn:microsoft.com/office/officeart/2009/layout/CircleArrowProcess"/>
    <dgm:cxn modelId="{652C1E3B-7DF1-40B0-B912-35053ECBA991}" srcId="{470E94F7-8F76-45AD-BADF-8168E6E45DA4}" destId="{8070460F-CD86-4A47-9664-D5543F11B491}" srcOrd="2" destOrd="0" parTransId="{732221BC-97B9-4A50-A4DC-7180158C3005}" sibTransId="{E9EB2BCB-F47D-432C-A5E3-60A62174D047}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EC8E09B3-73FA-D046-A802-AC9730176C4B}" type="presOf" srcId="{470E94F7-8F76-45AD-BADF-8168E6E45DA4}" destId="{89609AB6-0A51-4918-983D-5B8999D24664}" srcOrd="0" destOrd="0" presId="urn:microsoft.com/office/officeart/2009/layout/CircleArrowProcess"/>
    <dgm:cxn modelId="{51D9CD24-EBAA-3743-8580-6442A4FADE69}" type="presOf" srcId="{DFBF3E8B-FE55-4872-8E55-D1A022369590}" destId="{B5558B2F-3323-4D3B-88E6-849B9009CDDB}" srcOrd="0" destOrd="0" presId="urn:microsoft.com/office/officeart/2009/layout/CircleArrowProcess"/>
    <dgm:cxn modelId="{9ADAB77D-70E2-3F4C-B688-5A460B1DCC15}" type="presOf" srcId="{6023D91B-3405-4F87-A1BA-4C7BC9F92001}" destId="{C9789C5E-E474-45BD-A638-F8E3329BC87E}" srcOrd="0" destOrd="0" presId="urn:microsoft.com/office/officeart/2009/layout/CircleArrowProcess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7C5588C3-AA68-2C43-9753-2FD70A18C373}" type="presParOf" srcId="{89609AB6-0A51-4918-983D-5B8999D24664}" destId="{21E1DC4A-E902-401F-8ED2-4D57A8C538B9}" srcOrd="0" destOrd="0" presId="urn:microsoft.com/office/officeart/2009/layout/CircleArrowProcess"/>
    <dgm:cxn modelId="{C440E49C-C65C-D848-A17C-A52F34A3D280}" type="presParOf" srcId="{21E1DC4A-E902-401F-8ED2-4D57A8C538B9}" destId="{B211517F-F7F0-4A7A-B6CF-5ABCA59AC9F8}" srcOrd="0" destOrd="0" presId="urn:microsoft.com/office/officeart/2009/layout/CircleArrowProcess"/>
    <dgm:cxn modelId="{0C14E1CB-EC40-394B-A742-7F0C085FC4D7}" type="presParOf" srcId="{89609AB6-0A51-4918-983D-5B8999D24664}" destId="{C9789C5E-E474-45BD-A638-F8E3329BC87E}" srcOrd="1" destOrd="0" presId="urn:microsoft.com/office/officeart/2009/layout/CircleArrowProcess"/>
    <dgm:cxn modelId="{F447DCE4-C2FF-9848-9F26-B83B96C7E6F1}" type="presParOf" srcId="{89609AB6-0A51-4918-983D-5B8999D24664}" destId="{CE5AF907-7E30-45ED-AC60-B4F5B2C745F4}" srcOrd="2" destOrd="0" presId="urn:microsoft.com/office/officeart/2009/layout/CircleArrowProcess"/>
    <dgm:cxn modelId="{45FA5135-F198-814B-816F-4548F9FF414E}" type="presParOf" srcId="{CE5AF907-7E30-45ED-AC60-B4F5B2C745F4}" destId="{81CC1E92-A646-4FD3-9EA3-BD22D130182F}" srcOrd="0" destOrd="0" presId="urn:microsoft.com/office/officeart/2009/layout/CircleArrowProcess"/>
    <dgm:cxn modelId="{676ED760-812F-714C-9EE1-47DEA3F948D9}" type="presParOf" srcId="{89609AB6-0A51-4918-983D-5B8999D24664}" destId="{B5558B2F-3323-4D3B-88E6-849B9009CDDB}" srcOrd="3" destOrd="0" presId="urn:microsoft.com/office/officeart/2009/layout/CircleArrowProcess"/>
    <dgm:cxn modelId="{2BF33C12-947E-3B45-BF9A-3C91E7840188}" type="presParOf" srcId="{89609AB6-0A51-4918-983D-5B8999D24664}" destId="{4FC1F439-80E6-4723-8C01-0E3115303B6B}" srcOrd="4" destOrd="0" presId="urn:microsoft.com/office/officeart/2009/layout/CircleArrowProcess"/>
    <dgm:cxn modelId="{5E76C84A-2D0B-8E49-B690-E91E7FC687AE}" type="presParOf" srcId="{4FC1F439-80E6-4723-8C01-0E3115303B6B}" destId="{26B2FC09-E8FE-4F60-A886-8159F9EDF77E}" srcOrd="0" destOrd="0" presId="urn:microsoft.com/office/officeart/2009/layout/CircleArrowProcess"/>
    <dgm:cxn modelId="{880EEE5C-03A9-1C4D-BBF9-D87CDFCF13FF}" type="presParOf" srcId="{89609AB6-0A51-4918-983D-5B8999D24664}" destId="{6A6B83AD-40B3-4C05-82F5-CF10DF2005A8}" srcOrd="5" destOrd="0" presId="urn:microsoft.com/office/officeart/2009/layout/CircleArrow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6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C5AD17B-102D-4E1E-B8C6-9BA17C828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73F762E-D164-4DF6-B99E-26550ED43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9937EF2-EC53-4FD9-B5D6-AC04CAD8D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F5CA3D3-A2A8-4316-928D-34E26BFED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6D6A04A-E513-4300-AA6C-56E7709B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5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3267E86-FE04-4319-91AE-6C73F06C8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A22AED4-950E-431A-9D22-E18527D02C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87C1B00-BFF8-460A-9545-807AA77B4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D19A410-DE82-4BAA-A1DA-D77A9A9A6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D2A18C-1ECF-4DF8-8327-716872086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, 地图&#10;&#10;已生成极高可信度的说明">
            <a:extLst>
              <a:ext uri="{FF2B5EF4-FFF2-40B4-BE49-F238E27FC236}">
                <a16:creationId xmlns="" xmlns:a16="http://schemas.microsoft.com/office/drawing/2014/main" id="{24D495DE-8470-4BBA-AD4B-89A97DE27D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文字, 地图&#10;&#10;已生成高可信度的说明">
            <a:extLst>
              <a:ext uri="{FF2B5EF4-FFF2-40B4-BE49-F238E27FC236}">
                <a16:creationId xmlns="" xmlns:a16="http://schemas.microsoft.com/office/drawing/2014/main" id="{AD3CD00A-83F6-4F0E-919F-5EE6033425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1440CB-2241-43DA-8BCF-283225806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2F0E00E-7DCE-4EC3-AD8F-2910B324B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33990C7-16D2-492F-BCDB-03365B68CB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01174D4-F2FB-4689-8A65-ECE99BA5B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8163B2C-D869-420F-9745-C5D52FA8A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FCDFFB1-960F-43B9-B332-BE98629C3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06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BCCBB3-1EDC-4F50-B603-ABEEA41CE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F884C13-BC1D-4E1B-8B3A-F8C372A64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14B6292-C7B9-46F8-A5A4-EB4FCF135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2F40C89-AEC2-4F70-B22B-C9B7BDD8A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A847F41B-3318-474E-9234-E094F3CED8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9B3DD98-1630-440B-AC34-624B9E8DE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472D927-C581-44ED-BD3A-2917BC066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E832AC8-4084-4E49-B0A9-80DE2FFF9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6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0807C1-FD9F-437C-956C-7222A4FEF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05153C1-B7CE-485C-A037-9FA736073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0BD8D35D-B07D-4B54-97A8-BD1239E91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75994F2-42C9-4225-8C79-393F5B510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56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51F5743-940C-46A3-925C-929A01A00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1B56383-C702-4C34-8116-2F01EC56F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5570572-8A9E-44DA-9D1F-43FB28DC5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72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D12E7C-92F5-4E12-B28B-070A96D5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EA9D839-E450-4CB3-99CB-E113EEEE1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8AD8699-65FD-42A3-B72E-8648C819A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DD21489-5A75-4231-82F7-D84A5E9A4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EF7E7E6-5261-4235-9A07-DEA86C158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7B3FF16-052F-4860-9EC0-6ECE7B927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3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700F0D-D50B-456C-9CA8-0E8FBEFD2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940C51F-F0C0-410A-8C5D-EF575544A7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9780B01-AF3C-4064-B5FA-1521EA9B50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0498503-37CA-4E53-8699-8315F4BDF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FB8220F-7970-43CB-BE8B-35AE34019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74890CA-A05E-4E59-8DB4-45BB0AA57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4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90F337D-EF60-439C-8922-60FDC9406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3B28FEE-CFA6-417B-94CD-D546A69E2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F7736E5-9F89-402E-887B-56B6E83B75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1B553-6BED-4510-896A-F1F599DD7923}" type="datetimeFigureOut">
              <a:rPr lang="zh-CN" altLang="en-US" smtClean="0"/>
              <a:t>2021/6/28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39E64EE-E53C-4FF5-BACD-F7A3419D2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32B7D19-640C-408C-91E8-B61BCD360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4FC8C-EA16-4F02-9AFE-F4314D6D1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1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文字, 地图&#10;&#10;已生成极高可信度的说明">
            <a:extLst>
              <a:ext uri="{FF2B5EF4-FFF2-40B4-BE49-F238E27FC236}">
                <a16:creationId xmlns="" xmlns:a16="http://schemas.microsoft.com/office/drawing/2014/main" id="{24D495DE-8470-4BBA-AD4B-89A97DE27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CEF8D3B-72D2-4224-A506-6327A4C17E30}"/>
              </a:ext>
            </a:extLst>
          </p:cNvPr>
          <p:cNvSpPr/>
          <p:nvPr/>
        </p:nvSpPr>
        <p:spPr>
          <a:xfrm>
            <a:off x="2454505" y="2116265"/>
            <a:ext cx="7282990" cy="1608475"/>
          </a:xfrm>
          <a:prstGeom prst="rect">
            <a:avLst/>
          </a:prstGeom>
          <a:solidFill>
            <a:schemeClr val="bg1"/>
          </a:solidFill>
          <a:ln w="38100">
            <a:solidFill>
              <a:srgbClr val="61B5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78800" y="1982450"/>
            <a:ext cx="623439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8800" dirty="0" smtClean="0">
                <a:solidFill>
                  <a:srgbClr val="3E8F98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+mn-ea"/>
                <a:sym typeface="+mn-lt"/>
              </a:rPr>
              <a:t>清新水彩文艺</a:t>
            </a:r>
            <a:endParaRPr lang="en-US" altLang="zh-CN" sz="8800" dirty="0">
              <a:solidFill>
                <a:srgbClr val="3E8F98"/>
              </a:solidFill>
              <a:latin typeface="演示悠然小楷" panose="00000500000000000000" pitchFamily="2" charset="-122"/>
              <a:ea typeface="演示悠然小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7999" y="4047383"/>
            <a:ext cx="6096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050" dirty="0">
                <a:solidFill>
                  <a:srgbClr val="42373A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x-none" altLang="en-US" sz="1050" dirty="0">
              <a:solidFill>
                <a:srgbClr val="42373A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4076" y="489734"/>
            <a:ext cx="4443845" cy="221599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13800" dirty="0" smtClean="0">
                <a:ln>
                  <a:gradFill>
                    <a:gsLst>
                      <a:gs pos="0">
                        <a:srgbClr val="3E8F98"/>
                      </a:gs>
                      <a:gs pos="73000">
                        <a:srgbClr val="3E8F98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en-US" altLang="zh-CN" sz="13800" dirty="0">
              <a:ln>
                <a:gradFill>
                  <a:gsLst>
                    <a:gs pos="0">
                      <a:srgbClr val="3E8F98"/>
                    </a:gs>
                    <a:gs pos="73000">
                      <a:srgbClr val="3E8F98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69541" y="4897219"/>
            <a:ext cx="2452914" cy="464457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sunny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48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B5AAED-B707-4736-81E0-ECFFD1B6E27C}"/>
              </a:ext>
            </a:extLst>
          </p:cNvPr>
          <p:cNvSpPr/>
          <p:nvPr/>
        </p:nvSpPr>
        <p:spPr>
          <a:xfrm>
            <a:off x="5579604" y="1397581"/>
            <a:ext cx="2143125" cy="2143125"/>
          </a:xfrm>
          <a:prstGeom prst="rect">
            <a:avLst/>
          </a:pr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D21F058-604D-42E0-AB8E-70AA4855844E}"/>
              </a:ext>
            </a:extLst>
          </p:cNvPr>
          <p:cNvSpPr/>
          <p:nvPr/>
        </p:nvSpPr>
        <p:spPr>
          <a:xfrm>
            <a:off x="5579604" y="3540706"/>
            <a:ext cx="2143125" cy="2143125"/>
          </a:xfrm>
          <a:prstGeom prst="rect">
            <a:avLst/>
          </a:prstGeom>
          <a:blipFill>
            <a:blip r:embed="rId2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34D0DF7-AA9B-4054-B635-CD5C2EF17EF1}"/>
              </a:ext>
            </a:extLst>
          </p:cNvPr>
          <p:cNvSpPr/>
          <p:nvPr/>
        </p:nvSpPr>
        <p:spPr>
          <a:xfrm>
            <a:off x="7723364" y="1397581"/>
            <a:ext cx="2143125" cy="2143125"/>
          </a:xfrm>
          <a:prstGeom prst="rect">
            <a:avLst/>
          </a:prstGeom>
          <a:blipFill>
            <a:blip r:embed="rId2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just"/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6BD48E-8483-496D-8B56-9077A92D8960}"/>
              </a:ext>
            </a:extLst>
          </p:cNvPr>
          <p:cNvSpPr/>
          <p:nvPr/>
        </p:nvSpPr>
        <p:spPr>
          <a:xfrm>
            <a:off x="7722729" y="3540706"/>
            <a:ext cx="2143125" cy="2143125"/>
          </a:xfrm>
          <a:prstGeom prst="rect">
            <a:avLst/>
          </a:pr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6" name="任意多边形 10">
            <a:extLst>
              <a:ext uri="{FF2B5EF4-FFF2-40B4-BE49-F238E27FC236}">
                <a16:creationId xmlns="" xmlns:a16="http://schemas.microsoft.com/office/drawing/2014/main" id="{8BC18A10-4C8D-42C0-8B3C-B6D2A6A253A9}"/>
              </a:ext>
            </a:extLst>
          </p:cNvPr>
          <p:cNvSpPr>
            <a:spLocks noChangeAspect="1"/>
          </p:cNvSpPr>
          <p:nvPr/>
        </p:nvSpPr>
        <p:spPr>
          <a:xfrm>
            <a:off x="8255210" y="1877731"/>
            <a:ext cx="1151449" cy="1389925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11">
            <a:extLst>
              <a:ext uri="{FF2B5EF4-FFF2-40B4-BE49-F238E27FC236}">
                <a16:creationId xmlns="" xmlns:a16="http://schemas.microsoft.com/office/drawing/2014/main" id="{6B21C6BA-F46D-4830-9A89-BD121CF9D884}"/>
              </a:ext>
            </a:extLst>
          </p:cNvPr>
          <p:cNvSpPr>
            <a:spLocks noChangeAspect="1"/>
          </p:cNvSpPr>
          <p:nvPr/>
        </p:nvSpPr>
        <p:spPr>
          <a:xfrm>
            <a:off x="5935832" y="3896933"/>
            <a:ext cx="1430669" cy="1430669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169A62D-109E-478E-B7CC-0AE4121351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32"/>
          <a:stretch/>
        </p:blipFill>
        <p:spPr>
          <a:xfrm>
            <a:off x="2552700" y="1397581"/>
            <a:ext cx="2923302" cy="4286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0" name="菱形 9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211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23900" y="1619249"/>
            <a:ext cx="11163301" cy="4530818"/>
            <a:chOff x="-1083905" y="607993"/>
            <a:chExt cx="14830782" cy="6019328"/>
          </a:xfrm>
        </p:grpSpPr>
        <p:sp>
          <p:nvSpPr>
            <p:cNvPr id="2" name="圆角矩形 5">
              <a:extLst>
                <a:ext uri="{FF2B5EF4-FFF2-40B4-BE49-F238E27FC236}">
                  <a16:creationId xmlns="" xmlns:a16="http://schemas.microsoft.com/office/drawing/2014/main" id="{8B43BC57-5FA4-46CA-9223-EF05E7A0BA52}"/>
                </a:ext>
              </a:extLst>
            </p:cNvPr>
            <p:cNvSpPr/>
            <p:nvPr/>
          </p:nvSpPr>
          <p:spPr>
            <a:xfrm>
              <a:off x="582286" y="3548684"/>
              <a:ext cx="11035962" cy="240405"/>
            </a:xfrm>
            <a:prstGeom prst="roundRect">
              <a:avLst>
                <a:gd name="adj" fmla="val 49359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D0FDF905-D8AE-4657-A322-4994D293C0FC}"/>
                </a:ext>
              </a:extLst>
            </p:cNvPr>
            <p:cNvGrpSpPr/>
            <p:nvPr/>
          </p:nvGrpSpPr>
          <p:grpSpPr>
            <a:xfrm>
              <a:off x="655123" y="2676488"/>
              <a:ext cx="703384" cy="703384"/>
              <a:chOff x="2250831" y="2560320"/>
              <a:chExt cx="745587" cy="745587"/>
            </a:xfrm>
          </p:grpSpPr>
          <p:sp>
            <p:nvSpPr>
              <p:cNvPr id="4" name="泪滴形 3">
                <a:extLst>
                  <a:ext uri="{FF2B5EF4-FFF2-40B4-BE49-F238E27FC236}">
                    <a16:creationId xmlns="" xmlns:a16="http://schemas.microsoft.com/office/drawing/2014/main" id="{F512F90F-0007-43BD-A338-E96602375301}"/>
                  </a:ext>
                </a:extLst>
              </p:cNvPr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solidFill>
                <a:srgbClr val="61B5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同心圆 8">
                <a:extLst>
                  <a:ext uri="{FF2B5EF4-FFF2-40B4-BE49-F238E27FC236}">
                    <a16:creationId xmlns="" xmlns:a16="http://schemas.microsoft.com/office/drawing/2014/main" id="{ECEF77D9-F86C-4FFD-BDDC-3612C09703CE}"/>
                  </a:ext>
                </a:extLst>
              </p:cNvPr>
              <p:cNvSpPr/>
              <p:nvPr/>
            </p:nvSpPr>
            <p:spPr>
              <a:xfrm>
                <a:off x="2391507" y="2686929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7A8E6C62-1533-493F-B9BD-AD017754A943}"/>
                </a:ext>
              </a:extLst>
            </p:cNvPr>
            <p:cNvSpPr txBox="1"/>
            <p:nvPr/>
          </p:nvSpPr>
          <p:spPr>
            <a:xfrm>
              <a:off x="-1083905" y="1349173"/>
              <a:ext cx="3798339" cy="1369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220498D3-D32F-4219-9957-E31BBCE85B43}"/>
                </a:ext>
              </a:extLst>
            </p:cNvPr>
            <p:cNvGrpSpPr/>
            <p:nvPr/>
          </p:nvGrpSpPr>
          <p:grpSpPr>
            <a:xfrm>
              <a:off x="4703680" y="1910399"/>
              <a:ext cx="1310216" cy="1310216"/>
              <a:chOff x="2250831" y="2560320"/>
              <a:chExt cx="745587" cy="745587"/>
            </a:xfrm>
          </p:grpSpPr>
          <p:sp>
            <p:nvSpPr>
              <p:cNvPr id="8" name="泪滴形 7">
                <a:extLst>
                  <a:ext uri="{FF2B5EF4-FFF2-40B4-BE49-F238E27FC236}">
                    <a16:creationId xmlns="" xmlns:a16="http://schemas.microsoft.com/office/drawing/2014/main" id="{BEA0C3EC-3E0F-4F3E-AFCF-24DF59319544}"/>
                  </a:ext>
                </a:extLst>
              </p:cNvPr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blipFill>
                <a:blip r:embed="rId2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同心圆 12">
                <a:extLst>
                  <a:ext uri="{FF2B5EF4-FFF2-40B4-BE49-F238E27FC236}">
                    <a16:creationId xmlns="" xmlns:a16="http://schemas.microsoft.com/office/drawing/2014/main" id="{891404E2-FCD6-421A-A567-27F388A2DCAF}"/>
                  </a:ext>
                </a:extLst>
              </p:cNvPr>
              <p:cNvSpPr/>
              <p:nvPr/>
            </p:nvSpPr>
            <p:spPr>
              <a:xfrm>
                <a:off x="2399638" y="2703191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66A54A6D-ECEC-40C4-AB3D-F26E78859EED}"/>
                </a:ext>
              </a:extLst>
            </p:cNvPr>
            <p:cNvSpPr txBox="1"/>
            <p:nvPr/>
          </p:nvSpPr>
          <p:spPr>
            <a:xfrm>
              <a:off x="3551151" y="607993"/>
              <a:ext cx="4248228" cy="1369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188DDE3-0282-4B38-8B13-56D40FDB7E4B}"/>
                </a:ext>
              </a:extLst>
            </p:cNvPr>
            <p:cNvGrpSpPr/>
            <p:nvPr/>
          </p:nvGrpSpPr>
          <p:grpSpPr>
            <a:xfrm rot="10800000">
              <a:off x="2779817" y="4059082"/>
              <a:ext cx="1029798" cy="1029798"/>
              <a:chOff x="2250831" y="2560320"/>
              <a:chExt cx="745587" cy="745587"/>
            </a:xfrm>
          </p:grpSpPr>
          <p:sp>
            <p:nvSpPr>
              <p:cNvPr id="12" name="泪滴形 11">
                <a:extLst>
                  <a:ext uri="{FF2B5EF4-FFF2-40B4-BE49-F238E27FC236}">
                    <a16:creationId xmlns="" xmlns:a16="http://schemas.microsoft.com/office/drawing/2014/main" id="{140ADF4C-3E7C-4EBE-A096-C2CBD8028C7E}"/>
                  </a:ext>
                </a:extLst>
              </p:cNvPr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blipFill>
                <a:blip r:embed="rId2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同心圆 16">
                <a:extLst>
                  <a:ext uri="{FF2B5EF4-FFF2-40B4-BE49-F238E27FC236}">
                    <a16:creationId xmlns="" xmlns:a16="http://schemas.microsoft.com/office/drawing/2014/main" id="{2198FC4B-63E6-4B1E-92F1-6489786088B0}"/>
                  </a:ext>
                </a:extLst>
              </p:cNvPr>
              <p:cNvSpPr/>
              <p:nvPr/>
            </p:nvSpPr>
            <p:spPr>
              <a:xfrm>
                <a:off x="2391507" y="2686929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08B78EDC-1DCF-489D-A801-10ED43995F67}"/>
                </a:ext>
              </a:extLst>
            </p:cNvPr>
            <p:cNvSpPr txBox="1"/>
            <p:nvPr/>
          </p:nvSpPr>
          <p:spPr>
            <a:xfrm>
              <a:off x="582286" y="5257539"/>
              <a:ext cx="4493573" cy="1369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27E3042-FE7D-4FB9-8D85-AAC614B96A66}"/>
                </a:ext>
              </a:extLst>
            </p:cNvPr>
            <p:cNvGrpSpPr/>
            <p:nvPr/>
          </p:nvGrpSpPr>
          <p:grpSpPr>
            <a:xfrm rot="10800000">
              <a:off x="6904243" y="4022247"/>
              <a:ext cx="435133" cy="435133"/>
              <a:chOff x="2250831" y="2560320"/>
              <a:chExt cx="745587" cy="745587"/>
            </a:xfrm>
          </p:grpSpPr>
          <p:sp>
            <p:nvSpPr>
              <p:cNvPr id="16" name="泪滴形 15">
                <a:extLst>
                  <a:ext uri="{FF2B5EF4-FFF2-40B4-BE49-F238E27FC236}">
                    <a16:creationId xmlns="" xmlns:a16="http://schemas.microsoft.com/office/drawing/2014/main" id="{AC6EFAE1-DA20-4152-8C1F-54CF944355B7}"/>
                  </a:ext>
                </a:extLst>
              </p:cNvPr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solidFill>
                <a:srgbClr val="61B5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同心圆 20">
                <a:extLst>
                  <a:ext uri="{FF2B5EF4-FFF2-40B4-BE49-F238E27FC236}">
                    <a16:creationId xmlns="" xmlns:a16="http://schemas.microsoft.com/office/drawing/2014/main" id="{47DAF9FE-1078-4CDC-9CF8-A7B313BFDDA9}"/>
                  </a:ext>
                </a:extLst>
              </p:cNvPr>
              <p:cNvSpPr/>
              <p:nvPr/>
            </p:nvSpPr>
            <p:spPr>
              <a:xfrm>
                <a:off x="2391507" y="2686929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536D802E-BBF3-4C5D-B01F-658CDA796A1B}"/>
                </a:ext>
              </a:extLst>
            </p:cNvPr>
            <p:cNvSpPr txBox="1"/>
            <p:nvPr/>
          </p:nvSpPr>
          <p:spPr>
            <a:xfrm>
              <a:off x="6322415" y="5255113"/>
              <a:ext cx="5295832" cy="1083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9ACF6CC9-1C4E-4906-B0AF-CB115D4D3157}"/>
                </a:ext>
              </a:extLst>
            </p:cNvPr>
            <p:cNvGrpSpPr/>
            <p:nvPr/>
          </p:nvGrpSpPr>
          <p:grpSpPr>
            <a:xfrm>
              <a:off x="9316663" y="2676488"/>
              <a:ext cx="703384" cy="703384"/>
              <a:chOff x="2250831" y="2560320"/>
              <a:chExt cx="745587" cy="745587"/>
            </a:xfrm>
          </p:grpSpPr>
          <p:sp>
            <p:nvSpPr>
              <p:cNvPr id="20" name="泪滴形 19">
                <a:extLst>
                  <a:ext uri="{FF2B5EF4-FFF2-40B4-BE49-F238E27FC236}">
                    <a16:creationId xmlns="" xmlns:a16="http://schemas.microsoft.com/office/drawing/2014/main" id="{8985E808-364D-4F98-9114-64E76C0E9B65}"/>
                  </a:ext>
                </a:extLst>
              </p:cNvPr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blipFill>
                <a:blip r:embed="rId2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同心圆 24">
                <a:extLst>
                  <a:ext uri="{FF2B5EF4-FFF2-40B4-BE49-F238E27FC236}">
                    <a16:creationId xmlns="" xmlns:a16="http://schemas.microsoft.com/office/drawing/2014/main" id="{0FA8757F-71DF-453F-AF52-F1C6C11E64D1}"/>
                  </a:ext>
                </a:extLst>
              </p:cNvPr>
              <p:cNvSpPr/>
              <p:nvPr/>
            </p:nvSpPr>
            <p:spPr>
              <a:xfrm>
                <a:off x="2406652" y="2702074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8720080B-ABAD-429B-A2F4-2599AA7559FB}"/>
                </a:ext>
              </a:extLst>
            </p:cNvPr>
            <p:cNvSpPr txBox="1"/>
            <p:nvPr/>
          </p:nvSpPr>
          <p:spPr>
            <a:xfrm>
              <a:off x="8925521" y="1521288"/>
              <a:ext cx="4821356" cy="1083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24" name="菱形 23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803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E551C29-918C-48CD-94C7-0A184A1C3BA8}"/>
              </a:ext>
            </a:extLst>
          </p:cNvPr>
          <p:cNvGrpSpPr/>
          <p:nvPr/>
        </p:nvGrpSpPr>
        <p:grpSpPr>
          <a:xfrm>
            <a:off x="5382522" y="1301418"/>
            <a:ext cx="4468608" cy="1164661"/>
            <a:chOff x="4929060" y="1808504"/>
            <a:chExt cx="5958143" cy="1552881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3BC7B33E-E5CB-4A92-ADFC-3188FF29344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82036" y="155528"/>
              <a:ext cx="1552881" cy="4858833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ctr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="" xmlns:a16="http://schemas.microsoft.com/office/drawing/2014/main" id="{6206DEED-EADC-421E-93B0-735A54B461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7906" y="2133231"/>
              <a:ext cx="501789" cy="470269"/>
            </a:xfrm>
            <a:custGeom>
              <a:avLst/>
              <a:gdLst>
                <a:gd name="T0" fmla="*/ 2926 w 2950"/>
                <a:gd name="T1" fmla="*/ 825 h 2765"/>
                <a:gd name="T2" fmla="*/ 2401 w 2950"/>
                <a:gd name="T3" fmla="*/ 45 h 2765"/>
                <a:gd name="T4" fmla="*/ 2316 w 2950"/>
                <a:gd name="T5" fmla="*/ 0 h 2765"/>
                <a:gd name="T6" fmla="*/ 635 w 2950"/>
                <a:gd name="T7" fmla="*/ 0 h 2765"/>
                <a:gd name="T8" fmla="*/ 550 w 2950"/>
                <a:gd name="T9" fmla="*/ 45 h 2765"/>
                <a:gd name="T10" fmla="*/ 25 w 2950"/>
                <a:gd name="T11" fmla="*/ 825 h 2765"/>
                <a:gd name="T12" fmla="*/ 28 w 2950"/>
                <a:gd name="T13" fmla="*/ 944 h 2765"/>
                <a:gd name="T14" fmla="*/ 1394 w 2950"/>
                <a:gd name="T15" fmla="*/ 2725 h 2765"/>
                <a:gd name="T16" fmla="*/ 1475 w 2950"/>
                <a:gd name="T17" fmla="*/ 2765 h 2765"/>
                <a:gd name="T18" fmla="*/ 1556 w 2950"/>
                <a:gd name="T19" fmla="*/ 2725 h 2765"/>
                <a:gd name="T20" fmla="*/ 2922 w 2950"/>
                <a:gd name="T21" fmla="*/ 944 h 2765"/>
                <a:gd name="T22" fmla="*/ 2926 w 2950"/>
                <a:gd name="T23" fmla="*/ 825 h 2765"/>
                <a:gd name="T24" fmla="*/ 1882 w 2950"/>
                <a:gd name="T25" fmla="*/ 943 h 2765"/>
                <a:gd name="T26" fmla="*/ 1475 w 2950"/>
                <a:gd name="T27" fmla="*/ 2430 h 2765"/>
                <a:gd name="T28" fmla="*/ 1069 w 2950"/>
                <a:gd name="T29" fmla="*/ 943 h 2765"/>
                <a:gd name="T30" fmla="*/ 1882 w 2950"/>
                <a:gd name="T31" fmla="*/ 943 h 2765"/>
                <a:gd name="T32" fmla="*/ 1099 w 2950"/>
                <a:gd name="T33" fmla="*/ 820 h 2765"/>
                <a:gd name="T34" fmla="*/ 1475 w 2950"/>
                <a:gd name="T35" fmla="*/ 218 h 2765"/>
                <a:gd name="T36" fmla="*/ 1851 w 2950"/>
                <a:gd name="T37" fmla="*/ 820 h 2765"/>
                <a:gd name="T38" fmla="*/ 1099 w 2950"/>
                <a:gd name="T39" fmla="*/ 820 h 2765"/>
                <a:gd name="T40" fmla="*/ 1612 w 2950"/>
                <a:gd name="T41" fmla="*/ 205 h 2765"/>
                <a:gd name="T42" fmla="*/ 2202 w 2950"/>
                <a:gd name="T43" fmla="*/ 205 h 2765"/>
                <a:gd name="T44" fmla="*/ 1954 w 2950"/>
                <a:gd name="T45" fmla="*/ 752 h 2765"/>
                <a:gd name="T46" fmla="*/ 1612 w 2950"/>
                <a:gd name="T47" fmla="*/ 205 h 2765"/>
                <a:gd name="T48" fmla="*/ 997 w 2950"/>
                <a:gd name="T49" fmla="*/ 752 h 2765"/>
                <a:gd name="T50" fmla="*/ 749 w 2950"/>
                <a:gd name="T51" fmla="*/ 205 h 2765"/>
                <a:gd name="T52" fmla="*/ 1339 w 2950"/>
                <a:gd name="T53" fmla="*/ 205 h 2765"/>
                <a:gd name="T54" fmla="*/ 997 w 2950"/>
                <a:gd name="T55" fmla="*/ 752 h 2765"/>
                <a:gd name="T56" fmla="*/ 1305 w 2950"/>
                <a:gd name="T57" fmla="*/ 2272 h 2765"/>
                <a:gd name="T58" fmla="*/ 285 w 2950"/>
                <a:gd name="T59" fmla="*/ 943 h 2765"/>
                <a:gd name="T60" fmla="*/ 941 w 2950"/>
                <a:gd name="T61" fmla="*/ 943 h 2765"/>
                <a:gd name="T62" fmla="*/ 1305 w 2950"/>
                <a:gd name="T63" fmla="*/ 2272 h 2765"/>
                <a:gd name="T64" fmla="*/ 2009 w 2950"/>
                <a:gd name="T65" fmla="*/ 943 h 2765"/>
                <a:gd name="T66" fmla="*/ 2665 w 2950"/>
                <a:gd name="T67" fmla="*/ 943 h 2765"/>
                <a:gd name="T68" fmla="*/ 1646 w 2950"/>
                <a:gd name="T69" fmla="*/ 2272 h 2765"/>
                <a:gd name="T70" fmla="*/ 2009 w 2950"/>
                <a:gd name="T71" fmla="*/ 943 h 2765"/>
                <a:gd name="T72" fmla="*/ 2676 w 2950"/>
                <a:gd name="T73" fmla="*/ 820 h 2765"/>
                <a:gd name="T74" fmla="*/ 2058 w 2950"/>
                <a:gd name="T75" fmla="*/ 820 h 2765"/>
                <a:gd name="T76" fmla="*/ 2306 w 2950"/>
                <a:gd name="T77" fmla="*/ 272 h 2765"/>
                <a:gd name="T78" fmla="*/ 2676 w 2950"/>
                <a:gd name="T79" fmla="*/ 820 h 2765"/>
                <a:gd name="T80" fmla="*/ 644 w 2950"/>
                <a:gd name="T81" fmla="*/ 272 h 2765"/>
                <a:gd name="T82" fmla="*/ 893 w 2950"/>
                <a:gd name="T83" fmla="*/ 820 h 2765"/>
                <a:gd name="T84" fmla="*/ 274 w 2950"/>
                <a:gd name="T85" fmla="*/ 820 h 2765"/>
                <a:gd name="T86" fmla="*/ 644 w 2950"/>
                <a:gd name="T87" fmla="*/ 272 h 2765"/>
                <a:gd name="T88" fmla="*/ 644 w 2950"/>
                <a:gd name="T89" fmla="*/ 272 h 2765"/>
                <a:gd name="T90" fmla="*/ 644 w 2950"/>
                <a:gd name="T91" fmla="*/ 272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54337ADB-051A-4FB0-B5DF-62FFB34B73E2}"/>
                </a:ext>
              </a:extLst>
            </p:cNvPr>
            <p:cNvSpPr/>
            <p:nvPr/>
          </p:nvSpPr>
          <p:spPr>
            <a:xfrm>
              <a:off x="6007100" y="2034897"/>
              <a:ext cx="2296616" cy="636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8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6" name="TextBox 175">
              <a:extLst>
                <a:ext uri="{FF2B5EF4-FFF2-40B4-BE49-F238E27FC236}">
                  <a16:creationId xmlns="" xmlns:a16="http://schemas.microsoft.com/office/drawing/2014/main" id="{1852623C-5B82-4056-B5AE-44A8C70B190C}"/>
                </a:ext>
              </a:extLst>
            </p:cNvPr>
            <p:cNvSpPr txBox="1"/>
            <p:nvPr/>
          </p:nvSpPr>
          <p:spPr>
            <a:xfrm>
              <a:off x="9828794" y="2140467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40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665B63A-7B83-4FFD-8AC5-5C2BC3078ABD}"/>
              </a:ext>
            </a:extLst>
          </p:cNvPr>
          <p:cNvGrpSpPr/>
          <p:nvPr/>
        </p:nvGrpSpPr>
        <p:grpSpPr>
          <a:xfrm>
            <a:off x="5382522" y="2497672"/>
            <a:ext cx="4470226" cy="1164662"/>
            <a:chOff x="4933190" y="2848311"/>
            <a:chExt cx="5960300" cy="1552883"/>
          </a:xfrm>
        </p:grpSpPr>
        <p:sp>
          <p:nvSpPr>
            <p:cNvPr id="8" name="Freeform 6">
              <a:extLst>
                <a:ext uri="{FF2B5EF4-FFF2-40B4-BE49-F238E27FC236}">
                  <a16:creationId xmlns="" xmlns:a16="http://schemas.microsoft.com/office/drawing/2014/main" id="{88616253-33A9-4537-BE1A-9AE5CEABA6F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77844" y="1203657"/>
              <a:ext cx="1552883" cy="4842192"/>
            </a:xfrm>
            <a:custGeom>
              <a:avLst/>
              <a:gdLst>
                <a:gd name="T0" fmla="*/ 0 w 2480"/>
                <a:gd name="T1" fmla="*/ 234 h 873"/>
                <a:gd name="T2" fmla="*/ 0 w 2480"/>
                <a:gd name="T3" fmla="*/ 873 h 873"/>
                <a:gd name="T4" fmla="*/ 2480 w 2480"/>
                <a:gd name="T5" fmla="*/ 873 h 873"/>
                <a:gd name="T6" fmla="*/ 2480 w 2480"/>
                <a:gd name="T7" fmla="*/ 234 h 873"/>
                <a:gd name="T8" fmla="*/ 1226 w 2480"/>
                <a:gd name="T9" fmla="*/ 0 h 873"/>
                <a:gd name="T10" fmla="*/ 0 w 2480"/>
                <a:gd name="T11" fmla="*/ 23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3">
                  <a:moveTo>
                    <a:pt x="0" y="234"/>
                  </a:moveTo>
                  <a:lnTo>
                    <a:pt x="0" y="873"/>
                  </a:lnTo>
                  <a:lnTo>
                    <a:pt x="2480" y="873"/>
                  </a:lnTo>
                  <a:lnTo>
                    <a:pt x="2480" y="234"/>
                  </a:lnTo>
                  <a:lnTo>
                    <a:pt x="1226" y="0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82F81717-BC94-4B21-B891-9F1D38A7EC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4227" y="3143779"/>
              <a:ext cx="445483" cy="488421"/>
            </a:xfrm>
            <a:custGeom>
              <a:avLst/>
              <a:gdLst>
                <a:gd name="T0" fmla="*/ 2210 w 2210"/>
                <a:gd name="T1" fmla="*/ 1381 h 2427"/>
                <a:gd name="T2" fmla="*/ 2210 w 2210"/>
                <a:gd name="T3" fmla="*/ 1372 h 2427"/>
                <a:gd name="T4" fmla="*/ 2204 w 2210"/>
                <a:gd name="T5" fmla="*/ 1305 h 2427"/>
                <a:gd name="T6" fmla="*/ 1459 w 2210"/>
                <a:gd name="T7" fmla="*/ 266 h 2427"/>
                <a:gd name="T8" fmla="*/ 1378 w 2210"/>
                <a:gd name="T9" fmla="*/ 314 h 2427"/>
                <a:gd name="T10" fmla="*/ 2076 w 2210"/>
                <a:gd name="T11" fmla="*/ 1120 h 2427"/>
                <a:gd name="T12" fmla="*/ 1634 w 2210"/>
                <a:gd name="T13" fmla="*/ 1209 h 2427"/>
                <a:gd name="T14" fmla="*/ 1111 w 2210"/>
                <a:gd name="T15" fmla="*/ 1209 h 2427"/>
                <a:gd name="T16" fmla="*/ 588 w 2210"/>
                <a:gd name="T17" fmla="*/ 1209 h 2427"/>
                <a:gd name="T18" fmla="*/ 125 w 2210"/>
                <a:gd name="T19" fmla="*/ 1137 h 2427"/>
                <a:gd name="T20" fmla="*/ 1102 w 2210"/>
                <a:gd name="T21" fmla="*/ 316 h 2427"/>
                <a:gd name="T22" fmla="*/ 1157 w 2210"/>
                <a:gd name="T23" fmla="*/ 53 h 2427"/>
                <a:gd name="T24" fmla="*/ 1047 w 2210"/>
                <a:gd name="T25" fmla="*/ 53 h 2427"/>
                <a:gd name="T26" fmla="*/ 1 w 2210"/>
                <a:gd name="T27" fmla="*/ 1305 h 2427"/>
                <a:gd name="T28" fmla="*/ 0 w 2210"/>
                <a:gd name="T29" fmla="*/ 1381 h 2427"/>
                <a:gd name="T30" fmla="*/ 115 w 2210"/>
                <a:gd name="T31" fmla="*/ 1388 h 2427"/>
                <a:gd name="T32" fmla="*/ 326 w 2210"/>
                <a:gd name="T33" fmla="*/ 1163 h 2427"/>
                <a:gd name="T34" fmla="*/ 535 w 2210"/>
                <a:gd name="T35" fmla="*/ 1384 h 2427"/>
                <a:gd name="T36" fmla="*/ 535 w 2210"/>
                <a:gd name="T37" fmla="*/ 1387 h 2427"/>
                <a:gd name="T38" fmla="*/ 535 w 2210"/>
                <a:gd name="T39" fmla="*/ 1388 h 2427"/>
                <a:gd name="T40" fmla="*/ 641 w 2210"/>
                <a:gd name="T41" fmla="*/ 1388 h 2427"/>
                <a:gd name="T42" fmla="*/ 641 w 2210"/>
                <a:gd name="T43" fmla="*/ 1387 h 2427"/>
                <a:gd name="T44" fmla="*/ 640 w 2210"/>
                <a:gd name="T45" fmla="*/ 1383 h 2427"/>
                <a:gd name="T46" fmla="*/ 850 w 2210"/>
                <a:gd name="T47" fmla="*/ 1163 h 2427"/>
                <a:gd name="T48" fmla="*/ 1054 w 2210"/>
                <a:gd name="T49" fmla="*/ 2030 h 2427"/>
                <a:gd name="T50" fmla="*/ 827 w 2210"/>
                <a:gd name="T51" fmla="*/ 2317 h 2427"/>
                <a:gd name="T52" fmla="*/ 524 w 2210"/>
                <a:gd name="T53" fmla="*/ 2014 h 2427"/>
                <a:gd name="T54" fmla="*/ 827 w 2210"/>
                <a:gd name="T55" fmla="*/ 2427 h 2427"/>
                <a:gd name="T56" fmla="*/ 1164 w 2210"/>
                <a:gd name="T57" fmla="*/ 2042 h 2427"/>
                <a:gd name="T58" fmla="*/ 1373 w 2210"/>
                <a:gd name="T59" fmla="*/ 1163 h 2427"/>
                <a:gd name="T60" fmla="*/ 1582 w 2210"/>
                <a:gd name="T61" fmla="*/ 1383 h 2427"/>
                <a:gd name="T62" fmla="*/ 1582 w 2210"/>
                <a:gd name="T63" fmla="*/ 1387 h 2427"/>
                <a:gd name="T64" fmla="*/ 1582 w 2210"/>
                <a:gd name="T65" fmla="*/ 1388 h 2427"/>
                <a:gd name="T66" fmla="*/ 1687 w 2210"/>
                <a:gd name="T67" fmla="*/ 1388 h 2427"/>
                <a:gd name="T68" fmla="*/ 1687 w 2210"/>
                <a:gd name="T69" fmla="*/ 1387 h 2427"/>
                <a:gd name="T70" fmla="*/ 1687 w 2210"/>
                <a:gd name="T71" fmla="*/ 1384 h 2427"/>
                <a:gd name="T72" fmla="*/ 1896 w 2210"/>
                <a:gd name="T73" fmla="*/ 1163 h 2427"/>
                <a:gd name="T74" fmla="*/ 2100 w 2210"/>
                <a:gd name="T75" fmla="*/ 1381 h 2427"/>
                <a:gd name="T76" fmla="*/ 2100 w 2210"/>
                <a:gd name="T77" fmla="*/ 1381 h 2427"/>
                <a:gd name="T78" fmla="*/ 2210 w 2210"/>
                <a:gd name="T79" fmla="*/ 1388 h 2427"/>
                <a:gd name="T80" fmla="*/ 2210 w 2210"/>
                <a:gd name="T81" fmla="*/ 1383 h 2427"/>
                <a:gd name="T82" fmla="*/ 2210 w 2210"/>
                <a:gd name="T83" fmla="*/ 138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C84DDFF-8C82-4149-B4B5-17227E9EB031}"/>
                </a:ext>
              </a:extLst>
            </p:cNvPr>
            <p:cNvSpPr/>
            <p:nvPr/>
          </p:nvSpPr>
          <p:spPr>
            <a:xfrm>
              <a:off x="6007100" y="3101696"/>
              <a:ext cx="2296616" cy="636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8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1" name="TextBox 175">
              <a:extLst>
                <a:ext uri="{FF2B5EF4-FFF2-40B4-BE49-F238E27FC236}">
                  <a16:creationId xmlns="" xmlns:a16="http://schemas.microsoft.com/office/drawing/2014/main" id="{72AD39B8-CBBC-4358-A2A1-0D178DEF1031}"/>
                </a:ext>
              </a:extLst>
            </p:cNvPr>
            <p:cNvSpPr txBox="1"/>
            <p:nvPr/>
          </p:nvSpPr>
          <p:spPr>
            <a:xfrm>
              <a:off x="9835081" y="3239583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36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6DECC85-8E01-4EF7-B10F-0A782D477824}"/>
              </a:ext>
            </a:extLst>
          </p:cNvPr>
          <p:cNvGrpSpPr/>
          <p:nvPr/>
        </p:nvGrpSpPr>
        <p:grpSpPr>
          <a:xfrm>
            <a:off x="5382521" y="3705078"/>
            <a:ext cx="4468608" cy="1164661"/>
            <a:chOff x="4929060" y="3888126"/>
            <a:chExt cx="5958143" cy="1552881"/>
          </a:xfrm>
        </p:grpSpPr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B86B1DBB-E45E-4C75-B833-767DBB66BD9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82036" y="2235150"/>
              <a:ext cx="1552881" cy="4858833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ctr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="" xmlns:a16="http://schemas.microsoft.com/office/drawing/2014/main" id="{01FECB5B-EDEE-468F-9751-046F5810CB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2303" y="4185735"/>
              <a:ext cx="529331" cy="486275"/>
            </a:xfrm>
            <a:custGeom>
              <a:avLst/>
              <a:gdLst>
                <a:gd name="T0" fmla="*/ 1120 w 2069"/>
                <a:gd name="T1" fmla="*/ 0 h 1899"/>
                <a:gd name="T2" fmla="*/ 189 w 2069"/>
                <a:gd name="T3" fmla="*/ 777 h 1899"/>
                <a:gd name="T4" fmla="*/ 0 w 2069"/>
                <a:gd name="T5" fmla="*/ 777 h 1899"/>
                <a:gd name="T6" fmla="*/ 259 w 2069"/>
                <a:gd name="T7" fmla="*/ 1122 h 1899"/>
                <a:gd name="T8" fmla="*/ 517 w 2069"/>
                <a:gd name="T9" fmla="*/ 777 h 1899"/>
                <a:gd name="T10" fmla="*/ 362 w 2069"/>
                <a:gd name="T11" fmla="*/ 777 h 1899"/>
                <a:gd name="T12" fmla="*/ 1120 w 2069"/>
                <a:gd name="T13" fmla="*/ 173 h 1899"/>
                <a:gd name="T14" fmla="*/ 1896 w 2069"/>
                <a:gd name="T15" fmla="*/ 950 h 1899"/>
                <a:gd name="T16" fmla="*/ 1120 w 2069"/>
                <a:gd name="T17" fmla="*/ 1727 h 1899"/>
                <a:gd name="T18" fmla="*/ 477 w 2069"/>
                <a:gd name="T19" fmla="*/ 1381 h 1899"/>
                <a:gd name="T20" fmla="*/ 276 w 2069"/>
                <a:gd name="T21" fmla="*/ 1381 h 1899"/>
                <a:gd name="T22" fmla="*/ 1120 w 2069"/>
                <a:gd name="T23" fmla="*/ 1899 h 1899"/>
                <a:gd name="T24" fmla="*/ 2069 w 2069"/>
                <a:gd name="T25" fmla="*/ 950 h 1899"/>
                <a:gd name="T26" fmla="*/ 1120 w 2069"/>
                <a:gd name="T27" fmla="*/ 0 h 1899"/>
                <a:gd name="T28" fmla="*/ 1080 w 2069"/>
                <a:gd name="T29" fmla="*/ 345 h 1899"/>
                <a:gd name="T30" fmla="*/ 1080 w 2069"/>
                <a:gd name="T31" fmla="*/ 978 h 1899"/>
                <a:gd name="T32" fmla="*/ 1528 w 2069"/>
                <a:gd name="T33" fmla="*/ 1243 h 1899"/>
                <a:gd name="T34" fmla="*/ 1569 w 2069"/>
                <a:gd name="T35" fmla="*/ 1168 h 1899"/>
                <a:gd name="T36" fmla="*/ 1166 w 2069"/>
                <a:gd name="T37" fmla="*/ 926 h 1899"/>
                <a:gd name="T38" fmla="*/ 1166 w 2069"/>
                <a:gd name="T39" fmla="*/ 345 h 1899"/>
                <a:gd name="T40" fmla="*/ 1080 w 2069"/>
                <a:gd name="T41" fmla="*/ 345 h 1899"/>
                <a:gd name="T42" fmla="*/ 1080 w 2069"/>
                <a:gd name="T43" fmla="*/ 345 h 1899"/>
                <a:gd name="T44" fmla="*/ 1080 w 2069"/>
                <a:gd name="T45" fmla="*/ 345 h 1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DDF87DCA-279F-4AEE-A12D-D306FB5B30C1}"/>
                </a:ext>
              </a:extLst>
            </p:cNvPr>
            <p:cNvSpPr/>
            <p:nvPr/>
          </p:nvSpPr>
          <p:spPr>
            <a:xfrm>
              <a:off x="6007100" y="4092297"/>
              <a:ext cx="2296616" cy="636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8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6" name="TextBox 175">
              <a:extLst>
                <a:ext uri="{FF2B5EF4-FFF2-40B4-BE49-F238E27FC236}">
                  <a16:creationId xmlns="" xmlns:a16="http://schemas.microsoft.com/office/drawing/2014/main" id="{A739AF78-CFF3-40E2-8686-5DA3E4564669}"/>
                </a:ext>
              </a:extLst>
            </p:cNvPr>
            <p:cNvSpPr txBox="1"/>
            <p:nvPr/>
          </p:nvSpPr>
          <p:spPr>
            <a:xfrm>
              <a:off x="9828794" y="4328293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62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A5AA1906-FAB6-464B-A996-FC8B256F7F78}"/>
              </a:ext>
            </a:extLst>
          </p:cNvPr>
          <p:cNvGrpSpPr/>
          <p:nvPr/>
        </p:nvGrpSpPr>
        <p:grpSpPr>
          <a:xfrm>
            <a:off x="5382522" y="4912482"/>
            <a:ext cx="4468607" cy="1164661"/>
            <a:chOff x="4929060" y="4927936"/>
            <a:chExt cx="5958142" cy="1552881"/>
          </a:xfrm>
        </p:grpSpPr>
        <p:sp>
          <p:nvSpPr>
            <p:cNvPr id="18" name="Freeform 8">
              <a:extLst>
                <a:ext uri="{FF2B5EF4-FFF2-40B4-BE49-F238E27FC236}">
                  <a16:creationId xmlns="" xmlns:a16="http://schemas.microsoft.com/office/drawing/2014/main" id="{94804D05-3CFD-4EFD-A078-F0ED4C39C7E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82036" y="3274960"/>
              <a:ext cx="1552881" cy="4858833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="" xmlns:a16="http://schemas.microsoft.com/office/drawing/2014/main" id="{EE21F9E6-2784-4E35-AFBF-DC64728D0E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2140" y="5480603"/>
              <a:ext cx="488397" cy="488397"/>
            </a:xfrm>
            <a:custGeom>
              <a:avLst/>
              <a:gdLst>
                <a:gd name="T0" fmla="*/ 1497 w 2998"/>
                <a:gd name="T1" fmla="*/ 0 h 2998"/>
                <a:gd name="T2" fmla="*/ 2081 w 2998"/>
                <a:gd name="T3" fmla="*/ 118 h 2998"/>
                <a:gd name="T4" fmla="*/ 2558 w 2998"/>
                <a:gd name="T5" fmla="*/ 440 h 2998"/>
                <a:gd name="T6" fmla="*/ 2880 w 2998"/>
                <a:gd name="T7" fmla="*/ 917 h 2998"/>
                <a:gd name="T8" fmla="*/ 2998 w 2998"/>
                <a:gd name="T9" fmla="*/ 1501 h 2998"/>
                <a:gd name="T10" fmla="*/ 2880 w 2998"/>
                <a:gd name="T11" fmla="*/ 2085 h 2998"/>
                <a:gd name="T12" fmla="*/ 2558 w 2998"/>
                <a:gd name="T13" fmla="*/ 2562 h 2998"/>
                <a:gd name="T14" fmla="*/ 2081 w 2998"/>
                <a:gd name="T15" fmla="*/ 2882 h 2998"/>
                <a:gd name="T16" fmla="*/ 1497 w 2998"/>
                <a:gd name="T17" fmla="*/ 2998 h 2998"/>
                <a:gd name="T18" fmla="*/ 977 w 2998"/>
                <a:gd name="T19" fmla="*/ 2906 h 2998"/>
                <a:gd name="T20" fmla="*/ 534 w 2998"/>
                <a:gd name="T21" fmla="*/ 2650 h 2998"/>
                <a:gd name="T22" fmla="*/ 899 w 2998"/>
                <a:gd name="T23" fmla="*/ 1872 h 2998"/>
                <a:gd name="T24" fmla="*/ 1024 w 2998"/>
                <a:gd name="T25" fmla="*/ 2074 h 2998"/>
                <a:gd name="T26" fmla="*/ 1120 w 2998"/>
                <a:gd name="T27" fmla="*/ 2226 h 2998"/>
                <a:gd name="T28" fmla="*/ 1187 w 2998"/>
                <a:gd name="T29" fmla="*/ 2323 h 2998"/>
                <a:gd name="T30" fmla="*/ 1253 w 2998"/>
                <a:gd name="T31" fmla="*/ 2406 h 2998"/>
                <a:gd name="T32" fmla="*/ 1337 w 2998"/>
                <a:gd name="T33" fmla="*/ 2451 h 2998"/>
                <a:gd name="T34" fmla="*/ 1434 w 2998"/>
                <a:gd name="T35" fmla="*/ 2427 h 2998"/>
                <a:gd name="T36" fmla="*/ 1498 w 2998"/>
                <a:gd name="T37" fmla="*/ 2339 h 2998"/>
                <a:gd name="T38" fmla="*/ 1534 w 2998"/>
                <a:gd name="T39" fmla="*/ 2272 h 2998"/>
                <a:gd name="T40" fmla="*/ 1600 w 2998"/>
                <a:gd name="T41" fmla="*/ 2138 h 2998"/>
                <a:gd name="T42" fmla="*/ 1686 w 2998"/>
                <a:gd name="T43" fmla="*/ 1960 h 2998"/>
                <a:gd name="T44" fmla="*/ 1782 w 2998"/>
                <a:gd name="T45" fmla="*/ 1760 h 2998"/>
                <a:gd name="T46" fmla="*/ 2032 w 2998"/>
                <a:gd name="T47" fmla="*/ 1232 h 2998"/>
                <a:gd name="T48" fmla="*/ 2371 w 2998"/>
                <a:gd name="T49" fmla="*/ 1415 h 2998"/>
                <a:gd name="T50" fmla="*/ 2234 w 2998"/>
                <a:gd name="T51" fmla="*/ 426 h 2998"/>
                <a:gd name="T52" fmla="*/ 1363 w 2998"/>
                <a:gd name="T53" fmla="*/ 960 h 2998"/>
                <a:gd name="T54" fmla="*/ 1744 w 2998"/>
                <a:gd name="T55" fmla="*/ 1091 h 2998"/>
                <a:gd name="T56" fmla="*/ 1341 w 2998"/>
                <a:gd name="T57" fmla="*/ 1920 h 2998"/>
                <a:gd name="T58" fmla="*/ 1181 w 2998"/>
                <a:gd name="T59" fmla="*/ 1658 h 2998"/>
                <a:gd name="T60" fmla="*/ 1125 w 2998"/>
                <a:gd name="T61" fmla="*/ 1567 h 2998"/>
                <a:gd name="T62" fmla="*/ 1078 w 2998"/>
                <a:gd name="T63" fmla="*/ 1491 h 2998"/>
                <a:gd name="T64" fmla="*/ 1050 w 2998"/>
                <a:gd name="T65" fmla="*/ 1443 h 2998"/>
                <a:gd name="T66" fmla="*/ 1051 w 2998"/>
                <a:gd name="T67" fmla="*/ 1451 h 2998"/>
                <a:gd name="T68" fmla="*/ 1014 w 2998"/>
                <a:gd name="T69" fmla="*/ 1402 h 2998"/>
                <a:gd name="T70" fmla="*/ 957 w 2998"/>
                <a:gd name="T71" fmla="*/ 1338 h 2998"/>
                <a:gd name="T72" fmla="*/ 896 w 2998"/>
                <a:gd name="T73" fmla="*/ 1306 h 2998"/>
                <a:gd name="T74" fmla="*/ 790 w 2998"/>
                <a:gd name="T75" fmla="*/ 1342 h 2998"/>
                <a:gd name="T76" fmla="*/ 739 w 2998"/>
                <a:gd name="T77" fmla="*/ 1427 h 2998"/>
                <a:gd name="T78" fmla="*/ 707 w 2998"/>
                <a:gd name="T79" fmla="*/ 1496 h 2998"/>
                <a:gd name="T80" fmla="*/ 640 w 2998"/>
                <a:gd name="T81" fmla="*/ 1635 h 2998"/>
                <a:gd name="T82" fmla="*/ 550 w 2998"/>
                <a:gd name="T83" fmla="*/ 1821 h 2998"/>
                <a:gd name="T84" fmla="*/ 448 w 2998"/>
                <a:gd name="T85" fmla="*/ 2019 h 2998"/>
                <a:gd name="T86" fmla="*/ 355 w 2998"/>
                <a:gd name="T87" fmla="*/ 2214 h 2998"/>
                <a:gd name="T88" fmla="*/ 278 w 2998"/>
                <a:gd name="T89" fmla="*/ 2371 h 2998"/>
                <a:gd name="T90" fmla="*/ 72 w 2998"/>
                <a:gd name="T91" fmla="*/ 1965 h 2998"/>
                <a:gd name="T92" fmla="*/ 0 w 2998"/>
                <a:gd name="T93" fmla="*/ 1501 h 2998"/>
                <a:gd name="T94" fmla="*/ 117 w 2998"/>
                <a:gd name="T95" fmla="*/ 917 h 2998"/>
                <a:gd name="T96" fmla="*/ 437 w 2998"/>
                <a:gd name="T97" fmla="*/ 440 h 2998"/>
                <a:gd name="T98" fmla="*/ 914 w 2998"/>
                <a:gd name="T99" fmla="*/ 118 h 2998"/>
                <a:gd name="T100" fmla="*/ 1498 w 2998"/>
                <a:gd name="T101" fmla="*/ 0 h 2998"/>
                <a:gd name="T102" fmla="*/ 1497 w 2998"/>
                <a:gd name="T103" fmla="*/ 0 h 2998"/>
                <a:gd name="T104" fmla="*/ 1497 w 2998"/>
                <a:gd name="T105" fmla="*/ 0 h 2998"/>
                <a:gd name="T106" fmla="*/ 1497 w 2998"/>
                <a:gd name="T107" fmla="*/ 0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6C921733-D3FC-4E5A-B8A7-BBCEF8963574}"/>
                </a:ext>
              </a:extLst>
            </p:cNvPr>
            <p:cNvSpPr/>
            <p:nvPr/>
          </p:nvSpPr>
          <p:spPr>
            <a:xfrm>
              <a:off x="6007100" y="5387697"/>
              <a:ext cx="2296616" cy="8070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8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1" name="TextBox 175">
              <a:extLst>
                <a:ext uri="{FF2B5EF4-FFF2-40B4-BE49-F238E27FC236}">
                  <a16:creationId xmlns="" xmlns:a16="http://schemas.microsoft.com/office/drawing/2014/main" id="{475699C0-3569-4048-8E50-2DE384A483AC}"/>
                </a:ext>
              </a:extLst>
            </p:cNvPr>
            <p:cNvSpPr txBox="1"/>
            <p:nvPr/>
          </p:nvSpPr>
          <p:spPr>
            <a:xfrm>
              <a:off x="9828793" y="5334951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32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F10479DC-76F3-4206-9FDA-656B7A296419}"/>
              </a:ext>
            </a:extLst>
          </p:cNvPr>
          <p:cNvSpPr txBox="1">
            <a:spLocks/>
          </p:cNvSpPr>
          <p:nvPr/>
        </p:nvSpPr>
        <p:spPr bwMode="auto">
          <a:xfrm>
            <a:off x="2624118" y="1539184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66269F26-BD92-4AD1-BB0C-B65D2255F456}"/>
              </a:ext>
            </a:extLst>
          </p:cNvPr>
          <p:cNvSpPr txBox="1">
            <a:spLocks/>
          </p:cNvSpPr>
          <p:nvPr/>
        </p:nvSpPr>
        <p:spPr bwMode="auto">
          <a:xfrm>
            <a:off x="2656625" y="2642583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="" xmlns:a16="http://schemas.microsoft.com/office/drawing/2014/main" id="{7FC06C35-3BF0-4F0A-A80A-FADA3DC3FFAC}"/>
              </a:ext>
            </a:extLst>
          </p:cNvPr>
          <p:cNvSpPr txBox="1">
            <a:spLocks/>
          </p:cNvSpPr>
          <p:nvPr/>
        </p:nvSpPr>
        <p:spPr bwMode="auto">
          <a:xfrm>
            <a:off x="2634208" y="3909169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C489631D-3125-4B92-A4F0-BB87B91D5C1A}"/>
              </a:ext>
            </a:extLst>
          </p:cNvPr>
          <p:cNvSpPr txBox="1">
            <a:spLocks/>
          </p:cNvSpPr>
          <p:nvPr/>
        </p:nvSpPr>
        <p:spPr bwMode="auto">
          <a:xfrm>
            <a:off x="2656625" y="5085556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27" name="菱形 26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78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D85E4A5F-22A6-4DAD-A0F5-59484341516A}"/>
              </a:ext>
            </a:extLst>
          </p:cNvPr>
          <p:cNvGrpSpPr/>
          <p:nvPr/>
        </p:nvGrpSpPr>
        <p:grpSpPr>
          <a:xfrm>
            <a:off x="4402485" y="1895826"/>
            <a:ext cx="3135458" cy="3137266"/>
            <a:chOff x="4013977" y="1353289"/>
            <a:chExt cx="4180610" cy="4183021"/>
          </a:xfrm>
        </p:grpSpPr>
        <p:sp>
          <p:nvSpPr>
            <p:cNvPr id="3" name="Freeform: Shape 34">
              <a:extLst>
                <a:ext uri="{FF2B5EF4-FFF2-40B4-BE49-F238E27FC236}">
                  <a16:creationId xmlns="" xmlns:a16="http://schemas.microsoft.com/office/drawing/2014/main" id="{A044366F-7AC4-4F4A-BB7A-5C7029EE1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924" y="3446006"/>
              <a:ext cx="2090305" cy="2090304"/>
            </a:xfrm>
            <a:custGeom>
              <a:avLst/>
              <a:gdLst/>
              <a:ahLst/>
              <a:cxnLst>
                <a:cxn ang="0">
                  <a:pos x="403" y="188"/>
                </a:cxn>
                <a:cxn ang="0">
                  <a:pos x="282" y="196"/>
                </a:cxn>
                <a:cxn ang="0">
                  <a:pos x="290" y="75"/>
                </a:cxn>
                <a:cxn ang="0">
                  <a:pos x="330" y="51"/>
                </a:cxn>
                <a:cxn ang="0">
                  <a:pos x="239" y="0"/>
                </a:cxn>
                <a:cxn ang="0">
                  <a:pos x="188" y="91"/>
                </a:cxn>
                <a:cxn ang="0">
                  <a:pos x="164" y="51"/>
                </a:cxn>
                <a:cxn ang="0">
                  <a:pos x="43" y="43"/>
                </a:cxn>
                <a:cxn ang="0">
                  <a:pos x="51" y="164"/>
                </a:cxn>
                <a:cxn ang="0">
                  <a:pos x="102" y="191"/>
                </a:cxn>
                <a:cxn ang="0">
                  <a:pos x="0" y="239"/>
                </a:cxn>
                <a:cxn ang="0">
                  <a:pos x="239" y="478"/>
                </a:cxn>
                <a:cxn ang="0">
                  <a:pos x="478" y="239"/>
                </a:cxn>
                <a:cxn ang="0">
                  <a:pos x="430" y="137"/>
                </a:cxn>
                <a:cxn ang="0">
                  <a:pos x="403" y="188"/>
                </a:cxn>
              </a:cxnLst>
              <a:rect l="0" t="0" r="r" b="b"/>
              <a:pathLst>
                <a:path w="478" h="478">
                  <a:moveTo>
                    <a:pt x="403" y="188"/>
                  </a:moveTo>
                  <a:cubicBezTo>
                    <a:pt x="367" y="223"/>
                    <a:pt x="313" y="227"/>
                    <a:pt x="282" y="196"/>
                  </a:cubicBezTo>
                  <a:cubicBezTo>
                    <a:pt x="251" y="165"/>
                    <a:pt x="255" y="111"/>
                    <a:pt x="290" y="75"/>
                  </a:cubicBezTo>
                  <a:cubicBezTo>
                    <a:pt x="302" y="64"/>
                    <a:pt x="316" y="55"/>
                    <a:pt x="330" y="51"/>
                  </a:cubicBezTo>
                  <a:cubicBezTo>
                    <a:pt x="301" y="32"/>
                    <a:pt x="270" y="16"/>
                    <a:pt x="239" y="0"/>
                  </a:cubicBezTo>
                  <a:cubicBezTo>
                    <a:pt x="223" y="31"/>
                    <a:pt x="207" y="62"/>
                    <a:pt x="188" y="91"/>
                  </a:cubicBezTo>
                  <a:cubicBezTo>
                    <a:pt x="184" y="77"/>
                    <a:pt x="176" y="63"/>
                    <a:pt x="164" y="51"/>
                  </a:cubicBezTo>
                  <a:cubicBezTo>
                    <a:pt x="128" y="16"/>
                    <a:pt x="74" y="12"/>
                    <a:pt x="43" y="43"/>
                  </a:cubicBezTo>
                  <a:cubicBezTo>
                    <a:pt x="12" y="74"/>
                    <a:pt x="16" y="128"/>
                    <a:pt x="51" y="164"/>
                  </a:cubicBezTo>
                  <a:cubicBezTo>
                    <a:pt x="66" y="178"/>
                    <a:pt x="84" y="188"/>
                    <a:pt x="102" y="191"/>
                  </a:cubicBezTo>
                  <a:cubicBezTo>
                    <a:pt x="73" y="213"/>
                    <a:pt x="40" y="230"/>
                    <a:pt x="0" y="239"/>
                  </a:cubicBezTo>
                  <a:cubicBezTo>
                    <a:pt x="239" y="478"/>
                    <a:pt x="239" y="478"/>
                    <a:pt x="239" y="478"/>
                  </a:cubicBezTo>
                  <a:cubicBezTo>
                    <a:pt x="478" y="239"/>
                    <a:pt x="478" y="239"/>
                    <a:pt x="478" y="239"/>
                  </a:cubicBezTo>
                  <a:cubicBezTo>
                    <a:pt x="469" y="199"/>
                    <a:pt x="452" y="166"/>
                    <a:pt x="430" y="137"/>
                  </a:cubicBezTo>
                  <a:cubicBezTo>
                    <a:pt x="427" y="155"/>
                    <a:pt x="417" y="173"/>
                    <a:pt x="403" y="188"/>
                  </a:cubicBezTo>
                  <a:close/>
                </a:path>
              </a:pathLst>
            </a:custGeom>
            <a:solidFill>
              <a:srgbClr val="61B5B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Freeform: Shape 35">
              <a:extLst>
                <a:ext uri="{FF2B5EF4-FFF2-40B4-BE49-F238E27FC236}">
                  <a16:creationId xmlns="" xmlns:a16="http://schemas.microsoft.com/office/drawing/2014/main" id="{380799C3-3A90-4D0F-A1FE-5EF02EB0D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977" y="2399647"/>
              <a:ext cx="2090305" cy="2090304"/>
            </a:xfrm>
            <a:custGeom>
              <a:avLst/>
              <a:gdLst/>
              <a:ahLst/>
              <a:cxnLst>
                <a:cxn ang="0">
                  <a:pos x="290" y="403"/>
                </a:cxn>
                <a:cxn ang="0">
                  <a:pos x="282" y="282"/>
                </a:cxn>
                <a:cxn ang="0">
                  <a:pos x="403" y="290"/>
                </a:cxn>
                <a:cxn ang="0">
                  <a:pos x="427" y="330"/>
                </a:cxn>
                <a:cxn ang="0">
                  <a:pos x="478" y="239"/>
                </a:cxn>
                <a:cxn ang="0">
                  <a:pos x="387" y="188"/>
                </a:cxn>
                <a:cxn ang="0">
                  <a:pos x="427" y="164"/>
                </a:cxn>
                <a:cxn ang="0">
                  <a:pos x="435" y="43"/>
                </a:cxn>
                <a:cxn ang="0">
                  <a:pos x="314" y="51"/>
                </a:cxn>
                <a:cxn ang="0">
                  <a:pos x="287" y="102"/>
                </a:cxn>
                <a:cxn ang="0">
                  <a:pos x="239" y="0"/>
                </a:cxn>
                <a:cxn ang="0">
                  <a:pos x="0" y="239"/>
                </a:cxn>
                <a:cxn ang="0">
                  <a:pos x="239" y="478"/>
                </a:cxn>
                <a:cxn ang="0">
                  <a:pos x="341" y="430"/>
                </a:cxn>
                <a:cxn ang="0">
                  <a:pos x="290" y="403"/>
                </a:cxn>
              </a:cxnLst>
              <a:rect l="0" t="0" r="r" b="b"/>
              <a:pathLst>
                <a:path w="478" h="478">
                  <a:moveTo>
                    <a:pt x="290" y="403"/>
                  </a:moveTo>
                  <a:cubicBezTo>
                    <a:pt x="255" y="367"/>
                    <a:pt x="251" y="313"/>
                    <a:pt x="282" y="282"/>
                  </a:cubicBezTo>
                  <a:cubicBezTo>
                    <a:pt x="313" y="251"/>
                    <a:pt x="367" y="255"/>
                    <a:pt x="403" y="290"/>
                  </a:cubicBezTo>
                  <a:cubicBezTo>
                    <a:pt x="415" y="302"/>
                    <a:pt x="423" y="316"/>
                    <a:pt x="427" y="330"/>
                  </a:cubicBezTo>
                  <a:cubicBezTo>
                    <a:pt x="446" y="301"/>
                    <a:pt x="462" y="270"/>
                    <a:pt x="478" y="239"/>
                  </a:cubicBezTo>
                  <a:cubicBezTo>
                    <a:pt x="447" y="223"/>
                    <a:pt x="416" y="207"/>
                    <a:pt x="387" y="188"/>
                  </a:cubicBezTo>
                  <a:cubicBezTo>
                    <a:pt x="401" y="184"/>
                    <a:pt x="415" y="175"/>
                    <a:pt x="427" y="164"/>
                  </a:cubicBezTo>
                  <a:cubicBezTo>
                    <a:pt x="462" y="128"/>
                    <a:pt x="466" y="74"/>
                    <a:pt x="435" y="43"/>
                  </a:cubicBezTo>
                  <a:cubicBezTo>
                    <a:pt x="404" y="12"/>
                    <a:pt x="350" y="16"/>
                    <a:pt x="314" y="51"/>
                  </a:cubicBezTo>
                  <a:cubicBezTo>
                    <a:pt x="300" y="66"/>
                    <a:pt x="290" y="84"/>
                    <a:pt x="287" y="102"/>
                  </a:cubicBezTo>
                  <a:cubicBezTo>
                    <a:pt x="265" y="73"/>
                    <a:pt x="248" y="40"/>
                    <a:pt x="239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239" y="478"/>
                    <a:pt x="239" y="478"/>
                    <a:pt x="239" y="478"/>
                  </a:cubicBezTo>
                  <a:cubicBezTo>
                    <a:pt x="279" y="469"/>
                    <a:pt x="312" y="452"/>
                    <a:pt x="341" y="430"/>
                  </a:cubicBezTo>
                  <a:cubicBezTo>
                    <a:pt x="323" y="427"/>
                    <a:pt x="305" y="417"/>
                    <a:pt x="290" y="403"/>
                  </a:cubicBez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6">
              <a:extLst>
                <a:ext uri="{FF2B5EF4-FFF2-40B4-BE49-F238E27FC236}">
                  <a16:creationId xmlns="" xmlns:a16="http://schemas.microsoft.com/office/drawing/2014/main" id="{17B42B55-E1C9-41BE-A1F1-9F48B74DE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4282" y="2399647"/>
              <a:ext cx="2090305" cy="2090304"/>
            </a:xfrm>
            <a:custGeom>
              <a:avLst/>
              <a:gdLst/>
              <a:ahLst/>
              <a:cxnLst>
                <a:cxn ang="0">
                  <a:pos x="188" y="75"/>
                </a:cxn>
                <a:cxn ang="0">
                  <a:pos x="196" y="196"/>
                </a:cxn>
                <a:cxn ang="0">
                  <a:pos x="75" y="188"/>
                </a:cxn>
                <a:cxn ang="0">
                  <a:pos x="51" y="148"/>
                </a:cxn>
                <a:cxn ang="0">
                  <a:pos x="0" y="239"/>
                </a:cxn>
                <a:cxn ang="0">
                  <a:pos x="91" y="290"/>
                </a:cxn>
                <a:cxn ang="0">
                  <a:pos x="51" y="314"/>
                </a:cxn>
                <a:cxn ang="0">
                  <a:pos x="43" y="435"/>
                </a:cxn>
                <a:cxn ang="0">
                  <a:pos x="164" y="427"/>
                </a:cxn>
                <a:cxn ang="0">
                  <a:pos x="191" y="376"/>
                </a:cxn>
                <a:cxn ang="0">
                  <a:pos x="239" y="478"/>
                </a:cxn>
                <a:cxn ang="0">
                  <a:pos x="478" y="239"/>
                </a:cxn>
                <a:cxn ang="0">
                  <a:pos x="239" y="0"/>
                </a:cxn>
                <a:cxn ang="0">
                  <a:pos x="137" y="48"/>
                </a:cxn>
                <a:cxn ang="0">
                  <a:pos x="188" y="75"/>
                </a:cxn>
              </a:cxnLst>
              <a:rect l="0" t="0" r="r" b="b"/>
              <a:pathLst>
                <a:path w="478" h="478">
                  <a:moveTo>
                    <a:pt x="188" y="75"/>
                  </a:moveTo>
                  <a:cubicBezTo>
                    <a:pt x="223" y="111"/>
                    <a:pt x="227" y="165"/>
                    <a:pt x="196" y="196"/>
                  </a:cubicBezTo>
                  <a:cubicBezTo>
                    <a:pt x="165" y="227"/>
                    <a:pt x="111" y="223"/>
                    <a:pt x="75" y="188"/>
                  </a:cubicBezTo>
                  <a:cubicBezTo>
                    <a:pt x="64" y="176"/>
                    <a:pt x="55" y="162"/>
                    <a:pt x="51" y="148"/>
                  </a:cubicBezTo>
                  <a:cubicBezTo>
                    <a:pt x="32" y="177"/>
                    <a:pt x="16" y="208"/>
                    <a:pt x="0" y="239"/>
                  </a:cubicBezTo>
                  <a:cubicBezTo>
                    <a:pt x="31" y="255"/>
                    <a:pt x="62" y="271"/>
                    <a:pt x="91" y="290"/>
                  </a:cubicBezTo>
                  <a:cubicBezTo>
                    <a:pt x="77" y="294"/>
                    <a:pt x="63" y="303"/>
                    <a:pt x="51" y="314"/>
                  </a:cubicBezTo>
                  <a:cubicBezTo>
                    <a:pt x="16" y="350"/>
                    <a:pt x="12" y="404"/>
                    <a:pt x="43" y="435"/>
                  </a:cubicBezTo>
                  <a:cubicBezTo>
                    <a:pt x="74" y="466"/>
                    <a:pt x="128" y="462"/>
                    <a:pt x="164" y="427"/>
                  </a:cubicBezTo>
                  <a:cubicBezTo>
                    <a:pt x="178" y="412"/>
                    <a:pt x="188" y="394"/>
                    <a:pt x="191" y="376"/>
                  </a:cubicBezTo>
                  <a:cubicBezTo>
                    <a:pt x="213" y="405"/>
                    <a:pt x="230" y="438"/>
                    <a:pt x="239" y="478"/>
                  </a:cubicBezTo>
                  <a:cubicBezTo>
                    <a:pt x="478" y="239"/>
                    <a:pt x="478" y="239"/>
                    <a:pt x="478" y="239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99" y="9"/>
                    <a:pt x="166" y="26"/>
                    <a:pt x="137" y="48"/>
                  </a:cubicBezTo>
                  <a:cubicBezTo>
                    <a:pt x="155" y="51"/>
                    <a:pt x="173" y="61"/>
                    <a:pt x="188" y="75"/>
                  </a:cubicBez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7">
              <a:extLst>
                <a:ext uri="{FF2B5EF4-FFF2-40B4-BE49-F238E27FC236}">
                  <a16:creationId xmlns="" xmlns:a16="http://schemas.microsoft.com/office/drawing/2014/main" id="{E3196D9E-04D1-457B-9DD6-50CED954E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924" y="1353289"/>
              <a:ext cx="2090305" cy="2092717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48" y="341"/>
                </a:cxn>
                <a:cxn ang="0">
                  <a:pos x="75" y="290"/>
                </a:cxn>
                <a:cxn ang="0">
                  <a:pos x="196" y="282"/>
                </a:cxn>
                <a:cxn ang="0">
                  <a:pos x="188" y="403"/>
                </a:cxn>
                <a:cxn ang="0">
                  <a:pos x="148" y="427"/>
                </a:cxn>
                <a:cxn ang="0">
                  <a:pos x="239" y="478"/>
                </a:cxn>
                <a:cxn ang="0">
                  <a:pos x="290" y="387"/>
                </a:cxn>
                <a:cxn ang="0">
                  <a:pos x="314" y="427"/>
                </a:cxn>
                <a:cxn ang="0">
                  <a:pos x="435" y="435"/>
                </a:cxn>
                <a:cxn ang="0">
                  <a:pos x="427" y="314"/>
                </a:cxn>
                <a:cxn ang="0">
                  <a:pos x="376" y="287"/>
                </a:cxn>
                <a:cxn ang="0">
                  <a:pos x="478" y="239"/>
                </a:cxn>
                <a:cxn ang="0">
                  <a:pos x="239" y="0"/>
                </a:cxn>
                <a:cxn ang="0">
                  <a:pos x="0" y="23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9" y="279"/>
                    <a:pt x="26" y="312"/>
                    <a:pt x="48" y="341"/>
                  </a:cubicBezTo>
                  <a:cubicBezTo>
                    <a:pt x="51" y="323"/>
                    <a:pt x="61" y="305"/>
                    <a:pt x="75" y="290"/>
                  </a:cubicBezTo>
                  <a:cubicBezTo>
                    <a:pt x="111" y="255"/>
                    <a:pt x="165" y="251"/>
                    <a:pt x="196" y="282"/>
                  </a:cubicBezTo>
                  <a:cubicBezTo>
                    <a:pt x="227" y="313"/>
                    <a:pt x="223" y="367"/>
                    <a:pt x="188" y="403"/>
                  </a:cubicBezTo>
                  <a:cubicBezTo>
                    <a:pt x="176" y="414"/>
                    <a:pt x="162" y="423"/>
                    <a:pt x="148" y="427"/>
                  </a:cubicBezTo>
                  <a:cubicBezTo>
                    <a:pt x="177" y="446"/>
                    <a:pt x="208" y="462"/>
                    <a:pt x="239" y="478"/>
                  </a:cubicBezTo>
                  <a:cubicBezTo>
                    <a:pt x="255" y="447"/>
                    <a:pt x="271" y="416"/>
                    <a:pt x="290" y="387"/>
                  </a:cubicBezTo>
                  <a:cubicBezTo>
                    <a:pt x="294" y="401"/>
                    <a:pt x="303" y="415"/>
                    <a:pt x="314" y="427"/>
                  </a:cubicBezTo>
                  <a:cubicBezTo>
                    <a:pt x="350" y="462"/>
                    <a:pt x="404" y="466"/>
                    <a:pt x="435" y="435"/>
                  </a:cubicBezTo>
                  <a:cubicBezTo>
                    <a:pt x="466" y="404"/>
                    <a:pt x="462" y="350"/>
                    <a:pt x="427" y="314"/>
                  </a:cubicBezTo>
                  <a:cubicBezTo>
                    <a:pt x="412" y="300"/>
                    <a:pt x="394" y="290"/>
                    <a:pt x="376" y="287"/>
                  </a:cubicBezTo>
                  <a:cubicBezTo>
                    <a:pt x="405" y="265"/>
                    <a:pt x="438" y="248"/>
                    <a:pt x="478" y="239"/>
                  </a:cubicBezTo>
                  <a:cubicBezTo>
                    <a:pt x="239" y="0"/>
                    <a:pt x="239" y="0"/>
                    <a:pt x="239" y="0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61B5B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38">
              <a:extLst>
                <a:ext uri="{FF2B5EF4-FFF2-40B4-BE49-F238E27FC236}">
                  <a16:creationId xmlns="" xmlns:a16="http://schemas.microsoft.com/office/drawing/2014/main" id="{FA20EA4F-FAA5-4AA1-AC9E-4F1A64B1BD6A}"/>
                </a:ext>
              </a:extLst>
            </p:cNvPr>
            <p:cNvGrpSpPr/>
            <p:nvPr/>
          </p:nvGrpSpPr>
          <p:grpSpPr>
            <a:xfrm>
              <a:off x="5832020" y="1895017"/>
              <a:ext cx="507206" cy="572237"/>
              <a:chOff x="5010151" y="4568825"/>
              <a:chExt cx="185737" cy="209550"/>
            </a:xfrm>
            <a:solidFill>
              <a:schemeClr val="bg1"/>
            </a:solidFill>
          </p:grpSpPr>
          <p:sp>
            <p:nvSpPr>
              <p:cNvPr id="24" name="Oval 39">
                <a:extLst>
                  <a:ext uri="{FF2B5EF4-FFF2-40B4-BE49-F238E27FC236}">
                    <a16:creationId xmlns="" xmlns:a16="http://schemas.microsoft.com/office/drawing/2014/main" id="{0486CF99-9F3A-485C-A886-3E1432932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651" y="4654550"/>
                <a:ext cx="28575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40">
                <a:extLst>
                  <a:ext uri="{FF2B5EF4-FFF2-40B4-BE49-F238E27FC236}">
                    <a16:creationId xmlns="" xmlns:a16="http://schemas.microsoft.com/office/drawing/2014/main" id="{57FC4B0B-1BC1-45F1-8306-84E9E3DA6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151" y="4679950"/>
                <a:ext cx="114300" cy="98425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29" y="9"/>
                  </a:cxn>
                  <a:cxn ang="0">
                    <a:pos x="29" y="8"/>
                  </a:cxn>
                  <a:cxn ang="0">
                    <a:pos x="32" y="8"/>
                  </a:cxn>
                  <a:cxn ang="0">
                    <a:pos x="34" y="3"/>
                  </a:cxn>
                  <a:cxn ang="0">
                    <a:pos x="27" y="4"/>
                  </a:cxn>
                  <a:cxn ang="0">
                    <a:pos x="25" y="2"/>
                  </a:cxn>
                  <a:cxn ang="0">
                    <a:pos x="22" y="1"/>
                  </a:cxn>
                  <a:cxn ang="0">
                    <a:pos x="17" y="3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1" y="22"/>
                  </a:cxn>
                  <a:cxn ang="0">
                    <a:pos x="3" y="22"/>
                  </a:cxn>
                  <a:cxn ang="0">
                    <a:pos x="0" y="25"/>
                  </a:cxn>
                  <a:cxn ang="0">
                    <a:pos x="3" y="28"/>
                  </a:cxn>
                  <a:cxn ang="0">
                    <a:pos x="13" y="28"/>
                  </a:cxn>
                  <a:cxn ang="0">
                    <a:pos x="15" y="26"/>
                  </a:cxn>
                  <a:cxn ang="0">
                    <a:pos x="18" y="20"/>
                  </a:cxn>
                  <a:cxn ang="0">
                    <a:pos x="19" y="21"/>
                  </a:cxn>
                  <a:cxn ang="0">
                    <a:pos x="20" y="21"/>
                  </a:cxn>
                  <a:cxn ang="0">
                    <a:pos x="24" y="33"/>
                  </a:cxn>
                  <a:cxn ang="0">
                    <a:pos x="27" y="34"/>
                  </a:cxn>
                  <a:cxn ang="0">
                    <a:pos x="28" y="34"/>
                  </a:cxn>
                  <a:cxn ang="0">
                    <a:pos x="30" y="31"/>
                  </a:cxn>
                  <a:cxn ang="0">
                    <a:pos x="24" y="17"/>
                  </a:cxn>
                  <a:cxn ang="0">
                    <a:pos x="26" y="12"/>
                  </a:cxn>
                  <a:cxn ang="0">
                    <a:pos x="27" y="13"/>
                  </a:cxn>
                  <a:cxn ang="0">
                    <a:pos x="38" y="15"/>
                  </a:cxn>
                  <a:cxn ang="0">
                    <a:pos x="38" y="15"/>
                  </a:cxn>
                  <a:cxn ang="0">
                    <a:pos x="40" y="13"/>
                  </a:cxn>
                  <a:cxn ang="0">
                    <a:pos x="38" y="10"/>
                  </a:cxn>
                </a:cxnLst>
                <a:rect l="0" t="0" r="r" b="b"/>
                <a:pathLst>
                  <a:path w="40" h="34">
                    <a:moveTo>
                      <a:pt x="38" y="10"/>
                    </a:move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6" y="2"/>
                      <a:pt x="25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0" y="0"/>
                      <a:pt x="18" y="1"/>
                      <a:pt x="17" y="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3"/>
                      <a:pt x="0" y="25"/>
                    </a:cubicBezTo>
                    <a:cubicBezTo>
                      <a:pt x="0" y="27"/>
                      <a:pt x="1" y="28"/>
                      <a:pt x="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7"/>
                      <a:pt x="15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20" y="21"/>
                      <a:pt x="20" y="21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4"/>
                      <a:pt x="26" y="34"/>
                      <a:pt x="27" y="34"/>
                    </a:cubicBezTo>
                    <a:cubicBezTo>
                      <a:pt x="27" y="34"/>
                      <a:pt x="28" y="34"/>
                      <a:pt x="28" y="34"/>
                    </a:cubicBezTo>
                    <a:cubicBezTo>
                      <a:pt x="29" y="34"/>
                      <a:pt x="30" y="32"/>
                      <a:pt x="30" y="31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7" y="13"/>
                      <a:pt x="27" y="13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40" y="14"/>
                      <a:pt x="40" y="13"/>
                    </a:cubicBezTo>
                    <a:cubicBezTo>
                      <a:pt x="40" y="11"/>
                      <a:pt x="39" y="10"/>
                      <a:pt x="3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41">
                <a:extLst>
                  <a:ext uri="{FF2B5EF4-FFF2-40B4-BE49-F238E27FC236}">
                    <a16:creationId xmlns="" xmlns:a16="http://schemas.microsoft.com/office/drawing/2014/main" id="{93C3DDCF-8270-4929-98DB-0BA9FFF50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9688" y="4689475"/>
                <a:ext cx="11113" cy="1428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4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42">
                <a:extLst>
                  <a:ext uri="{FF2B5EF4-FFF2-40B4-BE49-F238E27FC236}">
                    <a16:creationId xmlns="" xmlns:a16="http://schemas.microsoft.com/office/drawing/2014/main" id="{17CD0280-670C-45D3-9D84-AE93B49C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6" y="4724400"/>
                <a:ext cx="17463" cy="174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5" y="4"/>
                  </a:cxn>
                  <a:cxn ang="0">
                    <a:pos x="6" y="1"/>
                  </a:cxn>
                  <a:cxn ang="0">
                    <a:pos x="2" y="0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43">
                <a:extLst>
                  <a:ext uri="{FF2B5EF4-FFF2-40B4-BE49-F238E27FC236}">
                    <a16:creationId xmlns="" xmlns:a16="http://schemas.microsoft.com/office/drawing/2014/main" id="{B374A80C-3DF1-4542-80CF-A699F9A05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0163" y="4678363"/>
                <a:ext cx="17463" cy="793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5" y="1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5" y="3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cubicBezTo>
                      <a:pt x="6" y="2"/>
                      <a:pt x="5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44">
                <a:extLst>
                  <a:ext uri="{FF2B5EF4-FFF2-40B4-BE49-F238E27FC236}">
                    <a16:creationId xmlns="" xmlns:a16="http://schemas.microsoft.com/office/drawing/2014/main" id="{FB591425-2215-4FD3-A2C7-4F9AEE509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4672013"/>
                <a:ext cx="11113" cy="7937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7" y="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45">
                <a:extLst>
                  <a:ext uri="{FF2B5EF4-FFF2-40B4-BE49-F238E27FC236}">
                    <a16:creationId xmlns="" xmlns:a16="http://schemas.microsoft.com/office/drawing/2014/main" id="{ED5C89F3-5D4A-4294-8792-D1478B17B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4763" y="4568825"/>
                <a:ext cx="111125" cy="109537"/>
              </a:xfrm>
              <a:custGeom>
                <a:avLst/>
                <a:gdLst/>
                <a:ahLst/>
                <a:cxnLst>
                  <a:cxn ang="0">
                    <a:pos x="20" y="38"/>
                  </a:cxn>
                  <a:cxn ang="0">
                    <a:pos x="13" y="37"/>
                  </a:cxn>
                  <a:cxn ang="0">
                    <a:pos x="4" y="12"/>
                  </a:cxn>
                  <a:cxn ang="0">
                    <a:pos x="21" y="0"/>
                  </a:cxn>
                  <a:cxn ang="0">
                    <a:pos x="28" y="2"/>
                  </a:cxn>
                  <a:cxn ang="0">
                    <a:pos x="37" y="12"/>
                  </a:cxn>
                  <a:cxn ang="0">
                    <a:pos x="37" y="26"/>
                  </a:cxn>
                  <a:cxn ang="0">
                    <a:pos x="20" y="38"/>
                  </a:cxn>
                  <a:cxn ang="0">
                    <a:pos x="21" y="4"/>
                  </a:cxn>
                  <a:cxn ang="0">
                    <a:pos x="8" y="14"/>
                  </a:cxn>
                  <a:cxn ang="0">
                    <a:pos x="15" y="33"/>
                  </a:cxn>
                  <a:cxn ang="0">
                    <a:pos x="20" y="34"/>
                  </a:cxn>
                  <a:cxn ang="0">
                    <a:pos x="33" y="24"/>
                  </a:cxn>
                  <a:cxn ang="0">
                    <a:pos x="34" y="13"/>
                  </a:cxn>
                  <a:cxn ang="0">
                    <a:pos x="26" y="5"/>
                  </a:cxn>
                  <a:cxn ang="0">
                    <a:pos x="21" y="4"/>
                  </a:cxn>
                </a:cxnLst>
                <a:rect l="0" t="0" r="r" b="b"/>
                <a:pathLst>
                  <a:path w="39" h="38">
                    <a:moveTo>
                      <a:pt x="20" y="38"/>
                    </a:moveTo>
                    <a:cubicBezTo>
                      <a:pt x="18" y="38"/>
                      <a:pt x="15" y="37"/>
                      <a:pt x="13" y="37"/>
                    </a:cubicBezTo>
                    <a:cubicBezTo>
                      <a:pt x="4" y="33"/>
                      <a:pt x="0" y="22"/>
                      <a:pt x="4" y="12"/>
                    </a:cubicBezTo>
                    <a:cubicBezTo>
                      <a:pt x="7" y="5"/>
                      <a:pt x="14" y="0"/>
                      <a:pt x="21" y="0"/>
                    </a:cubicBezTo>
                    <a:cubicBezTo>
                      <a:pt x="24" y="0"/>
                      <a:pt x="26" y="1"/>
                      <a:pt x="28" y="2"/>
                    </a:cubicBezTo>
                    <a:cubicBezTo>
                      <a:pt x="32" y="3"/>
                      <a:pt x="36" y="7"/>
                      <a:pt x="37" y="12"/>
                    </a:cubicBezTo>
                    <a:cubicBezTo>
                      <a:pt x="39" y="16"/>
                      <a:pt x="39" y="21"/>
                      <a:pt x="37" y="26"/>
                    </a:cubicBezTo>
                    <a:cubicBezTo>
                      <a:pt x="34" y="33"/>
                      <a:pt x="27" y="38"/>
                      <a:pt x="20" y="38"/>
                    </a:cubicBezTo>
                    <a:close/>
                    <a:moveTo>
                      <a:pt x="21" y="4"/>
                    </a:moveTo>
                    <a:cubicBezTo>
                      <a:pt x="16" y="4"/>
                      <a:pt x="10" y="8"/>
                      <a:pt x="8" y="14"/>
                    </a:cubicBezTo>
                    <a:cubicBezTo>
                      <a:pt x="4" y="21"/>
                      <a:pt x="8" y="30"/>
                      <a:pt x="15" y="33"/>
                    </a:cubicBezTo>
                    <a:cubicBezTo>
                      <a:pt x="16" y="34"/>
                      <a:pt x="18" y="34"/>
                      <a:pt x="20" y="34"/>
                    </a:cubicBezTo>
                    <a:cubicBezTo>
                      <a:pt x="26" y="34"/>
                      <a:pt x="31" y="30"/>
                      <a:pt x="33" y="24"/>
                    </a:cubicBezTo>
                    <a:cubicBezTo>
                      <a:pt x="35" y="21"/>
                      <a:pt x="35" y="17"/>
                      <a:pt x="34" y="13"/>
                    </a:cubicBezTo>
                    <a:cubicBezTo>
                      <a:pt x="32" y="9"/>
                      <a:pt x="30" y="7"/>
                      <a:pt x="26" y="5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46">
                <a:extLst>
                  <a:ext uri="{FF2B5EF4-FFF2-40B4-BE49-F238E27FC236}">
                    <a16:creationId xmlns="" xmlns:a16="http://schemas.microsoft.com/office/drawing/2014/main" id="{BE0EE003-F85F-44AA-82D9-E65F409A5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4605338"/>
                <a:ext cx="52388" cy="58737"/>
              </a:xfrm>
              <a:custGeom>
                <a:avLst/>
                <a:gdLst/>
                <a:ahLst/>
                <a:cxnLst>
                  <a:cxn ang="0">
                    <a:pos x="13" y="20"/>
                  </a:cxn>
                  <a:cxn ang="0">
                    <a:pos x="8" y="19"/>
                  </a:cxn>
                  <a:cxn ang="0">
                    <a:pos x="2" y="11"/>
                  </a:cxn>
                  <a:cxn ang="0">
                    <a:pos x="2" y="1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4" y="11"/>
                  </a:cxn>
                  <a:cxn ang="0">
                    <a:pos x="9" y="16"/>
                  </a:cxn>
                  <a:cxn ang="0">
                    <a:pos x="16" y="16"/>
                  </a:cxn>
                  <a:cxn ang="0">
                    <a:pos x="17" y="17"/>
                  </a:cxn>
                  <a:cxn ang="0">
                    <a:pos x="16" y="19"/>
                  </a:cxn>
                  <a:cxn ang="0">
                    <a:pos x="13" y="20"/>
                  </a:cxn>
                </a:cxnLst>
                <a:rect l="0" t="0" r="r" b="b"/>
                <a:pathLst>
                  <a:path w="18" h="20">
                    <a:moveTo>
                      <a:pt x="13" y="20"/>
                    </a:moveTo>
                    <a:cubicBezTo>
                      <a:pt x="11" y="20"/>
                      <a:pt x="10" y="19"/>
                      <a:pt x="8" y="19"/>
                    </a:cubicBezTo>
                    <a:cubicBezTo>
                      <a:pt x="5" y="17"/>
                      <a:pt x="3" y="15"/>
                      <a:pt x="2" y="11"/>
                    </a:cubicBezTo>
                    <a:cubicBezTo>
                      <a:pt x="0" y="8"/>
                      <a:pt x="0" y="5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5" y="2"/>
                      <a:pt x="4" y="2"/>
                    </a:cubicBezTo>
                    <a:cubicBezTo>
                      <a:pt x="3" y="5"/>
                      <a:pt x="3" y="8"/>
                      <a:pt x="4" y="11"/>
                    </a:cubicBezTo>
                    <a:cubicBezTo>
                      <a:pt x="5" y="13"/>
                      <a:pt x="7" y="15"/>
                      <a:pt x="9" y="16"/>
                    </a:cubicBezTo>
                    <a:cubicBezTo>
                      <a:pt x="11" y="17"/>
                      <a:pt x="14" y="17"/>
                      <a:pt x="16" y="16"/>
                    </a:cubicBezTo>
                    <a:cubicBezTo>
                      <a:pt x="16" y="16"/>
                      <a:pt x="17" y="17"/>
                      <a:pt x="17" y="17"/>
                    </a:cubicBezTo>
                    <a:cubicBezTo>
                      <a:pt x="18" y="18"/>
                      <a:pt x="17" y="19"/>
                      <a:pt x="16" y="19"/>
                    </a:cubicBezTo>
                    <a:cubicBezTo>
                      <a:pt x="15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47">
                <a:extLst>
                  <a:ext uri="{FF2B5EF4-FFF2-40B4-BE49-F238E27FC236}">
                    <a16:creationId xmlns="" xmlns:a16="http://schemas.microsoft.com/office/drawing/2014/main" id="{3EBEEE05-B6E0-43D4-9486-DD3BEFA94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2226" y="4683125"/>
                <a:ext cx="19050" cy="238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7" y="2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cubicBezTo>
                      <a:pt x="2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8">
              <a:extLst>
                <a:ext uri="{FF2B5EF4-FFF2-40B4-BE49-F238E27FC236}">
                  <a16:creationId xmlns="" xmlns:a16="http://schemas.microsoft.com/office/drawing/2014/main" id="{E3899348-274C-4983-9BA3-ABDE2829FA47}"/>
                </a:ext>
              </a:extLst>
            </p:cNvPr>
            <p:cNvGrpSpPr/>
            <p:nvPr/>
          </p:nvGrpSpPr>
          <p:grpSpPr>
            <a:xfrm>
              <a:off x="7155532" y="3182578"/>
              <a:ext cx="437820" cy="556399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18" name="Oval 49">
                <a:extLst>
                  <a:ext uri="{FF2B5EF4-FFF2-40B4-BE49-F238E27FC236}">
                    <a16:creationId xmlns="" xmlns:a16="http://schemas.microsoft.com/office/drawing/2014/main" id="{4DD2247E-0D2A-472C-8EBE-1C51C235D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50">
                <a:extLst>
                  <a:ext uri="{FF2B5EF4-FFF2-40B4-BE49-F238E27FC236}">
                    <a16:creationId xmlns="" xmlns:a16="http://schemas.microsoft.com/office/drawing/2014/main" id="{2A162BB7-B533-4497-BF80-A0F97D66E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Oval 51">
                <a:extLst>
                  <a:ext uri="{FF2B5EF4-FFF2-40B4-BE49-F238E27FC236}">
                    <a16:creationId xmlns="" xmlns:a16="http://schemas.microsoft.com/office/drawing/2014/main" id="{DD6EF149-F7CD-4161-B43A-4EB6300A8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52">
                <a:extLst>
                  <a:ext uri="{FF2B5EF4-FFF2-40B4-BE49-F238E27FC236}">
                    <a16:creationId xmlns="" xmlns:a16="http://schemas.microsoft.com/office/drawing/2014/main" id="{5C1EF97B-DD37-4D4B-B735-B96AC7331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53">
                <a:extLst>
                  <a:ext uri="{FF2B5EF4-FFF2-40B4-BE49-F238E27FC236}">
                    <a16:creationId xmlns="" xmlns:a16="http://schemas.microsoft.com/office/drawing/2014/main" id="{4B84D53F-97CC-44B3-94AB-22228D852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54">
                <a:extLst>
                  <a:ext uri="{FF2B5EF4-FFF2-40B4-BE49-F238E27FC236}">
                    <a16:creationId xmlns="" xmlns:a16="http://schemas.microsoft.com/office/drawing/2014/main" id="{A91D7CF4-A820-49A8-8728-AD79CBB5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55">
              <a:extLst>
                <a:ext uri="{FF2B5EF4-FFF2-40B4-BE49-F238E27FC236}">
                  <a16:creationId xmlns="" xmlns:a16="http://schemas.microsoft.com/office/drawing/2014/main" id="{58C40FF4-EE4E-45EE-B9B5-A0883F431B0F}"/>
                </a:ext>
              </a:extLst>
            </p:cNvPr>
            <p:cNvGrpSpPr/>
            <p:nvPr/>
          </p:nvGrpSpPr>
          <p:grpSpPr>
            <a:xfrm>
              <a:off x="5944960" y="4413990"/>
              <a:ext cx="329914" cy="633645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15" name="Freeform: Shape 56">
                <a:extLst>
                  <a:ext uri="{FF2B5EF4-FFF2-40B4-BE49-F238E27FC236}">
                    <a16:creationId xmlns="" xmlns:a16="http://schemas.microsoft.com/office/drawing/2014/main" id="{FD22607F-637E-4427-B7FA-29322356D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57">
                <a:extLst>
                  <a:ext uri="{FF2B5EF4-FFF2-40B4-BE49-F238E27FC236}">
                    <a16:creationId xmlns="" xmlns:a16="http://schemas.microsoft.com/office/drawing/2014/main" id="{170DE87B-CDF1-46C5-A557-56C5A7950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58">
                <a:extLst>
                  <a:ext uri="{FF2B5EF4-FFF2-40B4-BE49-F238E27FC236}">
                    <a16:creationId xmlns="" xmlns:a16="http://schemas.microsoft.com/office/drawing/2014/main" id="{6DD3ECC9-BB6B-42B9-8F59-1F9067527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59">
              <a:extLst>
                <a:ext uri="{FF2B5EF4-FFF2-40B4-BE49-F238E27FC236}">
                  <a16:creationId xmlns="" xmlns:a16="http://schemas.microsoft.com/office/drawing/2014/main" id="{EC8B33F0-6A64-41D9-AEC5-584CECC166C9}"/>
                </a:ext>
              </a:extLst>
            </p:cNvPr>
            <p:cNvGrpSpPr/>
            <p:nvPr/>
          </p:nvGrpSpPr>
          <p:grpSpPr>
            <a:xfrm>
              <a:off x="4652272" y="3150905"/>
              <a:ext cx="380069" cy="584717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11" name="Freeform: Shape 60">
                <a:extLst>
                  <a:ext uri="{FF2B5EF4-FFF2-40B4-BE49-F238E27FC236}">
                    <a16:creationId xmlns="" xmlns:a16="http://schemas.microsoft.com/office/drawing/2014/main" id="{4980EAA5-4DBF-4B77-8B8A-22597F482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Freeform: Shape 61">
                <a:extLst>
                  <a:ext uri="{FF2B5EF4-FFF2-40B4-BE49-F238E27FC236}">
                    <a16:creationId xmlns="" xmlns:a16="http://schemas.microsoft.com/office/drawing/2014/main" id="{8A5F8A78-2F96-414F-AEC8-102FDD2D9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62">
                <a:extLst>
                  <a:ext uri="{FF2B5EF4-FFF2-40B4-BE49-F238E27FC236}">
                    <a16:creationId xmlns="" xmlns:a16="http://schemas.microsoft.com/office/drawing/2014/main" id="{BED7E71A-F84C-4517-B0BF-7BDE1A877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63">
                <a:extLst>
                  <a:ext uri="{FF2B5EF4-FFF2-40B4-BE49-F238E27FC236}">
                    <a16:creationId xmlns="" xmlns:a16="http://schemas.microsoft.com/office/drawing/2014/main" id="{7FE2D771-BF11-4EAF-A1F6-204FFF8DD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82">
            <a:extLst>
              <a:ext uri="{FF2B5EF4-FFF2-40B4-BE49-F238E27FC236}">
                <a16:creationId xmlns="" xmlns:a16="http://schemas.microsoft.com/office/drawing/2014/main" id="{66D55A2C-CA8A-4168-9AAE-038C54D23462}"/>
              </a:ext>
            </a:extLst>
          </p:cNvPr>
          <p:cNvGrpSpPr/>
          <p:nvPr/>
        </p:nvGrpSpPr>
        <p:grpSpPr>
          <a:xfrm>
            <a:off x="3183685" y="1927071"/>
            <a:ext cx="1745987" cy="1017237"/>
            <a:chOff x="793990" y="1227225"/>
            <a:chExt cx="2327983" cy="1356315"/>
          </a:xfrm>
        </p:grpSpPr>
        <p:sp>
          <p:nvSpPr>
            <p:cNvPr id="40" name="TextBox 83">
              <a:extLst>
                <a:ext uri="{FF2B5EF4-FFF2-40B4-BE49-F238E27FC236}">
                  <a16:creationId xmlns="" xmlns:a16="http://schemas.microsoft.com/office/drawing/2014/main" id="{D8F50A10-E20C-4C94-AF4D-1256E9350C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TextBox 84">
              <a:extLst>
                <a:ext uri="{FF2B5EF4-FFF2-40B4-BE49-F238E27FC236}">
                  <a16:creationId xmlns="" xmlns:a16="http://schemas.microsoft.com/office/drawing/2014/main" id="{44772D91-ACAB-453F-9C4A-0D47E4BF4C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5" name="Group 82">
            <a:extLst>
              <a:ext uri="{FF2B5EF4-FFF2-40B4-BE49-F238E27FC236}">
                <a16:creationId xmlns="" xmlns:a16="http://schemas.microsoft.com/office/drawing/2014/main" id="{01C34FBC-3A08-4016-99A7-ACA35A5CE1D1}"/>
              </a:ext>
            </a:extLst>
          </p:cNvPr>
          <p:cNvGrpSpPr/>
          <p:nvPr/>
        </p:nvGrpSpPr>
        <p:grpSpPr>
          <a:xfrm>
            <a:off x="7877101" y="4148959"/>
            <a:ext cx="1745987" cy="1017237"/>
            <a:chOff x="793990" y="1227225"/>
            <a:chExt cx="2327983" cy="1356315"/>
          </a:xfrm>
        </p:grpSpPr>
        <p:sp>
          <p:nvSpPr>
            <p:cNvPr id="46" name="TextBox 83">
              <a:extLst>
                <a:ext uri="{FF2B5EF4-FFF2-40B4-BE49-F238E27FC236}">
                  <a16:creationId xmlns="" xmlns:a16="http://schemas.microsoft.com/office/drawing/2014/main" id="{372F4E7D-2C25-4CF7-894E-44357ED22D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7" name="TextBox 84">
              <a:extLst>
                <a:ext uri="{FF2B5EF4-FFF2-40B4-BE49-F238E27FC236}">
                  <a16:creationId xmlns="" xmlns:a16="http://schemas.microsoft.com/office/drawing/2014/main" id="{8F325525-7E83-455D-BFD5-A456227890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8" name="Group 82">
            <a:extLst>
              <a:ext uri="{FF2B5EF4-FFF2-40B4-BE49-F238E27FC236}">
                <a16:creationId xmlns="" xmlns:a16="http://schemas.microsoft.com/office/drawing/2014/main" id="{EC87C5F9-58AD-49C2-BE5F-4804386BE9A6}"/>
              </a:ext>
            </a:extLst>
          </p:cNvPr>
          <p:cNvGrpSpPr/>
          <p:nvPr/>
        </p:nvGrpSpPr>
        <p:grpSpPr>
          <a:xfrm>
            <a:off x="7898658" y="2076369"/>
            <a:ext cx="1745987" cy="1017237"/>
            <a:chOff x="793990" y="1227225"/>
            <a:chExt cx="2327983" cy="1356315"/>
          </a:xfrm>
        </p:grpSpPr>
        <p:sp>
          <p:nvSpPr>
            <p:cNvPr id="49" name="TextBox 83">
              <a:extLst>
                <a:ext uri="{FF2B5EF4-FFF2-40B4-BE49-F238E27FC236}">
                  <a16:creationId xmlns="" xmlns:a16="http://schemas.microsoft.com/office/drawing/2014/main" id="{86568EBF-CF07-4D35-BA6E-6B45D23783A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0" name="TextBox 84">
              <a:extLst>
                <a:ext uri="{FF2B5EF4-FFF2-40B4-BE49-F238E27FC236}">
                  <a16:creationId xmlns="" xmlns:a16="http://schemas.microsoft.com/office/drawing/2014/main" id="{2441D250-8BB1-42FA-97FA-7B0110A4FB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1" name="Group 82">
            <a:extLst>
              <a:ext uri="{FF2B5EF4-FFF2-40B4-BE49-F238E27FC236}">
                <a16:creationId xmlns="" xmlns:a16="http://schemas.microsoft.com/office/drawing/2014/main" id="{123804FB-8F8F-42F1-934F-34AB6437CF21}"/>
              </a:ext>
            </a:extLst>
          </p:cNvPr>
          <p:cNvGrpSpPr/>
          <p:nvPr/>
        </p:nvGrpSpPr>
        <p:grpSpPr>
          <a:xfrm>
            <a:off x="3181814" y="4062650"/>
            <a:ext cx="1745987" cy="1017237"/>
            <a:chOff x="793990" y="1227225"/>
            <a:chExt cx="2327983" cy="1356315"/>
          </a:xfrm>
        </p:grpSpPr>
        <p:sp>
          <p:nvSpPr>
            <p:cNvPr id="52" name="TextBox 83">
              <a:extLst>
                <a:ext uri="{FF2B5EF4-FFF2-40B4-BE49-F238E27FC236}">
                  <a16:creationId xmlns="" xmlns:a16="http://schemas.microsoft.com/office/drawing/2014/main" id="{E65B930A-1BFF-48ED-92A4-C06E0B4D6CE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3" name="TextBox 84">
              <a:extLst>
                <a:ext uri="{FF2B5EF4-FFF2-40B4-BE49-F238E27FC236}">
                  <a16:creationId xmlns="" xmlns:a16="http://schemas.microsoft.com/office/drawing/2014/main" id="{7F28AB24-8A6E-4A99-A251-C39CFCB759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55" name="菱形 54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875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="" xmlns:a16="http://schemas.microsoft.com/office/drawing/2014/main" id="{D0AFF048-2644-4766-B1E9-AF0F78362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1285" y="3809371"/>
            <a:ext cx="198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LOREM IPSUM </a:t>
            </a:r>
            <a:r>
              <a:rPr lang="en-US" altLang="zh-CN" sz="1600" b="1" dirty="0">
                <a:solidFill>
                  <a:srgbClr val="61B5BF"/>
                </a:solidFill>
                <a:cs typeface="+mn-ea"/>
                <a:sym typeface="+mn-lt"/>
              </a:rPr>
              <a:t>A</a:t>
            </a: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1600" b="1" dirty="0">
              <a:solidFill>
                <a:srgbClr val="61B5BF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1B5BF"/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" name="矩形 6">
            <a:extLst>
              <a:ext uri="{FF2B5EF4-FFF2-40B4-BE49-F238E27FC236}">
                <a16:creationId xmlns="" xmlns:a16="http://schemas.microsoft.com/office/drawing/2014/main" id="{3FB807A9-6ED5-46AB-B260-DFA5CF92D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710" y="3809371"/>
            <a:ext cx="17795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LOREM IPSUM </a:t>
            </a:r>
            <a:r>
              <a:rPr lang="en-US" altLang="zh-CN" sz="1600" b="1" dirty="0">
                <a:solidFill>
                  <a:srgbClr val="61B5BF"/>
                </a:solidFill>
                <a:cs typeface="+mn-ea"/>
                <a:sym typeface="+mn-lt"/>
              </a:rPr>
              <a:t>B</a:t>
            </a:r>
            <a:endParaRPr lang="zh-CN" altLang="en-US" sz="1600" b="1" dirty="0">
              <a:solidFill>
                <a:srgbClr val="61B5BF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1B5BF"/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" name="矩形 7">
            <a:extLst>
              <a:ext uri="{FF2B5EF4-FFF2-40B4-BE49-F238E27FC236}">
                <a16:creationId xmlns="" xmlns:a16="http://schemas.microsoft.com/office/drawing/2014/main" id="{BEB90D8D-81A2-402A-AAF1-B9020C37E2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2048" y="3809371"/>
            <a:ext cx="198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LOREM IPSUM </a:t>
            </a:r>
            <a:r>
              <a:rPr lang="en-US" altLang="zh-CN" sz="1600" b="1" dirty="0">
                <a:solidFill>
                  <a:srgbClr val="61B5BF"/>
                </a:solidFill>
                <a:cs typeface="+mn-ea"/>
                <a:sym typeface="+mn-lt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1B5BF"/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" name="矩形 9">
            <a:extLst>
              <a:ext uri="{FF2B5EF4-FFF2-40B4-BE49-F238E27FC236}">
                <a16:creationId xmlns="" xmlns:a16="http://schemas.microsoft.com/office/drawing/2014/main" id="{FFC234D2-7D0E-449F-9D51-B48E4C3BA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610" y="3077533"/>
            <a:ext cx="633507" cy="85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rgbClr val="61B5BF"/>
                </a:solidFill>
                <a:cs typeface="+mn-ea"/>
                <a:sym typeface="+mn-lt"/>
              </a:rPr>
              <a:t>A</a:t>
            </a:r>
            <a:r>
              <a:rPr lang="zh-CN" altLang="en-US" sz="3600" b="1" i="1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3600" b="1" i="1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6" name="矩形 10">
            <a:extLst>
              <a:ext uri="{FF2B5EF4-FFF2-40B4-BE49-F238E27FC236}">
                <a16:creationId xmlns="" xmlns:a16="http://schemas.microsoft.com/office/drawing/2014/main" id="{81B9DA8D-D116-4503-956B-9D334FD83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3185" y="3077533"/>
            <a:ext cx="599844" cy="85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rgbClr val="61B5BF"/>
                </a:solidFill>
                <a:cs typeface="+mn-ea"/>
                <a:sym typeface="+mn-lt"/>
              </a:rPr>
              <a:t>B</a:t>
            </a:r>
            <a:r>
              <a:rPr lang="zh-CN" altLang="en-US" sz="3600" b="1" i="1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3600" b="1" i="1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7" name="矩形 11">
            <a:extLst>
              <a:ext uri="{FF2B5EF4-FFF2-40B4-BE49-F238E27FC236}">
                <a16:creationId xmlns="" xmlns:a16="http://schemas.microsoft.com/office/drawing/2014/main" id="{7DE95A65-EBDF-401E-B3B8-9B36E741B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9585" y="3077533"/>
            <a:ext cx="580608" cy="85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rgbClr val="61B5BF"/>
                </a:solidFill>
                <a:cs typeface="+mn-ea"/>
                <a:sym typeface="+mn-lt"/>
              </a:rPr>
              <a:t>C</a:t>
            </a:r>
            <a:r>
              <a:rPr lang="zh-CN" altLang="en-US" sz="3600" b="1" i="1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3600" b="1" i="1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8" name="直接连接符 14">
            <a:extLst>
              <a:ext uri="{FF2B5EF4-FFF2-40B4-BE49-F238E27FC236}">
                <a16:creationId xmlns="" xmlns:a16="http://schemas.microsoft.com/office/drawing/2014/main" id="{933D452A-56FC-46DA-B551-C1003137D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3660" y="1867858"/>
            <a:ext cx="0" cy="3233738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9" name="直接连接符 15">
            <a:extLst>
              <a:ext uri="{FF2B5EF4-FFF2-40B4-BE49-F238E27FC236}">
                <a16:creationId xmlns="" xmlns:a16="http://schemas.microsoft.com/office/drawing/2014/main" id="{A9E7736C-8722-4641-BC94-8AB62397837E}"/>
              </a:ext>
            </a:extLst>
          </p:cNvPr>
          <p:cNvSpPr>
            <a:spLocks noChangeShapeType="1"/>
          </p:cNvSpPr>
          <p:nvPr/>
        </p:nvSpPr>
        <p:spPr bwMode="auto">
          <a:xfrm>
            <a:off x="7948960" y="1867858"/>
            <a:ext cx="0" cy="3233738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61B5B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5EA62A5-541E-410E-AD50-23F03AEC5B9C}"/>
              </a:ext>
            </a:extLst>
          </p:cNvPr>
          <p:cNvGrpSpPr/>
          <p:nvPr/>
        </p:nvGrpSpPr>
        <p:grpSpPr>
          <a:xfrm>
            <a:off x="2384773" y="1763083"/>
            <a:ext cx="2046287" cy="1412875"/>
            <a:chOff x="2668588" y="1727200"/>
            <a:chExt cx="2046287" cy="1412875"/>
          </a:xfrm>
        </p:grpSpPr>
        <p:sp>
          <p:nvSpPr>
            <p:cNvPr id="11" name="任意多边形 4">
              <a:extLst>
                <a:ext uri="{FF2B5EF4-FFF2-40B4-BE49-F238E27FC236}">
                  <a16:creationId xmlns="" xmlns:a16="http://schemas.microsoft.com/office/drawing/2014/main" id="{1AC65384-714F-4A10-8F4D-3F65283A8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85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rgbClr val="61B5BF"/>
                  </a:solidFill>
                  <a:cs typeface="+mn-ea"/>
                  <a:sym typeface="+mn-lt"/>
                </a:rPr>
                <a:t>z</a:t>
              </a:r>
              <a:endParaRPr lang="zh-CN" altLang="zh-CN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Group 21">
              <a:extLst>
                <a:ext uri="{FF2B5EF4-FFF2-40B4-BE49-F238E27FC236}">
                  <a16:creationId xmlns="" xmlns:a16="http://schemas.microsoft.com/office/drawing/2014/main" id="{5869E03D-7757-4B2E-93B9-716DE871E2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8825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13" name="Freeform 346">
                <a:extLst>
                  <a:ext uri="{FF2B5EF4-FFF2-40B4-BE49-F238E27FC236}">
                    <a16:creationId xmlns="" xmlns:a16="http://schemas.microsoft.com/office/drawing/2014/main" id="{594D8CCB-6472-42AF-89CB-F21E658C5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347">
                <a:extLst>
                  <a:ext uri="{FF2B5EF4-FFF2-40B4-BE49-F238E27FC236}">
                    <a16:creationId xmlns="" xmlns:a16="http://schemas.microsoft.com/office/drawing/2014/main" id="{75CA0628-DE07-4339-B3B1-0D7269165E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A1F952E-A132-4CCA-9E03-5AED40EC62CE}"/>
              </a:ext>
            </a:extLst>
          </p:cNvPr>
          <p:cNvGrpSpPr/>
          <p:nvPr/>
        </p:nvGrpSpPr>
        <p:grpSpPr>
          <a:xfrm>
            <a:off x="5407373" y="1763083"/>
            <a:ext cx="2046287" cy="1412875"/>
            <a:chOff x="5691188" y="1727200"/>
            <a:chExt cx="2046287" cy="1412875"/>
          </a:xfrm>
        </p:grpSpPr>
        <p:sp>
          <p:nvSpPr>
            <p:cNvPr id="16" name="任意多边形 3">
              <a:extLst>
                <a:ext uri="{FF2B5EF4-FFF2-40B4-BE49-F238E27FC236}">
                  <a16:creationId xmlns="" xmlns:a16="http://schemas.microsoft.com/office/drawing/2014/main" id="{5CB4A319-CB50-4C57-BC63-8FB9FC61A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11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24">
              <a:extLst>
                <a:ext uri="{FF2B5EF4-FFF2-40B4-BE49-F238E27FC236}">
                  <a16:creationId xmlns="" xmlns:a16="http://schemas.microsoft.com/office/drawing/2014/main" id="{8C072BE4-5869-4658-B835-BBF882C3C3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73813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18" name="Freeform 346">
                <a:extLst>
                  <a:ext uri="{FF2B5EF4-FFF2-40B4-BE49-F238E27FC236}">
                    <a16:creationId xmlns="" xmlns:a16="http://schemas.microsoft.com/office/drawing/2014/main" id="{3B5426BD-F59A-4BFE-80E4-DB91D6D3A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347">
                <a:extLst>
                  <a:ext uri="{FF2B5EF4-FFF2-40B4-BE49-F238E27FC236}">
                    <a16:creationId xmlns="" xmlns:a16="http://schemas.microsoft.com/office/drawing/2014/main" id="{F48944F7-FF77-4985-BFAC-92B69BA59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3ECBBBD-66D4-4AF4-B5AC-BF6537FD6DA4}"/>
              </a:ext>
            </a:extLst>
          </p:cNvPr>
          <p:cNvGrpSpPr/>
          <p:nvPr/>
        </p:nvGrpSpPr>
        <p:grpSpPr>
          <a:xfrm>
            <a:off x="8429973" y="1763083"/>
            <a:ext cx="2046287" cy="1412875"/>
            <a:chOff x="8713788" y="1727200"/>
            <a:chExt cx="2046287" cy="1412875"/>
          </a:xfrm>
        </p:grpSpPr>
        <p:sp>
          <p:nvSpPr>
            <p:cNvPr id="21" name="任意多边形 2">
              <a:extLst>
                <a:ext uri="{FF2B5EF4-FFF2-40B4-BE49-F238E27FC236}">
                  <a16:creationId xmlns="" xmlns:a16="http://schemas.microsoft.com/office/drawing/2014/main" id="{C7627759-32DD-4496-AB09-98B1CF1D4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7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27">
              <a:extLst>
                <a:ext uri="{FF2B5EF4-FFF2-40B4-BE49-F238E27FC236}">
                  <a16:creationId xmlns="" xmlns:a16="http://schemas.microsoft.com/office/drawing/2014/main" id="{A98688C6-E53A-4690-AA3B-3FF2E29688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85300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23" name="Freeform 346">
                <a:extLst>
                  <a:ext uri="{FF2B5EF4-FFF2-40B4-BE49-F238E27FC236}">
                    <a16:creationId xmlns="" xmlns:a16="http://schemas.microsoft.com/office/drawing/2014/main" id="{0D9D833A-0776-4D5C-A9AE-49FA45CF4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347">
                <a:extLst>
                  <a:ext uri="{FF2B5EF4-FFF2-40B4-BE49-F238E27FC236}">
                    <a16:creationId xmlns="" xmlns:a16="http://schemas.microsoft.com/office/drawing/2014/main" id="{7A00A1D0-549C-49D1-9212-628B16580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26" name="菱形 25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141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4">
            <a:extLst>
              <a:ext uri="{FF2B5EF4-FFF2-40B4-BE49-F238E27FC236}">
                <a16:creationId xmlns="" xmlns:a16="http://schemas.microsoft.com/office/drawing/2014/main" id="{BD2D63D6-C00B-429B-A22A-D32B540AB03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73602" y="2421499"/>
            <a:ext cx="2269331" cy="2266950"/>
          </a:xfrm>
          <a:custGeom>
            <a:avLst/>
            <a:gdLst>
              <a:gd name="T0" fmla="*/ 2314 w 4620"/>
              <a:gd name="T1" fmla="*/ 0 h 4615"/>
              <a:gd name="T2" fmla="*/ 4620 w 4620"/>
              <a:gd name="T3" fmla="*/ 2306 h 4615"/>
              <a:gd name="T4" fmla="*/ 2314 w 4620"/>
              <a:gd name="T5" fmla="*/ 4615 h 4615"/>
              <a:gd name="T6" fmla="*/ 2044 w 4620"/>
              <a:gd name="T7" fmla="*/ 4345 h 4615"/>
              <a:gd name="T8" fmla="*/ 2397 w 4620"/>
              <a:gd name="T9" fmla="*/ 3993 h 4615"/>
              <a:gd name="T10" fmla="*/ 2397 w 4620"/>
              <a:gd name="T11" fmla="*/ 4286 h 4615"/>
              <a:gd name="T12" fmla="*/ 2607 w 4620"/>
              <a:gd name="T13" fmla="*/ 4286 h 4615"/>
              <a:gd name="T14" fmla="*/ 2607 w 4620"/>
              <a:gd name="T15" fmla="*/ 3631 h 4615"/>
              <a:gd name="T16" fmla="*/ 1952 w 4620"/>
              <a:gd name="T17" fmla="*/ 3631 h 4615"/>
              <a:gd name="T18" fmla="*/ 1952 w 4620"/>
              <a:gd name="T19" fmla="*/ 3844 h 4615"/>
              <a:gd name="T20" fmla="*/ 2245 w 4620"/>
              <a:gd name="T21" fmla="*/ 3844 h 4615"/>
              <a:gd name="T22" fmla="*/ 1893 w 4620"/>
              <a:gd name="T23" fmla="*/ 4196 h 4615"/>
              <a:gd name="T24" fmla="*/ 1623 w 4620"/>
              <a:gd name="T25" fmla="*/ 3927 h 4615"/>
              <a:gd name="T26" fmla="*/ 2756 w 4620"/>
              <a:gd name="T27" fmla="*/ 2794 h 4615"/>
              <a:gd name="T28" fmla="*/ 0 w 4620"/>
              <a:gd name="T29" fmla="*/ 2794 h 4615"/>
              <a:gd name="T30" fmla="*/ 0 w 4620"/>
              <a:gd name="T31" fmla="*/ 2413 h 4615"/>
              <a:gd name="T32" fmla="*/ 499 w 4620"/>
              <a:gd name="T33" fmla="*/ 2413 h 4615"/>
              <a:gd name="T34" fmla="*/ 291 w 4620"/>
              <a:gd name="T35" fmla="*/ 2621 h 4615"/>
              <a:gd name="T36" fmla="*/ 443 w 4620"/>
              <a:gd name="T37" fmla="*/ 2770 h 4615"/>
              <a:gd name="T38" fmla="*/ 906 w 4620"/>
              <a:gd name="T39" fmla="*/ 2306 h 4615"/>
              <a:gd name="T40" fmla="*/ 443 w 4620"/>
              <a:gd name="T41" fmla="*/ 1843 h 4615"/>
              <a:gd name="T42" fmla="*/ 291 w 4620"/>
              <a:gd name="T43" fmla="*/ 1994 h 4615"/>
              <a:gd name="T44" fmla="*/ 499 w 4620"/>
              <a:gd name="T45" fmla="*/ 2200 h 4615"/>
              <a:gd name="T46" fmla="*/ 0 w 4620"/>
              <a:gd name="T47" fmla="*/ 2200 h 4615"/>
              <a:gd name="T48" fmla="*/ 0 w 4620"/>
              <a:gd name="T49" fmla="*/ 1819 h 4615"/>
              <a:gd name="T50" fmla="*/ 2756 w 4620"/>
              <a:gd name="T51" fmla="*/ 1819 h 4615"/>
              <a:gd name="T52" fmla="*/ 1623 w 4620"/>
              <a:gd name="T53" fmla="*/ 688 h 4615"/>
              <a:gd name="T54" fmla="*/ 1893 w 4620"/>
              <a:gd name="T55" fmla="*/ 418 h 4615"/>
              <a:gd name="T56" fmla="*/ 2245 w 4620"/>
              <a:gd name="T57" fmla="*/ 771 h 4615"/>
              <a:gd name="T58" fmla="*/ 1952 w 4620"/>
              <a:gd name="T59" fmla="*/ 771 h 4615"/>
              <a:gd name="T60" fmla="*/ 1952 w 4620"/>
              <a:gd name="T61" fmla="*/ 981 h 4615"/>
              <a:gd name="T62" fmla="*/ 2607 w 4620"/>
              <a:gd name="T63" fmla="*/ 981 h 4615"/>
              <a:gd name="T64" fmla="*/ 2607 w 4620"/>
              <a:gd name="T65" fmla="*/ 326 h 4615"/>
              <a:gd name="T66" fmla="*/ 2397 w 4620"/>
              <a:gd name="T67" fmla="*/ 326 h 4615"/>
              <a:gd name="T68" fmla="*/ 2397 w 4620"/>
              <a:gd name="T69" fmla="*/ 619 h 4615"/>
              <a:gd name="T70" fmla="*/ 2044 w 4620"/>
              <a:gd name="T71" fmla="*/ 267 h 4615"/>
              <a:gd name="T72" fmla="*/ 2314 w 4620"/>
              <a:gd name="T73" fmla="*/ 0 h 461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620"/>
              <a:gd name="T112" fmla="*/ 0 h 4615"/>
              <a:gd name="T113" fmla="*/ 4620 w 4620"/>
              <a:gd name="T114" fmla="*/ 4615 h 461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620" h="4615">
                <a:moveTo>
                  <a:pt x="2314" y="0"/>
                </a:moveTo>
                <a:lnTo>
                  <a:pt x="4620" y="2306"/>
                </a:lnTo>
                <a:lnTo>
                  <a:pt x="2314" y="4615"/>
                </a:lnTo>
                <a:lnTo>
                  <a:pt x="2044" y="4345"/>
                </a:lnTo>
                <a:lnTo>
                  <a:pt x="2397" y="3993"/>
                </a:lnTo>
                <a:lnTo>
                  <a:pt x="2397" y="4286"/>
                </a:lnTo>
                <a:lnTo>
                  <a:pt x="2607" y="4286"/>
                </a:lnTo>
                <a:lnTo>
                  <a:pt x="2607" y="3631"/>
                </a:lnTo>
                <a:lnTo>
                  <a:pt x="1952" y="3631"/>
                </a:lnTo>
                <a:lnTo>
                  <a:pt x="1952" y="3844"/>
                </a:lnTo>
                <a:lnTo>
                  <a:pt x="2245" y="3844"/>
                </a:lnTo>
                <a:lnTo>
                  <a:pt x="1893" y="4196"/>
                </a:lnTo>
                <a:lnTo>
                  <a:pt x="1623" y="3927"/>
                </a:lnTo>
                <a:lnTo>
                  <a:pt x="2756" y="2794"/>
                </a:lnTo>
                <a:lnTo>
                  <a:pt x="0" y="2794"/>
                </a:lnTo>
                <a:lnTo>
                  <a:pt x="0" y="2413"/>
                </a:lnTo>
                <a:lnTo>
                  <a:pt x="499" y="2413"/>
                </a:lnTo>
                <a:lnTo>
                  <a:pt x="291" y="2621"/>
                </a:lnTo>
                <a:lnTo>
                  <a:pt x="443" y="2770"/>
                </a:lnTo>
                <a:lnTo>
                  <a:pt x="906" y="2306"/>
                </a:lnTo>
                <a:lnTo>
                  <a:pt x="443" y="1843"/>
                </a:lnTo>
                <a:lnTo>
                  <a:pt x="291" y="1994"/>
                </a:lnTo>
                <a:lnTo>
                  <a:pt x="499" y="2200"/>
                </a:lnTo>
                <a:lnTo>
                  <a:pt x="0" y="2200"/>
                </a:lnTo>
                <a:lnTo>
                  <a:pt x="0" y="1819"/>
                </a:lnTo>
                <a:lnTo>
                  <a:pt x="2756" y="1819"/>
                </a:lnTo>
                <a:lnTo>
                  <a:pt x="1623" y="688"/>
                </a:lnTo>
                <a:lnTo>
                  <a:pt x="1893" y="418"/>
                </a:lnTo>
                <a:lnTo>
                  <a:pt x="2245" y="771"/>
                </a:lnTo>
                <a:lnTo>
                  <a:pt x="1952" y="771"/>
                </a:lnTo>
                <a:lnTo>
                  <a:pt x="1952" y="981"/>
                </a:lnTo>
                <a:lnTo>
                  <a:pt x="2607" y="981"/>
                </a:lnTo>
                <a:lnTo>
                  <a:pt x="2607" y="326"/>
                </a:lnTo>
                <a:lnTo>
                  <a:pt x="2397" y="326"/>
                </a:lnTo>
                <a:lnTo>
                  <a:pt x="2397" y="619"/>
                </a:lnTo>
                <a:lnTo>
                  <a:pt x="2044" y="267"/>
                </a:lnTo>
                <a:lnTo>
                  <a:pt x="2314" y="0"/>
                </a:lnTo>
                <a:close/>
              </a:path>
            </a:pathLst>
          </a:custGeom>
          <a:blipFill>
            <a:blip r:embed="rId2"/>
            <a:stretch>
              <a:fillRect l="-100000" t="-100000" r="-50000" b="-50000"/>
            </a:stretch>
          </a:blipFill>
          <a:ln>
            <a:noFill/>
          </a:ln>
        </p:spPr>
        <p:txBody>
          <a:bodyPr/>
          <a:lstStyle/>
          <a:p>
            <a:endParaRPr lang="zh-CN" altLang="zh-CN" sz="101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直接连接符 6">
            <a:extLst>
              <a:ext uri="{FF2B5EF4-FFF2-40B4-BE49-F238E27FC236}">
                <a16:creationId xmlns="" xmlns:a16="http://schemas.microsoft.com/office/drawing/2014/main" id="{CAEE1B5C-CD5A-466D-8BB3-9AA0756AF6F8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678214" y="3583549"/>
            <a:ext cx="1654969" cy="0"/>
          </a:xfrm>
          <a:prstGeom prst="line">
            <a:avLst/>
          </a:prstGeom>
          <a:noFill/>
          <a:ln w="50800" cap="flat" cmpd="sng">
            <a:solidFill>
              <a:srgbClr val="3DC5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" name="矩形 7">
            <a:extLst>
              <a:ext uri="{FF2B5EF4-FFF2-40B4-BE49-F238E27FC236}">
                <a16:creationId xmlns="" xmlns:a16="http://schemas.microsoft.com/office/drawing/2014/main" id="{D94FA391-1505-42C7-891C-C2232CE8C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7401" y="2860839"/>
            <a:ext cx="3215879" cy="129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 </a:t>
            </a:r>
            <a:endParaRPr lang="en-US" altLang="zh-CN" sz="1013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75F72FF-F672-427B-83E4-DEE5A96DA082}"/>
              </a:ext>
            </a:extLst>
          </p:cNvPr>
          <p:cNvGrpSpPr/>
          <p:nvPr/>
        </p:nvGrpSpPr>
        <p:grpSpPr>
          <a:xfrm>
            <a:off x="7448799" y="1763083"/>
            <a:ext cx="1272778" cy="1065610"/>
            <a:chOff x="8428038" y="869950"/>
            <a:chExt cx="1697037" cy="1420813"/>
          </a:xfrm>
        </p:grpSpPr>
        <p:sp>
          <p:nvSpPr>
            <p:cNvPr id="6" name="任意多边形 18">
              <a:extLst>
                <a:ext uri="{FF2B5EF4-FFF2-40B4-BE49-F238E27FC236}">
                  <a16:creationId xmlns="" xmlns:a16="http://schemas.microsoft.com/office/drawing/2014/main" id="{9759A6B0-3ACB-4655-88D6-98B5F5B8E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8038" y="869950"/>
              <a:ext cx="1635125" cy="1420813"/>
            </a:xfrm>
            <a:custGeom>
              <a:avLst/>
              <a:gdLst>
                <a:gd name="T0" fmla="*/ 213962 w 1635692"/>
                <a:gd name="T1" fmla="*/ 0 h 1421730"/>
                <a:gd name="T2" fmla="*/ 1635692 w 1635692"/>
                <a:gd name="T3" fmla="*/ 0 h 1421730"/>
                <a:gd name="T4" fmla="*/ 1635692 w 1635692"/>
                <a:gd name="T5" fmla="*/ 1421730 h 1421730"/>
                <a:gd name="T6" fmla="*/ 213962 w 1635692"/>
                <a:gd name="T7" fmla="*/ 1421730 h 1421730"/>
                <a:gd name="T8" fmla="*/ 213962 w 1635692"/>
                <a:gd name="T9" fmla="*/ 788847 h 1421730"/>
                <a:gd name="T10" fmla="*/ 0 w 1635692"/>
                <a:gd name="T11" fmla="*/ 838094 h 1421730"/>
                <a:gd name="T12" fmla="*/ 212219 w 1635692"/>
                <a:gd name="T13" fmla="*/ 498974 h 1421730"/>
                <a:gd name="T14" fmla="*/ 213962 w 1635692"/>
                <a:gd name="T15" fmla="*/ 500064 h 1421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35692"/>
                <a:gd name="T25" fmla="*/ 0 h 1421730"/>
                <a:gd name="T26" fmla="*/ 1635692 w 1635692"/>
                <a:gd name="T27" fmla="*/ 1421730 h 1421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35692" h="1421730">
                  <a:moveTo>
                    <a:pt x="213962" y="0"/>
                  </a:moveTo>
                  <a:lnTo>
                    <a:pt x="1635692" y="0"/>
                  </a:lnTo>
                  <a:lnTo>
                    <a:pt x="1635692" y="1421730"/>
                  </a:lnTo>
                  <a:lnTo>
                    <a:pt x="213962" y="1421730"/>
                  </a:lnTo>
                  <a:lnTo>
                    <a:pt x="213962" y="788847"/>
                  </a:lnTo>
                  <a:lnTo>
                    <a:pt x="0" y="838094"/>
                  </a:lnTo>
                  <a:lnTo>
                    <a:pt x="212219" y="498974"/>
                  </a:lnTo>
                  <a:lnTo>
                    <a:pt x="213962" y="50006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8">
              <a:extLst>
                <a:ext uri="{FF2B5EF4-FFF2-40B4-BE49-F238E27FC236}">
                  <a16:creationId xmlns="" xmlns:a16="http://schemas.microsoft.com/office/drawing/2014/main" id="{AF2116AD-CB29-4B52-93BB-B858607D2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0301" y="968602"/>
              <a:ext cx="1374774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US" altLang="zh-CN" sz="825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sz="825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DD2EA7C-D8C0-4D11-8EB3-A441A2461B83}"/>
              </a:ext>
            </a:extLst>
          </p:cNvPr>
          <p:cNvGrpSpPr/>
          <p:nvPr/>
        </p:nvGrpSpPr>
        <p:grpSpPr>
          <a:xfrm>
            <a:off x="8678714" y="3051339"/>
            <a:ext cx="1284685" cy="1065610"/>
            <a:chOff x="10067925" y="2587625"/>
            <a:chExt cx="1712913" cy="1420813"/>
          </a:xfrm>
        </p:grpSpPr>
        <p:sp>
          <p:nvSpPr>
            <p:cNvPr id="9" name="任意多边形 21">
              <a:extLst>
                <a:ext uri="{FF2B5EF4-FFF2-40B4-BE49-F238E27FC236}">
                  <a16:creationId xmlns="" xmlns:a16="http://schemas.microsoft.com/office/drawing/2014/main" id="{A1E108A7-3DEC-437F-859F-9B7322E83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7925" y="2587625"/>
              <a:ext cx="1654175" cy="1420813"/>
            </a:xfrm>
            <a:custGeom>
              <a:avLst/>
              <a:gdLst>
                <a:gd name="T0" fmla="*/ 233416 w 1655146"/>
                <a:gd name="T1" fmla="*/ 0 h 1421730"/>
                <a:gd name="T2" fmla="*/ 1655146 w 1655146"/>
                <a:gd name="T3" fmla="*/ 0 h 1421730"/>
                <a:gd name="T4" fmla="*/ 1655146 w 1655146"/>
                <a:gd name="T5" fmla="*/ 1421730 h 1421730"/>
                <a:gd name="T6" fmla="*/ 233416 w 1655146"/>
                <a:gd name="T7" fmla="*/ 1421730 h 1421730"/>
                <a:gd name="T8" fmla="*/ 233416 w 1655146"/>
                <a:gd name="T9" fmla="*/ 803581 h 1421730"/>
                <a:gd name="T10" fmla="*/ 0 w 1655146"/>
                <a:gd name="T11" fmla="*/ 668200 h 1421730"/>
                <a:gd name="T12" fmla="*/ 233416 w 1655146"/>
                <a:gd name="T13" fmla="*/ 532819 h 14217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146"/>
                <a:gd name="T22" fmla="*/ 0 h 1421730"/>
                <a:gd name="T23" fmla="*/ 1655146 w 1655146"/>
                <a:gd name="T24" fmla="*/ 1421730 h 14217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146" h="1421730">
                  <a:moveTo>
                    <a:pt x="233416" y="0"/>
                  </a:moveTo>
                  <a:lnTo>
                    <a:pt x="1655146" y="0"/>
                  </a:lnTo>
                  <a:lnTo>
                    <a:pt x="1655146" y="1421730"/>
                  </a:lnTo>
                  <a:lnTo>
                    <a:pt x="233416" y="1421730"/>
                  </a:lnTo>
                  <a:lnTo>
                    <a:pt x="233416" y="803581"/>
                  </a:lnTo>
                  <a:lnTo>
                    <a:pt x="0" y="668200"/>
                  </a:lnTo>
                  <a:lnTo>
                    <a:pt x="233416" y="532819"/>
                  </a:ln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FF7E5C22-ECB0-4D7A-AF8F-BAAD0CDC3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6064" y="2740025"/>
              <a:ext cx="1374774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US" altLang="zh-CN" sz="825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sz="825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518ECF3-1EB0-438F-BA2C-30284ABDFC31}"/>
              </a:ext>
            </a:extLst>
          </p:cNvPr>
          <p:cNvGrpSpPr/>
          <p:nvPr/>
        </p:nvGrpSpPr>
        <p:grpSpPr>
          <a:xfrm>
            <a:off x="7448799" y="4287208"/>
            <a:ext cx="1275159" cy="1066800"/>
            <a:chOff x="8428038" y="4235450"/>
            <a:chExt cx="1700212" cy="1422400"/>
          </a:xfrm>
        </p:grpSpPr>
        <p:sp>
          <p:nvSpPr>
            <p:cNvPr id="12" name="任意多边形 22">
              <a:extLst>
                <a:ext uri="{FF2B5EF4-FFF2-40B4-BE49-F238E27FC236}">
                  <a16:creationId xmlns="" xmlns:a16="http://schemas.microsoft.com/office/drawing/2014/main" id="{ED9ACB84-E49A-4FD5-8846-A3544974CEF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8428038" y="4235450"/>
              <a:ext cx="1635125" cy="1422400"/>
            </a:xfrm>
            <a:custGeom>
              <a:avLst/>
              <a:gdLst>
                <a:gd name="T0" fmla="*/ 213962 w 1635692"/>
                <a:gd name="T1" fmla="*/ 0 h 1421730"/>
                <a:gd name="T2" fmla="*/ 1635692 w 1635692"/>
                <a:gd name="T3" fmla="*/ 0 h 1421730"/>
                <a:gd name="T4" fmla="*/ 1635692 w 1635692"/>
                <a:gd name="T5" fmla="*/ 1421730 h 1421730"/>
                <a:gd name="T6" fmla="*/ 213962 w 1635692"/>
                <a:gd name="T7" fmla="*/ 1421730 h 1421730"/>
                <a:gd name="T8" fmla="*/ 213962 w 1635692"/>
                <a:gd name="T9" fmla="*/ 788847 h 1421730"/>
                <a:gd name="T10" fmla="*/ 0 w 1635692"/>
                <a:gd name="T11" fmla="*/ 838094 h 1421730"/>
                <a:gd name="T12" fmla="*/ 212219 w 1635692"/>
                <a:gd name="T13" fmla="*/ 498974 h 1421730"/>
                <a:gd name="T14" fmla="*/ 213962 w 1635692"/>
                <a:gd name="T15" fmla="*/ 500064 h 1421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35692"/>
                <a:gd name="T25" fmla="*/ 0 h 1421730"/>
                <a:gd name="T26" fmla="*/ 1635692 w 1635692"/>
                <a:gd name="T27" fmla="*/ 1421730 h 1421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35692" h="1421730">
                  <a:moveTo>
                    <a:pt x="213962" y="0"/>
                  </a:moveTo>
                  <a:lnTo>
                    <a:pt x="1635692" y="0"/>
                  </a:lnTo>
                  <a:lnTo>
                    <a:pt x="1635692" y="1421730"/>
                  </a:lnTo>
                  <a:lnTo>
                    <a:pt x="213962" y="1421730"/>
                  </a:lnTo>
                  <a:lnTo>
                    <a:pt x="213962" y="788847"/>
                  </a:lnTo>
                  <a:lnTo>
                    <a:pt x="0" y="838094"/>
                  </a:lnTo>
                  <a:lnTo>
                    <a:pt x="212219" y="498974"/>
                  </a:lnTo>
                  <a:lnTo>
                    <a:pt x="213962" y="50006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0">
              <a:extLst>
                <a:ext uri="{FF2B5EF4-FFF2-40B4-BE49-F238E27FC236}">
                  <a16:creationId xmlns="" xmlns:a16="http://schemas.microsoft.com/office/drawing/2014/main" id="{6A6C81CB-0816-4880-8E65-FFD32AD66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3475" y="4403725"/>
              <a:ext cx="1374775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US" altLang="zh-CN" sz="825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sz="825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5" name="菱形 14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525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>
            <a:extLst>
              <a:ext uri="{FF2B5EF4-FFF2-40B4-BE49-F238E27FC236}">
                <a16:creationId xmlns="" xmlns:a16="http://schemas.microsoft.com/office/drawing/2014/main" id="{FAB3EA03-E919-439A-BBCD-20FBA1712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8702" y="3237830"/>
            <a:ext cx="1264444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 </a:t>
            </a:r>
            <a:endParaRPr lang="en-US" altLang="zh-CN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 sit amet, adipiscing elit, sed diam nonummy nibh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2D79C34-E789-4919-A7D5-EFDB2FCBE754}"/>
              </a:ext>
            </a:extLst>
          </p:cNvPr>
          <p:cNvGrpSpPr/>
          <p:nvPr/>
        </p:nvGrpSpPr>
        <p:grpSpPr>
          <a:xfrm>
            <a:off x="4670761" y="2262484"/>
            <a:ext cx="1264444" cy="1583531"/>
            <a:chOff x="5127625" y="1309390"/>
            <a:chExt cx="1685925" cy="2111375"/>
          </a:xfrm>
        </p:grpSpPr>
        <p:sp>
          <p:nvSpPr>
            <p:cNvPr id="4" name="任意多边形 2">
              <a:extLst>
                <a:ext uri="{FF2B5EF4-FFF2-40B4-BE49-F238E27FC236}">
                  <a16:creationId xmlns="" xmlns:a16="http://schemas.microsoft.com/office/drawing/2014/main" id="{3FD8245E-7B80-4C09-A43C-F5291A9C2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7625" y="1419226"/>
              <a:ext cx="1685925" cy="1676400"/>
            </a:xfrm>
            <a:custGeom>
              <a:avLst/>
              <a:gdLst>
                <a:gd name="T0" fmla="*/ 1685845 w 1685845"/>
                <a:gd name="T1" fmla="*/ 27 h 1676401"/>
                <a:gd name="T2" fmla="*/ 1681922 w 1685845"/>
                <a:gd name="T3" fmla="*/ 696292 h 1676401"/>
                <a:gd name="T4" fmla="*/ 985303 w 1685845"/>
                <a:gd name="T5" fmla="*/ 981399 h 1676401"/>
                <a:gd name="T6" fmla="*/ 696276 w 1685845"/>
                <a:gd name="T7" fmla="*/ 1676401 h 1676401"/>
                <a:gd name="T8" fmla="*/ 0 w 1685845"/>
                <a:gd name="T9" fmla="*/ 1676400 h 1676401"/>
                <a:gd name="T10" fmla="*/ 283614 w 1685845"/>
                <a:gd name="T11" fmla="*/ 743402 h 1676401"/>
                <a:gd name="T12" fmla="*/ 326098 w 1685845"/>
                <a:gd name="T13" fmla="*/ 686287 h 1676401"/>
                <a:gd name="T14" fmla="*/ 222801 w 1685845"/>
                <a:gd name="T15" fmla="*/ 399824 h 1676401"/>
                <a:gd name="T16" fmla="*/ 531767 w 1685845"/>
                <a:gd name="T17" fmla="*/ 453989 h 1676401"/>
                <a:gd name="T18" fmla="*/ 618095 w 1685845"/>
                <a:gd name="T19" fmla="*/ 376276 h 1676401"/>
                <a:gd name="T20" fmla="*/ 1685845 w 1685845"/>
                <a:gd name="T21" fmla="*/ 27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1685845" y="27"/>
                  </a:move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lnTo>
                    <a:pt x="0" y="1676400"/>
                  </a:lnTo>
                  <a:cubicBezTo>
                    <a:pt x="0" y="1341716"/>
                    <a:pt x="100080" y="1017391"/>
                    <a:pt x="283614" y="743402"/>
                  </a:cubicBezTo>
                  <a:lnTo>
                    <a:pt x="326098" y="686287"/>
                  </a:lnTo>
                  <a:lnTo>
                    <a:pt x="222801" y="399824"/>
                  </a:lnTo>
                  <a:lnTo>
                    <a:pt x="531767" y="453989"/>
                  </a:lnTo>
                  <a:lnTo>
                    <a:pt x="618095" y="376276"/>
                  </a:lnTo>
                  <a:cubicBezTo>
                    <a:pt x="918260" y="131924"/>
                    <a:pt x="1295386" y="-2173"/>
                    <a:pt x="1685845" y="27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cs typeface="+mn-ea"/>
                <a:sym typeface="+mn-lt"/>
              </a:endParaRPr>
            </a:p>
          </p:txBody>
        </p:sp>
        <p:sp>
          <p:nvSpPr>
            <p:cNvPr id="5" name="矩形 11">
              <a:extLst>
                <a:ext uri="{FF2B5EF4-FFF2-40B4-BE49-F238E27FC236}">
                  <a16:creationId xmlns="" xmlns:a16="http://schemas.microsoft.com/office/drawing/2014/main" id="{B075C11E-FB82-45AA-9927-4FDF1FDEAB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430860">
              <a:off x="4831771" y="1711028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3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BA8BC6E-26D9-438B-BF23-426C133EAB85}"/>
              </a:ext>
            </a:extLst>
          </p:cNvPr>
          <p:cNvGrpSpPr/>
          <p:nvPr/>
        </p:nvGrpSpPr>
        <p:grpSpPr>
          <a:xfrm>
            <a:off x="5986402" y="2135709"/>
            <a:ext cx="1257300" cy="1583531"/>
            <a:chOff x="6881813" y="1140356"/>
            <a:chExt cx="1676400" cy="2111375"/>
          </a:xfrm>
        </p:grpSpPr>
        <p:sp>
          <p:nvSpPr>
            <p:cNvPr id="7" name="任意多边形 3">
              <a:extLst>
                <a:ext uri="{FF2B5EF4-FFF2-40B4-BE49-F238E27FC236}">
                  <a16:creationId xmlns="" xmlns:a16="http://schemas.microsoft.com/office/drawing/2014/main" id="{9252D39A-9D75-49D7-957C-A1CDB43C39A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877050" y="1423989"/>
              <a:ext cx="1685925" cy="1676400"/>
            </a:xfrm>
            <a:custGeom>
              <a:avLst/>
              <a:gdLst>
                <a:gd name="T0" fmla="*/ 0 w 1685845"/>
                <a:gd name="T1" fmla="*/ 1676400 h 1676401"/>
                <a:gd name="T2" fmla="*/ 382258 w 1685845"/>
                <a:gd name="T3" fmla="*/ 610787 h 1676401"/>
                <a:gd name="T4" fmla="*/ 437390 w 1685845"/>
                <a:gd name="T5" fmla="*/ 550233 h 1676401"/>
                <a:gd name="T6" fmla="*/ 357434 w 1685845"/>
                <a:gd name="T7" fmla="*/ 249447 h 1676401"/>
                <a:gd name="T8" fmla="*/ 675579 w 1685845"/>
                <a:gd name="T9" fmla="*/ 334017 h 1676401"/>
                <a:gd name="T10" fmla="*/ 751263 w 1685845"/>
                <a:gd name="T11" fmla="*/ 278380 h 1676401"/>
                <a:gd name="T12" fmla="*/ 1685845 w 1685845"/>
                <a:gd name="T13" fmla="*/ 27 h 1676401"/>
                <a:gd name="T14" fmla="*/ 1681922 w 1685845"/>
                <a:gd name="T15" fmla="*/ 696292 h 1676401"/>
                <a:gd name="T16" fmla="*/ 985303 w 1685845"/>
                <a:gd name="T17" fmla="*/ 981399 h 1676401"/>
                <a:gd name="T18" fmla="*/ 696276 w 1685845"/>
                <a:gd name="T19" fmla="*/ 1676401 h 16764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5845"/>
                <a:gd name="T31" fmla="*/ 0 h 1676401"/>
                <a:gd name="T32" fmla="*/ 1685845 w 1685845"/>
                <a:gd name="T33" fmla="*/ 1676401 h 16764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5845" h="1676401">
                  <a:moveTo>
                    <a:pt x="0" y="1676400"/>
                  </a:moveTo>
                  <a:cubicBezTo>
                    <a:pt x="0" y="1285935"/>
                    <a:pt x="136219" y="909570"/>
                    <a:pt x="382258" y="610787"/>
                  </a:cubicBezTo>
                  <a:lnTo>
                    <a:pt x="437390" y="550233"/>
                  </a:lnTo>
                  <a:lnTo>
                    <a:pt x="357434" y="249447"/>
                  </a:lnTo>
                  <a:lnTo>
                    <a:pt x="675579" y="334017"/>
                  </a:lnTo>
                  <a:lnTo>
                    <a:pt x="751263" y="278380"/>
                  </a:lnTo>
                  <a:cubicBezTo>
                    <a:pt x="1026282" y="96392"/>
                    <a:pt x="1351166" y="-1859"/>
                    <a:pt x="1685845" y="27"/>
                  </a:cubicBez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>
                <a:cs typeface="+mn-ea"/>
                <a:sym typeface="+mn-lt"/>
              </a:endParaRPr>
            </a:p>
          </p:txBody>
        </p:sp>
        <p:sp>
          <p:nvSpPr>
            <p:cNvPr id="8" name="矩形 12">
              <a:extLst>
                <a:ext uri="{FF2B5EF4-FFF2-40B4-BE49-F238E27FC236}">
                  <a16:creationId xmlns="" xmlns:a16="http://schemas.microsoft.com/office/drawing/2014/main" id="{5D4CF884-47E9-4F12-BDCB-11123E910FC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39903">
              <a:off x="6781446" y="1527706"/>
              <a:ext cx="2111375" cy="133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3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13">
            <a:extLst>
              <a:ext uri="{FF2B5EF4-FFF2-40B4-BE49-F238E27FC236}">
                <a16:creationId xmlns="" xmlns:a16="http://schemas.microsoft.com/office/drawing/2014/main" id="{4D6E77F8-B7EE-4061-9D6C-6DB953956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9530" y="2071138"/>
            <a:ext cx="1574006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</a:t>
            </a: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14">
            <a:extLst>
              <a:ext uri="{FF2B5EF4-FFF2-40B4-BE49-F238E27FC236}">
                <a16:creationId xmlns="" xmlns:a16="http://schemas.microsoft.com/office/drawing/2014/main" id="{78EE8C4D-B3B8-4336-95B4-17E6DC66B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1083" y="2060422"/>
            <a:ext cx="1732920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矩形 15">
            <a:extLst>
              <a:ext uri="{FF2B5EF4-FFF2-40B4-BE49-F238E27FC236}">
                <a16:creationId xmlns="" xmlns:a16="http://schemas.microsoft.com/office/drawing/2014/main" id="{6B7A463C-54E9-4788-87F1-F131AD1FF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480" y="4064244"/>
            <a:ext cx="1574006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</a:t>
            </a: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矩形 16">
            <a:extLst>
              <a:ext uri="{FF2B5EF4-FFF2-40B4-BE49-F238E27FC236}">
                <a16:creationId xmlns="" xmlns:a16="http://schemas.microsoft.com/office/drawing/2014/main" id="{4231CD68-9F44-4736-95C2-C44CFE3F0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599" y="3998759"/>
            <a:ext cx="1574006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3" name="Group 21">
            <a:extLst>
              <a:ext uri="{FF2B5EF4-FFF2-40B4-BE49-F238E27FC236}">
                <a16:creationId xmlns="" xmlns:a16="http://schemas.microsoft.com/office/drawing/2014/main" id="{250359B9-EFFF-4F1A-A887-DE99AD4A358E}"/>
              </a:ext>
            </a:extLst>
          </p:cNvPr>
          <p:cNvGrpSpPr>
            <a:grpSpLocks/>
          </p:cNvGrpSpPr>
          <p:nvPr/>
        </p:nvGrpSpPr>
        <p:grpSpPr bwMode="auto">
          <a:xfrm>
            <a:off x="4089736" y="4305821"/>
            <a:ext cx="552450" cy="534590"/>
            <a:chOff x="0" y="0"/>
            <a:chExt cx="736600" cy="712788"/>
          </a:xfrm>
          <a:solidFill>
            <a:srgbClr val="3DC5D8"/>
          </a:solidFill>
        </p:grpSpPr>
        <p:sp>
          <p:nvSpPr>
            <p:cNvPr id="14" name="Freeform 346">
              <a:extLst>
                <a:ext uri="{FF2B5EF4-FFF2-40B4-BE49-F238E27FC236}">
                  <a16:creationId xmlns="" xmlns:a16="http://schemas.microsoft.com/office/drawing/2014/main" id="{7C5E34DC-752A-4F04-9DCC-44AE5B91B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2" y="0"/>
              <a:ext cx="346075" cy="447675"/>
            </a:xfrm>
            <a:custGeom>
              <a:avLst/>
              <a:gdLst>
                <a:gd name="T0" fmla="*/ 0 w 92"/>
                <a:gd name="T1" fmla="*/ 69 h 119"/>
                <a:gd name="T2" fmla="*/ 7 w 92"/>
                <a:gd name="T3" fmla="*/ 77 h 119"/>
                <a:gd name="T4" fmla="*/ 7 w 92"/>
                <a:gd name="T5" fmla="*/ 77 h 119"/>
                <a:gd name="T6" fmla="*/ 46 w 92"/>
                <a:gd name="T7" fmla="*/ 119 h 119"/>
                <a:gd name="T8" fmla="*/ 84 w 92"/>
                <a:gd name="T9" fmla="*/ 77 h 119"/>
                <a:gd name="T10" fmla="*/ 85 w 92"/>
                <a:gd name="T11" fmla="*/ 77 h 119"/>
                <a:gd name="T12" fmla="*/ 92 w 92"/>
                <a:gd name="T13" fmla="*/ 69 h 119"/>
                <a:gd name="T14" fmla="*/ 88 w 92"/>
                <a:gd name="T15" fmla="*/ 62 h 119"/>
                <a:gd name="T16" fmla="*/ 90 w 92"/>
                <a:gd name="T17" fmla="*/ 47 h 119"/>
                <a:gd name="T18" fmla="*/ 46 w 92"/>
                <a:gd name="T19" fmla="*/ 0 h 119"/>
                <a:gd name="T20" fmla="*/ 2 w 92"/>
                <a:gd name="T21" fmla="*/ 47 h 119"/>
                <a:gd name="T22" fmla="*/ 4 w 92"/>
                <a:gd name="T23" fmla="*/ 62 h 119"/>
                <a:gd name="T24" fmla="*/ 0 w 92"/>
                <a:gd name="T25" fmla="*/ 69 h 1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2"/>
                <a:gd name="T40" fmla="*/ 0 h 119"/>
                <a:gd name="T41" fmla="*/ 92 w 92"/>
                <a:gd name="T42" fmla="*/ 119 h 1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2" h="119">
                  <a:moveTo>
                    <a:pt x="0" y="69"/>
                  </a:move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9" y="98"/>
                    <a:pt x="26" y="119"/>
                    <a:pt x="46" y="119"/>
                  </a:cubicBezTo>
                  <a:cubicBezTo>
                    <a:pt x="66" y="119"/>
                    <a:pt x="83" y="98"/>
                    <a:pt x="84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0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0" y="0"/>
                    <a:pt x="46" y="0"/>
                  </a:cubicBezTo>
                  <a:cubicBezTo>
                    <a:pt x="21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1" y="63"/>
                    <a:pt x="0" y="66"/>
                    <a:pt x="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47">
              <a:extLst>
                <a:ext uri="{FF2B5EF4-FFF2-40B4-BE49-F238E27FC236}">
                  <a16:creationId xmlns="" xmlns:a16="http://schemas.microsoft.com/office/drawing/2014/main" id="{E684B31B-D3D2-4657-9B8C-810114BE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95300"/>
              <a:ext cx="736600" cy="217488"/>
            </a:xfrm>
            <a:custGeom>
              <a:avLst/>
              <a:gdLst>
                <a:gd name="T0" fmla="*/ 195 w 196"/>
                <a:gd name="T1" fmla="*/ 36 h 58"/>
                <a:gd name="T2" fmla="*/ 131 w 196"/>
                <a:gd name="T3" fmla="*/ 1 h 58"/>
                <a:gd name="T4" fmla="*/ 129 w 196"/>
                <a:gd name="T5" fmla="*/ 0 h 58"/>
                <a:gd name="T6" fmla="*/ 127 w 196"/>
                <a:gd name="T7" fmla="*/ 0 h 58"/>
                <a:gd name="T8" fmla="*/ 125 w 196"/>
                <a:gd name="T9" fmla="*/ 1 h 58"/>
                <a:gd name="T10" fmla="*/ 98 w 196"/>
                <a:gd name="T11" fmla="*/ 7 h 58"/>
                <a:gd name="T12" fmla="*/ 71 w 196"/>
                <a:gd name="T13" fmla="*/ 1 h 58"/>
                <a:gd name="T14" fmla="*/ 69 w 196"/>
                <a:gd name="T15" fmla="*/ 0 h 58"/>
                <a:gd name="T16" fmla="*/ 67 w 196"/>
                <a:gd name="T17" fmla="*/ 0 h 58"/>
                <a:gd name="T18" fmla="*/ 67 w 196"/>
                <a:gd name="T19" fmla="*/ 0 h 58"/>
                <a:gd name="T20" fmla="*/ 1 w 196"/>
                <a:gd name="T21" fmla="*/ 36 h 58"/>
                <a:gd name="T22" fmla="*/ 0 w 196"/>
                <a:gd name="T23" fmla="*/ 39 h 58"/>
                <a:gd name="T24" fmla="*/ 0 w 196"/>
                <a:gd name="T25" fmla="*/ 54 h 58"/>
                <a:gd name="T26" fmla="*/ 4 w 196"/>
                <a:gd name="T27" fmla="*/ 58 h 58"/>
                <a:gd name="T28" fmla="*/ 192 w 196"/>
                <a:gd name="T29" fmla="*/ 58 h 58"/>
                <a:gd name="T30" fmla="*/ 196 w 196"/>
                <a:gd name="T31" fmla="*/ 54 h 58"/>
                <a:gd name="T32" fmla="*/ 196 w 196"/>
                <a:gd name="T33" fmla="*/ 39 h 58"/>
                <a:gd name="T34" fmla="*/ 195 w 196"/>
                <a:gd name="T35" fmla="*/ 36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6"/>
                <a:gd name="T55" fmla="*/ 0 h 58"/>
                <a:gd name="T56" fmla="*/ 196 w 196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6" h="58">
                  <a:moveTo>
                    <a:pt x="195" y="36"/>
                  </a:moveTo>
                  <a:cubicBezTo>
                    <a:pt x="177" y="19"/>
                    <a:pt x="155" y="7"/>
                    <a:pt x="131" y="1"/>
                  </a:cubicBezTo>
                  <a:cubicBezTo>
                    <a:pt x="130" y="0"/>
                    <a:pt x="130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5" y="0"/>
                    <a:pt x="125" y="1"/>
                  </a:cubicBezTo>
                  <a:cubicBezTo>
                    <a:pt x="118" y="4"/>
                    <a:pt x="108" y="7"/>
                    <a:pt x="98" y="7"/>
                  </a:cubicBezTo>
                  <a:cubicBezTo>
                    <a:pt x="88" y="7"/>
                    <a:pt x="78" y="4"/>
                    <a:pt x="71" y="1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9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4" y="58"/>
                    <a:pt x="196" y="56"/>
                    <a:pt x="196" y="54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5" y="37"/>
                    <a:pt x="1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4">
            <a:extLst>
              <a:ext uri="{FF2B5EF4-FFF2-40B4-BE49-F238E27FC236}">
                <a16:creationId xmlns="" xmlns:a16="http://schemas.microsoft.com/office/drawing/2014/main" id="{7A9C9E06-F080-4968-B91D-14AB88CA1437}"/>
              </a:ext>
            </a:extLst>
          </p:cNvPr>
          <p:cNvGrpSpPr>
            <a:grpSpLocks/>
          </p:cNvGrpSpPr>
          <p:nvPr/>
        </p:nvGrpSpPr>
        <p:grpSpPr bwMode="auto">
          <a:xfrm>
            <a:off x="7287755" y="2374627"/>
            <a:ext cx="551260" cy="588169"/>
            <a:chOff x="0" y="0"/>
            <a:chExt cx="735013" cy="784225"/>
          </a:xfrm>
          <a:solidFill>
            <a:srgbClr val="3DC5D8"/>
          </a:solidFill>
        </p:grpSpPr>
        <p:sp>
          <p:nvSpPr>
            <p:cNvPr id="17" name="Freeform 955">
              <a:extLst>
                <a:ext uri="{FF2B5EF4-FFF2-40B4-BE49-F238E27FC236}">
                  <a16:creationId xmlns="" xmlns:a16="http://schemas.microsoft.com/office/drawing/2014/main" id="{459228B9-547D-425C-8131-C95EE76D0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66737"/>
              <a:ext cx="368300" cy="217488"/>
            </a:xfrm>
            <a:custGeom>
              <a:avLst/>
              <a:gdLst>
                <a:gd name="T0" fmla="*/ 61 w 98"/>
                <a:gd name="T1" fmla="*/ 16 h 58"/>
                <a:gd name="T2" fmla="*/ 71 w 98"/>
                <a:gd name="T3" fmla="*/ 0 h 58"/>
                <a:gd name="T4" fmla="*/ 69 w 98"/>
                <a:gd name="T5" fmla="*/ 0 h 58"/>
                <a:gd name="T6" fmla="*/ 68 w 98"/>
                <a:gd name="T7" fmla="*/ 0 h 58"/>
                <a:gd name="T8" fmla="*/ 67 w 98"/>
                <a:gd name="T9" fmla="*/ 0 h 58"/>
                <a:gd name="T10" fmla="*/ 1 w 98"/>
                <a:gd name="T11" fmla="*/ 36 h 58"/>
                <a:gd name="T12" fmla="*/ 0 w 98"/>
                <a:gd name="T13" fmla="*/ 39 h 58"/>
                <a:gd name="T14" fmla="*/ 0 w 98"/>
                <a:gd name="T15" fmla="*/ 54 h 58"/>
                <a:gd name="T16" fmla="*/ 4 w 98"/>
                <a:gd name="T17" fmla="*/ 58 h 58"/>
                <a:gd name="T18" fmla="*/ 98 w 98"/>
                <a:gd name="T19" fmla="*/ 58 h 58"/>
                <a:gd name="T20" fmla="*/ 61 w 98"/>
                <a:gd name="T21" fmla="*/ 16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58"/>
                <a:gd name="T35" fmla="*/ 98 w 98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58">
                  <a:moveTo>
                    <a:pt x="61" y="16"/>
                  </a:moveTo>
                  <a:cubicBezTo>
                    <a:pt x="65" y="15"/>
                    <a:pt x="71" y="0"/>
                    <a:pt x="71" y="0"/>
                  </a:cubicBezTo>
                  <a:cubicBezTo>
                    <a:pt x="71" y="0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8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1" y="21"/>
                    <a:pt x="61" y="16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956">
              <a:extLst>
                <a:ext uri="{FF2B5EF4-FFF2-40B4-BE49-F238E27FC236}">
                  <a16:creationId xmlns="" xmlns:a16="http://schemas.microsoft.com/office/drawing/2014/main" id="{463DB707-6D2B-4804-B707-280751682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300" y="566737"/>
              <a:ext cx="366713" cy="217488"/>
            </a:xfrm>
            <a:custGeom>
              <a:avLst/>
              <a:gdLst>
                <a:gd name="T0" fmla="*/ 97 w 98"/>
                <a:gd name="T1" fmla="*/ 36 h 58"/>
                <a:gd name="T2" fmla="*/ 33 w 98"/>
                <a:gd name="T3" fmla="*/ 0 h 58"/>
                <a:gd name="T4" fmla="*/ 31 w 98"/>
                <a:gd name="T5" fmla="*/ 0 h 58"/>
                <a:gd name="T6" fmla="*/ 29 w 98"/>
                <a:gd name="T7" fmla="*/ 0 h 58"/>
                <a:gd name="T8" fmla="*/ 27 w 98"/>
                <a:gd name="T9" fmla="*/ 0 h 58"/>
                <a:gd name="T10" fmla="*/ 27 w 98"/>
                <a:gd name="T11" fmla="*/ 0 h 58"/>
                <a:gd name="T12" fmla="*/ 37 w 98"/>
                <a:gd name="T13" fmla="*/ 16 h 58"/>
                <a:gd name="T14" fmla="*/ 0 w 98"/>
                <a:gd name="T15" fmla="*/ 58 h 58"/>
                <a:gd name="T16" fmla="*/ 94 w 98"/>
                <a:gd name="T17" fmla="*/ 58 h 58"/>
                <a:gd name="T18" fmla="*/ 98 w 98"/>
                <a:gd name="T19" fmla="*/ 54 h 58"/>
                <a:gd name="T20" fmla="*/ 98 w 98"/>
                <a:gd name="T21" fmla="*/ 39 h 58"/>
                <a:gd name="T22" fmla="*/ 97 w 98"/>
                <a:gd name="T23" fmla="*/ 36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8"/>
                <a:gd name="T37" fmla="*/ 0 h 58"/>
                <a:gd name="T38" fmla="*/ 98 w 98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8" h="58">
                  <a:moveTo>
                    <a:pt x="97" y="36"/>
                  </a:moveTo>
                  <a:cubicBezTo>
                    <a:pt x="79" y="19"/>
                    <a:pt x="57" y="6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3" y="15"/>
                    <a:pt x="37" y="16"/>
                  </a:cubicBezTo>
                  <a:cubicBezTo>
                    <a:pt x="37" y="16"/>
                    <a:pt x="7" y="21"/>
                    <a:pt x="0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6" y="58"/>
                    <a:pt x="98" y="56"/>
                    <a:pt x="98" y="54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7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57">
              <a:extLst>
                <a:ext uri="{FF2B5EF4-FFF2-40B4-BE49-F238E27FC236}">
                  <a16:creationId xmlns="" xmlns:a16="http://schemas.microsoft.com/office/drawing/2014/main" id="{7FFCB51A-6939-4795-89D1-5486D192B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12" y="0"/>
              <a:ext cx="393700" cy="604838"/>
            </a:xfrm>
            <a:custGeom>
              <a:avLst/>
              <a:gdLst>
                <a:gd name="T0" fmla="*/ 14 w 105"/>
                <a:gd name="T1" fmla="*/ 45 h 161"/>
                <a:gd name="T2" fmla="*/ 7 w 105"/>
                <a:gd name="T3" fmla="*/ 71 h 161"/>
                <a:gd name="T4" fmla="*/ 9 w 105"/>
                <a:gd name="T5" fmla="*/ 86 h 161"/>
                <a:gd name="T6" fmla="*/ 5 w 105"/>
                <a:gd name="T7" fmla="*/ 93 h 161"/>
                <a:gd name="T8" fmla="*/ 12 w 105"/>
                <a:gd name="T9" fmla="*/ 101 h 161"/>
                <a:gd name="T10" fmla="*/ 12 w 105"/>
                <a:gd name="T11" fmla="*/ 101 h 161"/>
                <a:gd name="T12" fmla="*/ 27 w 105"/>
                <a:gd name="T13" fmla="*/ 133 h 161"/>
                <a:gd name="T14" fmla="*/ 27 w 105"/>
                <a:gd name="T15" fmla="*/ 139 h 161"/>
                <a:gd name="T16" fmla="*/ 27 w 105"/>
                <a:gd name="T17" fmla="*/ 140 h 161"/>
                <a:gd name="T18" fmla="*/ 51 w 105"/>
                <a:gd name="T19" fmla="*/ 161 h 161"/>
                <a:gd name="T20" fmla="*/ 51 w 105"/>
                <a:gd name="T21" fmla="*/ 161 h 161"/>
                <a:gd name="T22" fmla="*/ 51 w 105"/>
                <a:gd name="T23" fmla="*/ 161 h 161"/>
                <a:gd name="T24" fmla="*/ 75 w 105"/>
                <a:gd name="T25" fmla="*/ 140 h 161"/>
                <a:gd name="T26" fmla="*/ 75 w 105"/>
                <a:gd name="T27" fmla="*/ 139 h 161"/>
                <a:gd name="T28" fmla="*/ 75 w 105"/>
                <a:gd name="T29" fmla="*/ 133 h 161"/>
                <a:gd name="T30" fmla="*/ 90 w 105"/>
                <a:gd name="T31" fmla="*/ 101 h 161"/>
                <a:gd name="T32" fmla="*/ 90 w 105"/>
                <a:gd name="T33" fmla="*/ 101 h 161"/>
                <a:gd name="T34" fmla="*/ 97 w 105"/>
                <a:gd name="T35" fmla="*/ 93 h 161"/>
                <a:gd name="T36" fmla="*/ 93 w 105"/>
                <a:gd name="T37" fmla="*/ 86 h 161"/>
                <a:gd name="T38" fmla="*/ 95 w 105"/>
                <a:gd name="T39" fmla="*/ 71 h 161"/>
                <a:gd name="T40" fmla="*/ 93 w 105"/>
                <a:gd name="T41" fmla="*/ 57 h 161"/>
                <a:gd name="T42" fmla="*/ 97 w 105"/>
                <a:gd name="T43" fmla="*/ 65 h 161"/>
                <a:gd name="T44" fmla="*/ 100 w 105"/>
                <a:gd name="T45" fmla="*/ 65 h 161"/>
                <a:gd name="T46" fmla="*/ 88 w 105"/>
                <a:gd name="T47" fmla="*/ 34 h 161"/>
                <a:gd name="T48" fmla="*/ 105 w 105"/>
                <a:gd name="T49" fmla="*/ 40 h 161"/>
                <a:gd name="T50" fmla="*/ 80 w 105"/>
                <a:gd name="T51" fmla="*/ 27 h 161"/>
                <a:gd name="T52" fmla="*/ 20 w 105"/>
                <a:gd name="T53" fmla="*/ 18 h 161"/>
                <a:gd name="T54" fmla="*/ 47 w 105"/>
                <a:gd name="T55" fmla="*/ 18 h 161"/>
                <a:gd name="T56" fmla="*/ 0 w 105"/>
                <a:gd name="T57" fmla="*/ 55 h 161"/>
                <a:gd name="T58" fmla="*/ 14 w 105"/>
                <a:gd name="T59" fmla="*/ 45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5"/>
                <a:gd name="T91" fmla="*/ 0 h 161"/>
                <a:gd name="T92" fmla="*/ 105 w 105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5" h="161">
                  <a:moveTo>
                    <a:pt x="14" y="45"/>
                  </a:moveTo>
                  <a:cubicBezTo>
                    <a:pt x="10" y="52"/>
                    <a:pt x="7" y="61"/>
                    <a:pt x="7" y="71"/>
                  </a:cubicBezTo>
                  <a:cubicBezTo>
                    <a:pt x="7" y="76"/>
                    <a:pt x="8" y="81"/>
                    <a:pt x="9" y="86"/>
                  </a:cubicBezTo>
                  <a:cubicBezTo>
                    <a:pt x="7" y="87"/>
                    <a:pt x="5" y="90"/>
                    <a:pt x="5" y="93"/>
                  </a:cubicBezTo>
                  <a:cubicBezTo>
                    <a:pt x="5" y="98"/>
                    <a:pt x="8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3" y="113"/>
                    <a:pt x="19" y="125"/>
                    <a:pt x="27" y="133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9" y="142"/>
                    <a:pt x="38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64" y="161"/>
                    <a:pt x="74" y="142"/>
                    <a:pt x="75" y="140"/>
                  </a:cubicBezTo>
                  <a:cubicBezTo>
                    <a:pt x="75" y="140"/>
                    <a:pt x="75" y="139"/>
                    <a:pt x="75" y="139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83" y="125"/>
                    <a:pt x="89" y="113"/>
                    <a:pt x="90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4" y="101"/>
                    <a:pt x="97" y="98"/>
                    <a:pt x="97" y="93"/>
                  </a:cubicBezTo>
                  <a:cubicBezTo>
                    <a:pt x="97" y="90"/>
                    <a:pt x="96" y="87"/>
                    <a:pt x="93" y="86"/>
                  </a:cubicBezTo>
                  <a:cubicBezTo>
                    <a:pt x="94" y="81"/>
                    <a:pt x="95" y="76"/>
                    <a:pt x="95" y="71"/>
                  </a:cubicBezTo>
                  <a:cubicBezTo>
                    <a:pt x="95" y="66"/>
                    <a:pt x="95" y="61"/>
                    <a:pt x="93" y="57"/>
                  </a:cubicBezTo>
                  <a:cubicBezTo>
                    <a:pt x="95" y="60"/>
                    <a:pt x="96" y="63"/>
                    <a:pt x="97" y="65"/>
                  </a:cubicBezTo>
                  <a:cubicBezTo>
                    <a:pt x="98" y="67"/>
                    <a:pt x="100" y="65"/>
                    <a:pt x="100" y="65"/>
                  </a:cubicBezTo>
                  <a:cubicBezTo>
                    <a:pt x="104" y="46"/>
                    <a:pt x="88" y="34"/>
                    <a:pt x="88" y="34"/>
                  </a:cubicBezTo>
                  <a:cubicBezTo>
                    <a:pt x="100" y="35"/>
                    <a:pt x="105" y="40"/>
                    <a:pt x="105" y="40"/>
                  </a:cubicBezTo>
                  <a:cubicBezTo>
                    <a:pt x="94" y="22"/>
                    <a:pt x="80" y="27"/>
                    <a:pt x="80" y="27"/>
                  </a:cubicBezTo>
                  <a:cubicBezTo>
                    <a:pt x="62" y="0"/>
                    <a:pt x="20" y="18"/>
                    <a:pt x="20" y="18"/>
                  </a:cubicBezTo>
                  <a:cubicBezTo>
                    <a:pt x="31" y="16"/>
                    <a:pt x="40" y="17"/>
                    <a:pt x="47" y="18"/>
                  </a:cubicBezTo>
                  <a:cubicBezTo>
                    <a:pt x="9" y="16"/>
                    <a:pt x="0" y="55"/>
                    <a:pt x="0" y="55"/>
                  </a:cubicBezTo>
                  <a:cubicBezTo>
                    <a:pt x="2" y="51"/>
                    <a:pt x="7" y="47"/>
                    <a:pt x="1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8">
            <a:extLst>
              <a:ext uri="{FF2B5EF4-FFF2-40B4-BE49-F238E27FC236}">
                <a16:creationId xmlns="" xmlns:a16="http://schemas.microsoft.com/office/drawing/2014/main" id="{0AFA9330-D798-4BFA-9570-685E34AA4F28}"/>
              </a:ext>
            </a:extLst>
          </p:cNvPr>
          <p:cNvGrpSpPr>
            <a:grpSpLocks/>
          </p:cNvGrpSpPr>
          <p:nvPr/>
        </p:nvGrpSpPr>
        <p:grpSpPr bwMode="auto">
          <a:xfrm>
            <a:off x="4092117" y="2428204"/>
            <a:ext cx="552450" cy="538163"/>
            <a:chOff x="0" y="0"/>
            <a:chExt cx="736600" cy="717550"/>
          </a:xfrm>
          <a:blipFill>
            <a:blip r:embed="rId2"/>
            <a:stretch>
              <a:fillRect l="-100000" t="-100000" r="-50000" b="-50000"/>
            </a:stretch>
          </a:blipFill>
        </p:grpSpPr>
        <p:sp>
          <p:nvSpPr>
            <p:cNvPr id="21" name="Freeform 958">
              <a:extLst>
                <a:ext uri="{FF2B5EF4-FFF2-40B4-BE49-F238E27FC236}">
                  <a16:creationId xmlns="" xmlns:a16="http://schemas.microsoft.com/office/drawing/2014/main" id="{02022D40-74C3-44A6-BDE9-68F710196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571500"/>
              <a:ext cx="88900" cy="141288"/>
            </a:xfrm>
            <a:custGeom>
              <a:avLst/>
              <a:gdLst>
                <a:gd name="T0" fmla="*/ 20 w 24"/>
                <a:gd name="T1" fmla="*/ 1 h 38"/>
                <a:gd name="T2" fmla="*/ 18 w 24"/>
                <a:gd name="T3" fmla="*/ 0 h 38"/>
                <a:gd name="T4" fmla="*/ 16 w 24"/>
                <a:gd name="T5" fmla="*/ 1 h 38"/>
                <a:gd name="T6" fmla="*/ 12 w 24"/>
                <a:gd name="T7" fmla="*/ 1 h 38"/>
                <a:gd name="T8" fmla="*/ 8 w 24"/>
                <a:gd name="T9" fmla="*/ 1 h 38"/>
                <a:gd name="T10" fmla="*/ 6 w 24"/>
                <a:gd name="T11" fmla="*/ 0 h 38"/>
                <a:gd name="T12" fmla="*/ 5 w 24"/>
                <a:gd name="T13" fmla="*/ 1 h 38"/>
                <a:gd name="T14" fmla="*/ 0 w 24"/>
                <a:gd name="T15" fmla="*/ 17 h 38"/>
                <a:gd name="T16" fmla="*/ 0 w 24"/>
                <a:gd name="T17" fmla="*/ 17 h 38"/>
                <a:gd name="T18" fmla="*/ 4 w 24"/>
                <a:gd name="T19" fmla="*/ 37 h 38"/>
                <a:gd name="T20" fmla="*/ 5 w 24"/>
                <a:gd name="T21" fmla="*/ 38 h 38"/>
                <a:gd name="T22" fmla="*/ 19 w 24"/>
                <a:gd name="T23" fmla="*/ 38 h 38"/>
                <a:gd name="T24" fmla="*/ 20 w 24"/>
                <a:gd name="T25" fmla="*/ 37 h 38"/>
                <a:gd name="T26" fmla="*/ 24 w 24"/>
                <a:gd name="T27" fmla="*/ 17 h 38"/>
                <a:gd name="T28" fmla="*/ 24 w 24"/>
                <a:gd name="T29" fmla="*/ 16 h 38"/>
                <a:gd name="T30" fmla="*/ 20 w 24"/>
                <a:gd name="T31" fmla="*/ 1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38"/>
                <a:gd name="T50" fmla="*/ 24 w 24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59">
              <a:extLst>
                <a:ext uri="{FF2B5EF4-FFF2-40B4-BE49-F238E27FC236}">
                  <a16:creationId xmlns="" xmlns:a16="http://schemas.microsoft.com/office/drawing/2014/main" id="{CC1DF413-7BFC-4BFA-BEA0-BF150F9FA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975" y="495300"/>
              <a:ext cx="301625" cy="222250"/>
            </a:xfrm>
            <a:custGeom>
              <a:avLst/>
              <a:gdLst>
                <a:gd name="T0" fmla="*/ 79 w 80"/>
                <a:gd name="T1" fmla="*/ 37 h 59"/>
                <a:gd name="T2" fmla="*/ 15 w 80"/>
                <a:gd name="T3" fmla="*/ 1 h 59"/>
                <a:gd name="T4" fmla="*/ 13 w 80"/>
                <a:gd name="T5" fmla="*/ 0 h 59"/>
                <a:gd name="T6" fmla="*/ 11 w 80"/>
                <a:gd name="T7" fmla="*/ 0 h 59"/>
                <a:gd name="T8" fmla="*/ 11 w 80"/>
                <a:gd name="T9" fmla="*/ 0 h 59"/>
                <a:gd name="T10" fmla="*/ 21 w 80"/>
                <a:gd name="T11" fmla="*/ 22 h 59"/>
                <a:gd name="T12" fmla="*/ 0 w 80"/>
                <a:gd name="T13" fmla="*/ 59 h 59"/>
                <a:gd name="T14" fmla="*/ 76 w 80"/>
                <a:gd name="T15" fmla="*/ 59 h 59"/>
                <a:gd name="T16" fmla="*/ 80 w 80"/>
                <a:gd name="T17" fmla="*/ 54 h 59"/>
                <a:gd name="T18" fmla="*/ 80 w 80"/>
                <a:gd name="T19" fmla="*/ 40 h 59"/>
                <a:gd name="T20" fmla="*/ 79 w 80"/>
                <a:gd name="T21" fmla="*/ 37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59"/>
                <a:gd name="T35" fmla="*/ 80 w 80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60">
              <a:extLst>
                <a:ext uri="{FF2B5EF4-FFF2-40B4-BE49-F238E27FC236}">
                  <a16:creationId xmlns="" xmlns:a16="http://schemas.microsoft.com/office/drawing/2014/main" id="{3A76DE5E-4DFB-4A3E-B682-88F4AF235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95300"/>
              <a:ext cx="296863" cy="222250"/>
            </a:xfrm>
            <a:custGeom>
              <a:avLst/>
              <a:gdLst>
                <a:gd name="T0" fmla="*/ 69 w 79"/>
                <a:gd name="T1" fmla="*/ 0 h 59"/>
                <a:gd name="T2" fmla="*/ 69 w 79"/>
                <a:gd name="T3" fmla="*/ 0 h 59"/>
                <a:gd name="T4" fmla="*/ 68 w 79"/>
                <a:gd name="T5" fmla="*/ 0 h 59"/>
                <a:gd name="T6" fmla="*/ 67 w 79"/>
                <a:gd name="T7" fmla="*/ 1 h 59"/>
                <a:gd name="T8" fmla="*/ 1 w 79"/>
                <a:gd name="T9" fmla="*/ 37 h 59"/>
                <a:gd name="T10" fmla="*/ 0 w 79"/>
                <a:gd name="T11" fmla="*/ 40 h 59"/>
                <a:gd name="T12" fmla="*/ 0 w 79"/>
                <a:gd name="T13" fmla="*/ 54 h 59"/>
                <a:gd name="T14" fmla="*/ 4 w 79"/>
                <a:gd name="T15" fmla="*/ 59 h 59"/>
                <a:gd name="T16" fmla="*/ 79 w 79"/>
                <a:gd name="T17" fmla="*/ 59 h 59"/>
                <a:gd name="T18" fmla="*/ 60 w 79"/>
                <a:gd name="T19" fmla="*/ 22 h 59"/>
                <a:gd name="T20" fmla="*/ 69 w 79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9"/>
                <a:gd name="T34" fmla="*/ 0 h 59"/>
                <a:gd name="T35" fmla="*/ 79 w 79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61">
              <a:extLst>
                <a:ext uri="{FF2B5EF4-FFF2-40B4-BE49-F238E27FC236}">
                  <a16:creationId xmlns="" xmlns:a16="http://schemas.microsoft.com/office/drawing/2014/main" id="{9EC84A62-BEF6-4D18-98AB-073E11699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2" y="0"/>
              <a:ext cx="346075" cy="541338"/>
            </a:xfrm>
            <a:custGeom>
              <a:avLst/>
              <a:gdLst>
                <a:gd name="T0" fmla="*/ 70 w 92"/>
                <a:gd name="T1" fmla="*/ 122 h 144"/>
                <a:gd name="T2" fmla="*/ 70 w 92"/>
                <a:gd name="T3" fmla="*/ 109 h 144"/>
                <a:gd name="T4" fmla="*/ 85 w 92"/>
                <a:gd name="T5" fmla="*/ 77 h 144"/>
                <a:gd name="T6" fmla="*/ 85 w 92"/>
                <a:gd name="T7" fmla="*/ 77 h 144"/>
                <a:gd name="T8" fmla="*/ 92 w 92"/>
                <a:gd name="T9" fmla="*/ 69 h 144"/>
                <a:gd name="T10" fmla="*/ 88 w 92"/>
                <a:gd name="T11" fmla="*/ 62 h 144"/>
                <a:gd name="T12" fmla="*/ 90 w 92"/>
                <a:gd name="T13" fmla="*/ 47 h 144"/>
                <a:gd name="T14" fmla="*/ 46 w 92"/>
                <a:gd name="T15" fmla="*/ 0 h 144"/>
                <a:gd name="T16" fmla="*/ 2 w 92"/>
                <a:gd name="T17" fmla="*/ 47 h 144"/>
                <a:gd name="T18" fmla="*/ 4 w 92"/>
                <a:gd name="T19" fmla="*/ 62 h 144"/>
                <a:gd name="T20" fmla="*/ 0 w 92"/>
                <a:gd name="T21" fmla="*/ 69 h 144"/>
                <a:gd name="T22" fmla="*/ 7 w 92"/>
                <a:gd name="T23" fmla="*/ 77 h 144"/>
                <a:gd name="T24" fmla="*/ 8 w 92"/>
                <a:gd name="T25" fmla="*/ 77 h 144"/>
                <a:gd name="T26" fmla="*/ 22 w 92"/>
                <a:gd name="T27" fmla="*/ 109 h 144"/>
                <a:gd name="T28" fmla="*/ 22 w 92"/>
                <a:gd name="T29" fmla="*/ 122 h 144"/>
                <a:gd name="T30" fmla="*/ 22 w 92"/>
                <a:gd name="T31" fmla="*/ 123 h 144"/>
                <a:gd name="T32" fmla="*/ 46 w 92"/>
                <a:gd name="T33" fmla="*/ 144 h 144"/>
                <a:gd name="T34" fmla="*/ 46 w 92"/>
                <a:gd name="T35" fmla="*/ 144 h 144"/>
                <a:gd name="T36" fmla="*/ 46 w 92"/>
                <a:gd name="T37" fmla="*/ 144 h 144"/>
                <a:gd name="T38" fmla="*/ 70 w 92"/>
                <a:gd name="T39" fmla="*/ 123 h 144"/>
                <a:gd name="T40" fmla="*/ 70 w 92"/>
                <a:gd name="T41" fmla="*/ 122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2"/>
                <a:gd name="T64" fmla="*/ 0 h 144"/>
                <a:gd name="T65" fmla="*/ 92 w 92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33">
            <a:extLst>
              <a:ext uri="{FF2B5EF4-FFF2-40B4-BE49-F238E27FC236}">
                <a16:creationId xmlns="" xmlns:a16="http://schemas.microsoft.com/office/drawing/2014/main" id="{D813FBD3-6D95-4D52-AE2C-B00230922AD8}"/>
              </a:ext>
            </a:extLst>
          </p:cNvPr>
          <p:cNvGrpSpPr>
            <a:grpSpLocks/>
          </p:cNvGrpSpPr>
          <p:nvPr/>
        </p:nvGrpSpPr>
        <p:grpSpPr bwMode="auto">
          <a:xfrm>
            <a:off x="7287755" y="4351065"/>
            <a:ext cx="551260" cy="507206"/>
            <a:chOff x="0" y="0"/>
            <a:chExt cx="735013" cy="676275"/>
          </a:xfrm>
          <a:blipFill>
            <a:blip r:embed="rId2"/>
            <a:stretch>
              <a:fillRect l="-100000" t="-100000" r="-50000" b="-50000"/>
            </a:stretch>
          </a:blipFill>
        </p:grpSpPr>
        <p:sp>
          <p:nvSpPr>
            <p:cNvPr id="26" name="Freeform 999">
              <a:extLst>
                <a:ext uri="{FF2B5EF4-FFF2-40B4-BE49-F238E27FC236}">
                  <a16:creationId xmlns="" xmlns:a16="http://schemas.microsoft.com/office/drawing/2014/main" id="{2F39F39C-38DC-4643-9292-5F2AC8A31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13" y="319087"/>
              <a:ext cx="184150" cy="146050"/>
            </a:xfrm>
            <a:custGeom>
              <a:avLst/>
              <a:gdLst>
                <a:gd name="T0" fmla="*/ 4 w 49"/>
                <a:gd name="T1" fmla="*/ 5 h 39"/>
                <a:gd name="T2" fmla="*/ 20 w 49"/>
                <a:gd name="T3" fmla="*/ 33 h 39"/>
                <a:gd name="T4" fmla="*/ 43 w 49"/>
                <a:gd name="T5" fmla="*/ 37 h 39"/>
                <a:gd name="T6" fmla="*/ 35 w 49"/>
                <a:gd name="T7" fmla="*/ 15 h 39"/>
                <a:gd name="T8" fmla="*/ 4 w 49"/>
                <a:gd name="T9" fmla="*/ 5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4" y="5"/>
                  </a:moveTo>
                  <a:cubicBezTo>
                    <a:pt x="0" y="10"/>
                    <a:pt x="5" y="26"/>
                    <a:pt x="20" y="33"/>
                  </a:cubicBezTo>
                  <a:cubicBezTo>
                    <a:pt x="34" y="39"/>
                    <a:pt x="38" y="39"/>
                    <a:pt x="43" y="37"/>
                  </a:cubicBezTo>
                  <a:cubicBezTo>
                    <a:pt x="49" y="35"/>
                    <a:pt x="48" y="26"/>
                    <a:pt x="35" y="15"/>
                  </a:cubicBezTo>
                  <a:cubicBezTo>
                    <a:pt x="22" y="4"/>
                    <a:pt x="9" y="0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00">
              <a:extLst>
                <a:ext uri="{FF2B5EF4-FFF2-40B4-BE49-F238E27FC236}">
                  <a16:creationId xmlns="" xmlns:a16="http://schemas.microsoft.com/office/drawing/2014/main" id="{CF1BB325-B15B-45DF-86EC-18E5EB285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3" y="319087"/>
              <a:ext cx="184150" cy="146050"/>
            </a:xfrm>
            <a:custGeom>
              <a:avLst/>
              <a:gdLst>
                <a:gd name="T0" fmla="*/ 6 w 49"/>
                <a:gd name="T1" fmla="*/ 37 h 39"/>
                <a:gd name="T2" fmla="*/ 29 w 49"/>
                <a:gd name="T3" fmla="*/ 33 h 39"/>
                <a:gd name="T4" fmla="*/ 45 w 49"/>
                <a:gd name="T5" fmla="*/ 5 h 39"/>
                <a:gd name="T6" fmla="*/ 14 w 49"/>
                <a:gd name="T7" fmla="*/ 15 h 39"/>
                <a:gd name="T8" fmla="*/ 6 w 49"/>
                <a:gd name="T9" fmla="*/ 3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6" y="37"/>
                  </a:moveTo>
                  <a:cubicBezTo>
                    <a:pt x="11" y="39"/>
                    <a:pt x="15" y="39"/>
                    <a:pt x="29" y="33"/>
                  </a:cubicBezTo>
                  <a:cubicBezTo>
                    <a:pt x="44" y="26"/>
                    <a:pt x="49" y="10"/>
                    <a:pt x="45" y="5"/>
                  </a:cubicBezTo>
                  <a:cubicBezTo>
                    <a:pt x="40" y="0"/>
                    <a:pt x="27" y="4"/>
                    <a:pt x="14" y="15"/>
                  </a:cubicBezTo>
                  <a:cubicBezTo>
                    <a:pt x="1" y="26"/>
                    <a:pt x="0" y="35"/>
                    <a:pt x="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01">
              <a:extLst>
                <a:ext uri="{FF2B5EF4-FFF2-40B4-BE49-F238E27FC236}">
                  <a16:creationId xmlns="" xmlns:a16="http://schemas.microsoft.com/office/drawing/2014/main" id="{74DF03E4-80DD-4875-A0FD-6A5F39B22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8787"/>
              <a:ext cx="735013" cy="217488"/>
            </a:xfrm>
            <a:custGeom>
              <a:avLst/>
              <a:gdLst>
                <a:gd name="T0" fmla="*/ 195 w 196"/>
                <a:gd name="T1" fmla="*/ 36 h 58"/>
                <a:gd name="T2" fmla="*/ 131 w 196"/>
                <a:gd name="T3" fmla="*/ 0 h 58"/>
                <a:gd name="T4" fmla="*/ 131 w 196"/>
                <a:gd name="T5" fmla="*/ 0 h 58"/>
                <a:gd name="T6" fmla="*/ 99 w 196"/>
                <a:gd name="T7" fmla="*/ 45 h 58"/>
                <a:gd name="T8" fmla="*/ 67 w 196"/>
                <a:gd name="T9" fmla="*/ 0 h 58"/>
                <a:gd name="T10" fmla="*/ 67 w 196"/>
                <a:gd name="T11" fmla="*/ 0 h 58"/>
                <a:gd name="T12" fmla="*/ 2 w 196"/>
                <a:gd name="T13" fmla="*/ 36 h 58"/>
                <a:gd name="T14" fmla="*/ 0 w 196"/>
                <a:gd name="T15" fmla="*/ 39 h 58"/>
                <a:gd name="T16" fmla="*/ 0 w 196"/>
                <a:gd name="T17" fmla="*/ 53 h 58"/>
                <a:gd name="T18" fmla="*/ 5 w 196"/>
                <a:gd name="T19" fmla="*/ 58 h 58"/>
                <a:gd name="T20" fmla="*/ 192 w 196"/>
                <a:gd name="T21" fmla="*/ 58 h 58"/>
                <a:gd name="T22" fmla="*/ 196 w 196"/>
                <a:gd name="T23" fmla="*/ 53 h 58"/>
                <a:gd name="T24" fmla="*/ 196 w 196"/>
                <a:gd name="T25" fmla="*/ 39 h 58"/>
                <a:gd name="T26" fmla="*/ 195 w 196"/>
                <a:gd name="T27" fmla="*/ 36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6"/>
                <a:gd name="T43" fmla="*/ 0 h 58"/>
                <a:gd name="T44" fmla="*/ 196 w 196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6" h="58">
                  <a:moveTo>
                    <a:pt x="195" y="36"/>
                  </a:moveTo>
                  <a:cubicBezTo>
                    <a:pt x="177" y="18"/>
                    <a:pt x="155" y="6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5"/>
                    <a:pt x="116" y="45"/>
                    <a:pt x="99" y="45"/>
                  </a:cubicBezTo>
                  <a:cubicBezTo>
                    <a:pt x="82" y="45"/>
                    <a:pt x="69" y="25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3" y="5"/>
                    <a:pt x="20" y="18"/>
                    <a:pt x="2" y="36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5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5" y="58"/>
                    <a:pt x="196" y="56"/>
                    <a:pt x="196" y="53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6" y="37"/>
                    <a:pt x="1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02">
              <a:extLst>
                <a:ext uri="{FF2B5EF4-FFF2-40B4-BE49-F238E27FC236}">
                  <a16:creationId xmlns="" xmlns:a16="http://schemas.microsoft.com/office/drawing/2014/main" id="{7B5313CD-3A3A-4A3C-95D1-64C882F55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3" y="0"/>
              <a:ext cx="352425" cy="522288"/>
            </a:xfrm>
            <a:custGeom>
              <a:avLst/>
              <a:gdLst>
                <a:gd name="T0" fmla="*/ 1 w 94"/>
                <a:gd name="T1" fmla="*/ 71 h 139"/>
                <a:gd name="T2" fmla="*/ 8 w 94"/>
                <a:gd name="T3" fmla="*/ 79 h 139"/>
                <a:gd name="T4" fmla="*/ 8 w 94"/>
                <a:gd name="T5" fmla="*/ 79 h 139"/>
                <a:gd name="T6" fmla="*/ 23 w 94"/>
                <a:gd name="T7" fmla="*/ 110 h 139"/>
                <a:gd name="T8" fmla="*/ 23 w 94"/>
                <a:gd name="T9" fmla="*/ 117 h 139"/>
                <a:gd name="T10" fmla="*/ 23 w 94"/>
                <a:gd name="T11" fmla="*/ 118 h 139"/>
                <a:gd name="T12" fmla="*/ 47 w 94"/>
                <a:gd name="T13" fmla="*/ 139 h 139"/>
                <a:gd name="T14" fmla="*/ 47 w 94"/>
                <a:gd name="T15" fmla="*/ 139 h 139"/>
                <a:gd name="T16" fmla="*/ 47 w 94"/>
                <a:gd name="T17" fmla="*/ 139 h 139"/>
                <a:gd name="T18" fmla="*/ 71 w 94"/>
                <a:gd name="T19" fmla="*/ 118 h 139"/>
                <a:gd name="T20" fmla="*/ 71 w 94"/>
                <a:gd name="T21" fmla="*/ 117 h 139"/>
                <a:gd name="T22" fmla="*/ 71 w 94"/>
                <a:gd name="T23" fmla="*/ 110 h 139"/>
                <a:gd name="T24" fmla="*/ 86 w 94"/>
                <a:gd name="T25" fmla="*/ 79 h 139"/>
                <a:gd name="T26" fmla="*/ 86 w 94"/>
                <a:gd name="T27" fmla="*/ 79 h 139"/>
                <a:gd name="T28" fmla="*/ 93 w 94"/>
                <a:gd name="T29" fmla="*/ 71 h 139"/>
                <a:gd name="T30" fmla="*/ 90 w 94"/>
                <a:gd name="T31" fmla="*/ 64 h 139"/>
                <a:gd name="T32" fmla="*/ 94 w 94"/>
                <a:gd name="T33" fmla="*/ 47 h 139"/>
                <a:gd name="T34" fmla="*/ 47 w 94"/>
                <a:gd name="T35" fmla="*/ 0 h 139"/>
                <a:gd name="T36" fmla="*/ 0 w 94"/>
                <a:gd name="T37" fmla="*/ 47 h 139"/>
                <a:gd name="T38" fmla="*/ 3 w 94"/>
                <a:gd name="T39" fmla="*/ 64 h 139"/>
                <a:gd name="T40" fmla="*/ 1 w 94"/>
                <a:gd name="T41" fmla="*/ 71 h 1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139"/>
                <a:gd name="T65" fmla="*/ 94 w 94"/>
                <a:gd name="T66" fmla="*/ 139 h 1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139">
                  <a:moveTo>
                    <a:pt x="1" y="71"/>
                  </a:moveTo>
                  <a:cubicBezTo>
                    <a:pt x="1" y="75"/>
                    <a:pt x="4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90"/>
                    <a:pt x="15" y="102"/>
                    <a:pt x="23" y="110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8"/>
                  </a:cubicBezTo>
                  <a:cubicBezTo>
                    <a:pt x="25" y="120"/>
                    <a:pt x="35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60" y="139"/>
                    <a:pt x="70" y="120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02"/>
                    <a:pt x="85" y="90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0" y="79"/>
                    <a:pt x="93" y="75"/>
                    <a:pt x="93" y="71"/>
                  </a:cubicBezTo>
                  <a:cubicBezTo>
                    <a:pt x="93" y="68"/>
                    <a:pt x="92" y="66"/>
                    <a:pt x="90" y="64"/>
                  </a:cubicBezTo>
                  <a:cubicBezTo>
                    <a:pt x="92" y="59"/>
                    <a:pt x="94" y="5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3"/>
                    <a:pt x="1" y="59"/>
                    <a:pt x="3" y="64"/>
                  </a:cubicBezTo>
                  <a:cubicBezTo>
                    <a:pt x="2" y="66"/>
                    <a:pt x="1" y="68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01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242B1EC3-3761-4BD9-9C6D-5E62B648285C}"/>
              </a:ext>
            </a:extLst>
          </p:cNvPr>
          <p:cNvGrpSpPr/>
          <p:nvPr/>
        </p:nvGrpSpPr>
        <p:grpSpPr>
          <a:xfrm>
            <a:off x="4505266" y="3666455"/>
            <a:ext cx="1583531" cy="1264444"/>
            <a:chOff x="4906964" y="3181351"/>
            <a:chExt cx="2111375" cy="1685925"/>
          </a:xfrm>
        </p:grpSpPr>
        <p:sp>
          <p:nvSpPr>
            <p:cNvPr id="31" name="任意多边形 5">
              <a:extLst>
                <a:ext uri="{FF2B5EF4-FFF2-40B4-BE49-F238E27FC236}">
                  <a16:creationId xmlns="" xmlns:a16="http://schemas.microsoft.com/office/drawing/2014/main" id="{0C30A710-652D-4AA1-A8F7-116A649A57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122862" y="3186114"/>
              <a:ext cx="1685925" cy="1676400"/>
            </a:xfrm>
            <a:custGeom>
              <a:avLst/>
              <a:gdLst>
                <a:gd name="T0" fmla="*/ 1685845 w 1685845"/>
                <a:gd name="T1" fmla="*/ 27 h 1676401"/>
                <a:gd name="T2" fmla="*/ 1681922 w 1685845"/>
                <a:gd name="T3" fmla="*/ 696292 h 1676401"/>
                <a:gd name="T4" fmla="*/ 985303 w 1685845"/>
                <a:gd name="T5" fmla="*/ 981399 h 1676401"/>
                <a:gd name="T6" fmla="*/ 696276 w 1685845"/>
                <a:gd name="T7" fmla="*/ 1676401 h 1676401"/>
                <a:gd name="T8" fmla="*/ 0 w 1685845"/>
                <a:gd name="T9" fmla="*/ 1676400 h 1676401"/>
                <a:gd name="T10" fmla="*/ 494350 w 1685845"/>
                <a:gd name="T11" fmla="*/ 487672 h 1676401"/>
                <a:gd name="T12" fmla="*/ 548831 w 1685845"/>
                <a:gd name="T13" fmla="*/ 438628 h 1676401"/>
                <a:gd name="T14" fmla="*/ 466941 w 1685845"/>
                <a:gd name="T15" fmla="*/ 130569 h 1676401"/>
                <a:gd name="T16" fmla="*/ 835339 w 1685845"/>
                <a:gd name="T17" fmla="*/ 228498 h 1676401"/>
                <a:gd name="T18" fmla="*/ 892743 w 1685845"/>
                <a:gd name="T19" fmla="*/ 194440 h 1676401"/>
                <a:gd name="T20" fmla="*/ 1685845 w 1685845"/>
                <a:gd name="T21" fmla="*/ 27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1685845" y="27"/>
                  </a:move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lnTo>
                    <a:pt x="0" y="1676400"/>
                  </a:lnTo>
                  <a:cubicBezTo>
                    <a:pt x="0" y="1230154"/>
                    <a:pt x="177919" y="802325"/>
                    <a:pt x="494350" y="487672"/>
                  </a:cubicBezTo>
                  <a:lnTo>
                    <a:pt x="548831" y="438628"/>
                  </a:lnTo>
                  <a:lnTo>
                    <a:pt x="466941" y="130569"/>
                  </a:lnTo>
                  <a:lnTo>
                    <a:pt x="835339" y="228498"/>
                  </a:lnTo>
                  <a:lnTo>
                    <a:pt x="892743" y="194440"/>
                  </a:lnTo>
                  <a:cubicBezTo>
                    <a:pt x="1134849" y="66424"/>
                    <a:pt x="1406946" y="-1544"/>
                    <a:pt x="1685845" y="27"/>
                  </a:cubicBezTo>
                  <a:close/>
                </a:path>
              </a:pathLst>
            </a:custGeom>
            <a:blipFill>
              <a:blip r:embed="rId2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cs typeface="+mn-ea"/>
                <a:sym typeface="+mn-lt"/>
              </a:endParaRPr>
            </a:p>
          </p:txBody>
        </p:sp>
        <p:sp>
          <p:nvSpPr>
            <p:cNvPr id="32" name="矩形 11">
              <a:extLst>
                <a:ext uri="{FF2B5EF4-FFF2-40B4-BE49-F238E27FC236}">
                  <a16:creationId xmlns="" xmlns:a16="http://schemas.microsoft.com/office/drawing/2014/main" id="{2C208682-6684-4FFF-8CC3-39AE4288E9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532488">
              <a:off x="4906964" y="3285996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3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1317CCE-EB10-4BE8-B85F-60B02EC927E8}"/>
              </a:ext>
            </a:extLst>
          </p:cNvPr>
          <p:cNvGrpSpPr/>
          <p:nvPr/>
        </p:nvGrpSpPr>
        <p:grpSpPr>
          <a:xfrm>
            <a:off x="5979258" y="3443710"/>
            <a:ext cx="1264444" cy="1583531"/>
            <a:chOff x="6872288" y="2884358"/>
            <a:chExt cx="1685925" cy="2111375"/>
          </a:xfrm>
        </p:grpSpPr>
        <p:sp>
          <p:nvSpPr>
            <p:cNvPr id="34" name="任意多边形 4">
              <a:extLst>
                <a:ext uri="{FF2B5EF4-FFF2-40B4-BE49-F238E27FC236}">
                  <a16:creationId xmlns="" xmlns:a16="http://schemas.microsoft.com/office/drawing/2014/main" id="{6D1091AC-747D-4F1C-9360-630FF56B94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6872288" y="3190876"/>
              <a:ext cx="1685925" cy="1676400"/>
            </a:xfrm>
            <a:custGeom>
              <a:avLst/>
              <a:gdLst>
                <a:gd name="T0" fmla="*/ 696276 w 1685845"/>
                <a:gd name="T1" fmla="*/ 1676401 h 1676401"/>
                <a:gd name="T2" fmla="*/ 0 w 1685845"/>
                <a:gd name="T3" fmla="*/ 1676400 h 1676401"/>
                <a:gd name="T4" fmla="*/ 283614 w 1685845"/>
                <a:gd name="T5" fmla="*/ 743402 h 1676401"/>
                <a:gd name="T6" fmla="*/ 284783 w 1685845"/>
                <a:gd name="T7" fmla="*/ 741830 h 1676401"/>
                <a:gd name="T8" fmla="*/ 159770 w 1685845"/>
                <a:gd name="T9" fmla="*/ 469217 h 1676401"/>
                <a:gd name="T10" fmla="*/ 484566 w 1685845"/>
                <a:gd name="T11" fmla="*/ 498419 h 1676401"/>
                <a:gd name="T12" fmla="*/ 494350 w 1685845"/>
                <a:gd name="T13" fmla="*/ 487672 h 1676401"/>
                <a:gd name="T14" fmla="*/ 1685845 w 1685845"/>
                <a:gd name="T15" fmla="*/ 27 h 1676401"/>
                <a:gd name="T16" fmla="*/ 1681922 w 1685845"/>
                <a:gd name="T17" fmla="*/ 696292 h 1676401"/>
                <a:gd name="T18" fmla="*/ 985303 w 1685845"/>
                <a:gd name="T19" fmla="*/ 981399 h 1676401"/>
                <a:gd name="T20" fmla="*/ 696276 w 1685845"/>
                <a:gd name="T21" fmla="*/ 1676401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696276" y="1676401"/>
                  </a:moveTo>
                  <a:lnTo>
                    <a:pt x="0" y="1676400"/>
                  </a:lnTo>
                  <a:cubicBezTo>
                    <a:pt x="0" y="1341716"/>
                    <a:pt x="100080" y="1017391"/>
                    <a:pt x="283614" y="743402"/>
                  </a:cubicBezTo>
                  <a:lnTo>
                    <a:pt x="284783" y="741830"/>
                  </a:lnTo>
                  <a:lnTo>
                    <a:pt x="159770" y="469217"/>
                  </a:lnTo>
                  <a:lnTo>
                    <a:pt x="484566" y="498419"/>
                  </a:lnTo>
                  <a:lnTo>
                    <a:pt x="494350" y="487672"/>
                  </a:lnTo>
                  <a:cubicBezTo>
                    <a:pt x="810781" y="173019"/>
                    <a:pt x="1239606" y="-2487"/>
                    <a:pt x="1685845" y="27"/>
                  </a:cubicBez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>
                <a:cs typeface="+mn-ea"/>
                <a:sym typeface="+mn-lt"/>
              </a:endParaRPr>
            </a:p>
          </p:txBody>
        </p:sp>
        <p:sp>
          <p:nvSpPr>
            <p:cNvPr id="35" name="矩形 11">
              <a:extLst>
                <a:ext uri="{FF2B5EF4-FFF2-40B4-BE49-F238E27FC236}">
                  <a16:creationId xmlns="" xmlns:a16="http://schemas.microsoft.com/office/drawing/2014/main" id="{1EDA67F4-9654-4941-9A91-D0D24D3C24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430860">
              <a:off x="6784483" y="3285996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3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37" name="菱形 36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061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7B70381-EA3C-4775-97D1-54379361CB38}"/>
              </a:ext>
            </a:extLst>
          </p:cNvPr>
          <p:cNvGrpSpPr/>
          <p:nvPr/>
        </p:nvGrpSpPr>
        <p:grpSpPr>
          <a:xfrm>
            <a:off x="4983299" y="1974245"/>
            <a:ext cx="1576664" cy="3577530"/>
            <a:chOff x="5009702" y="1625399"/>
            <a:chExt cx="2102219" cy="477004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265274ED-66EC-4F60-B5DE-1420DCBAECE6}"/>
                </a:ext>
              </a:extLst>
            </p:cNvPr>
            <p:cNvSpPr/>
            <p:nvPr/>
          </p:nvSpPr>
          <p:spPr>
            <a:xfrm>
              <a:off x="5009702" y="1625399"/>
              <a:ext cx="2102219" cy="4770040"/>
            </a:xfrm>
            <a:prstGeom prst="rect">
              <a:avLst/>
            </a:prstGeom>
            <a:blipFill>
              <a:blip r:embed="rId2"/>
              <a:stretch>
                <a:fillRect l="-100000" t="-100000" r="-50000" b="-50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26" tIns="45713" rIns="91426" bIns="45713" rtlCol="0" anchor="ctr"/>
            <a:lstStyle/>
            <a:p>
              <a:pPr algn="ctr" defTabSz="914264"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DA3F36BF-BA0F-4459-9BCC-82E2A828B41E}"/>
                </a:ext>
              </a:extLst>
            </p:cNvPr>
            <p:cNvSpPr/>
            <p:nvPr/>
          </p:nvSpPr>
          <p:spPr>
            <a:xfrm>
              <a:off x="5136106" y="4153242"/>
              <a:ext cx="1849408" cy="1456791"/>
            </a:xfrm>
            <a:prstGeom prst="rect">
              <a:avLst/>
            </a:prstGeom>
          </p:spPr>
          <p:txBody>
            <a:bodyPr wrap="square" lIns="91426" tIns="45713" rIns="91426" bIns="45713">
              <a:spAutoFit/>
            </a:bodyPr>
            <a:lstStyle/>
            <a:p>
              <a:pPr defTabSz="685732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64E8717E-DCB0-4071-9DE2-8C8B93711DED}"/>
                </a:ext>
              </a:extLst>
            </p:cNvPr>
            <p:cNvSpPr txBox="1"/>
            <p:nvPr/>
          </p:nvSpPr>
          <p:spPr>
            <a:xfrm>
              <a:off x="5196067" y="3264286"/>
              <a:ext cx="1729496" cy="451387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264">
                <a:defRPr/>
              </a:pP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CLICK</a:t>
              </a:r>
              <a:r>
                <a:rPr lang="zh-CN" altLang="en-US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HERE</a:t>
              </a:r>
              <a:endPara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36B66ABD-FBEB-4B30-B6C2-BE87F2D3F1CB}"/>
                </a:ext>
              </a:extLst>
            </p:cNvPr>
            <p:cNvSpPr txBox="1"/>
            <p:nvPr/>
          </p:nvSpPr>
          <p:spPr>
            <a:xfrm>
              <a:off x="5190721" y="3578642"/>
              <a:ext cx="1740183" cy="410349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264">
                <a:defRPr/>
              </a:pP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TO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ADD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TITLE</a:t>
              </a:r>
              <a:endPara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C1027F4-BFC8-439B-B5C7-F7A75D1E3D71}"/>
              </a:ext>
            </a:extLst>
          </p:cNvPr>
          <p:cNvGrpSpPr/>
          <p:nvPr/>
        </p:nvGrpSpPr>
        <p:grpSpPr>
          <a:xfrm>
            <a:off x="6559963" y="2584982"/>
            <a:ext cx="1576664" cy="2966794"/>
            <a:chOff x="7111920" y="2439714"/>
            <a:chExt cx="2102219" cy="3955725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B191F46E-5CA4-460C-92CA-142C70069603}"/>
                </a:ext>
              </a:extLst>
            </p:cNvPr>
            <p:cNvSpPr/>
            <p:nvPr/>
          </p:nvSpPr>
          <p:spPr>
            <a:xfrm>
              <a:off x="7111920" y="2439714"/>
              <a:ext cx="2102219" cy="3955725"/>
            </a:xfrm>
            <a:prstGeom prst="rect">
              <a:avLst/>
            </a:prstGeom>
            <a:solidFill>
              <a:srgbClr val="61B5B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26" tIns="45713" rIns="91426" bIns="45713" rtlCol="0" anchor="ctr"/>
            <a:lstStyle/>
            <a:p>
              <a:pPr algn="ctr" defTabSz="914264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30715C9-202C-4CBD-8361-FD7FF2B32932}"/>
                </a:ext>
              </a:extLst>
            </p:cNvPr>
            <p:cNvSpPr/>
            <p:nvPr/>
          </p:nvSpPr>
          <p:spPr>
            <a:xfrm>
              <a:off x="7224700" y="4559780"/>
              <a:ext cx="1849408" cy="1456791"/>
            </a:xfrm>
            <a:prstGeom prst="rect">
              <a:avLst/>
            </a:prstGeom>
          </p:spPr>
          <p:txBody>
            <a:bodyPr wrap="square" lIns="91426" tIns="45713" rIns="91426" bIns="45713">
              <a:spAutoFit/>
            </a:bodyPr>
            <a:lstStyle/>
            <a:p>
              <a:pPr defTabSz="685732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B1621B60-05D5-4483-BACD-18221D57068A}"/>
                </a:ext>
              </a:extLst>
            </p:cNvPr>
            <p:cNvSpPr txBox="1"/>
            <p:nvPr/>
          </p:nvSpPr>
          <p:spPr>
            <a:xfrm>
              <a:off x="7284656" y="3670823"/>
              <a:ext cx="1729496" cy="451387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264">
                <a:defRPr/>
              </a:pP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CLICK</a:t>
              </a:r>
              <a:r>
                <a:rPr lang="zh-CN" altLang="en-US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HERE</a:t>
              </a:r>
              <a:endPara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915AE23B-3B2C-4EC9-945E-1B9758AAD14C}"/>
                </a:ext>
              </a:extLst>
            </p:cNvPr>
            <p:cNvSpPr txBox="1"/>
            <p:nvPr/>
          </p:nvSpPr>
          <p:spPr>
            <a:xfrm>
              <a:off x="7279311" y="3985181"/>
              <a:ext cx="1740183" cy="410349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264">
                <a:defRPr/>
              </a:pP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TO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ADD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TITLE</a:t>
              </a:r>
              <a:endPara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43DAA7E-B8E7-4550-A50D-74BEA1B9E267}"/>
              </a:ext>
            </a:extLst>
          </p:cNvPr>
          <p:cNvGrpSpPr/>
          <p:nvPr/>
        </p:nvGrpSpPr>
        <p:grpSpPr>
          <a:xfrm>
            <a:off x="8136628" y="3061735"/>
            <a:ext cx="1576664" cy="2490041"/>
            <a:chOff x="9214140" y="3075385"/>
            <a:chExt cx="2102219" cy="332005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249423A-C2A4-455B-812D-0C0C909C7C75}"/>
                </a:ext>
              </a:extLst>
            </p:cNvPr>
            <p:cNvSpPr/>
            <p:nvPr/>
          </p:nvSpPr>
          <p:spPr>
            <a:xfrm>
              <a:off x="9214140" y="3075385"/>
              <a:ext cx="2102219" cy="3320055"/>
            </a:xfrm>
            <a:prstGeom prst="rect">
              <a:avLst/>
            </a:prstGeom>
            <a:blipFill>
              <a:blip r:embed="rId2"/>
              <a:stretch>
                <a:fillRect l="-100000" t="-100000" r="-50000" b="-50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26" tIns="45713" rIns="91426" bIns="45713" rtlCol="0" anchor="ctr"/>
            <a:lstStyle/>
            <a:p>
              <a:pPr algn="ctr" defTabSz="914264"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10BE8B77-67B6-4FA7-BFDF-776079382B0D}"/>
                </a:ext>
              </a:extLst>
            </p:cNvPr>
            <p:cNvSpPr/>
            <p:nvPr/>
          </p:nvSpPr>
          <p:spPr>
            <a:xfrm>
              <a:off x="9340545" y="4841887"/>
              <a:ext cx="1849408" cy="1456791"/>
            </a:xfrm>
            <a:prstGeom prst="rect">
              <a:avLst/>
            </a:prstGeom>
          </p:spPr>
          <p:txBody>
            <a:bodyPr wrap="square" lIns="91426" tIns="45713" rIns="91426" bIns="45713">
              <a:spAutoFit/>
            </a:bodyPr>
            <a:lstStyle/>
            <a:p>
              <a:pPr defTabSz="685732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57643385-0DF1-4B88-94E9-F0F0A7BC2639}"/>
                </a:ext>
              </a:extLst>
            </p:cNvPr>
            <p:cNvSpPr txBox="1"/>
            <p:nvPr/>
          </p:nvSpPr>
          <p:spPr>
            <a:xfrm>
              <a:off x="9400501" y="3952929"/>
              <a:ext cx="1729496" cy="451387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264">
                <a:defRPr/>
              </a:pP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CLICK</a:t>
              </a:r>
              <a:r>
                <a:rPr lang="zh-CN" altLang="en-US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HERE</a:t>
              </a:r>
              <a:endPara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215982C5-FF69-415E-AF79-9C202CE04546}"/>
                </a:ext>
              </a:extLst>
            </p:cNvPr>
            <p:cNvSpPr txBox="1"/>
            <p:nvPr/>
          </p:nvSpPr>
          <p:spPr>
            <a:xfrm>
              <a:off x="9395155" y="4267288"/>
              <a:ext cx="1740183" cy="410349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264">
                <a:defRPr/>
              </a:pP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TO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ADD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TITLE</a:t>
              </a:r>
              <a:endPara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79940AE-8C6F-4724-82F0-A26C96F202B7}"/>
              </a:ext>
            </a:extLst>
          </p:cNvPr>
          <p:cNvSpPr/>
          <p:nvPr/>
        </p:nvSpPr>
        <p:spPr>
          <a:xfrm>
            <a:off x="1810742" y="2223097"/>
            <a:ext cx="2740535" cy="692483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pPr defTabSz="685732">
              <a:lnSpc>
                <a:spcPct val="130000"/>
              </a:lnSpc>
            </a:pPr>
            <a:r>
              <a:rPr lang="zh-CN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685732">
              <a:lnSpc>
                <a:spcPct val="130000"/>
              </a:lnSpc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07F7957-BCFA-4985-BE48-7663D401AB5E}"/>
              </a:ext>
            </a:extLst>
          </p:cNvPr>
          <p:cNvSpPr/>
          <p:nvPr/>
        </p:nvSpPr>
        <p:spPr>
          <a:xfrm>
            <a:off x="1810743" y="3235468"/>
            <a:ext cx="2737680" cy="692483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pPr defTabSz="685732">
              <a:lnSpc>
                <a:spcPct val="130000"/>
              </a:lnSpc>
            </a:pPr>
            <a:r>
              <a:rPr lang="zh-CN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685732">
              <a:lnSpc>
                <a:spcPct val="130000"/>
              </a:lnSpc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310C4B2-E941-470F-983D-AC4022B258DD}"/>
              </a:ext>
            </a:extLst>
          </p:cNvPr>
          <p:cNvSpPr/>
          <p:nvPr/>
        </p:nvSpPr>
        <p:spPr>
          <a:xfrm>
            <a:off x="1810743" y="4247839"/>
            <a:ext cx="2737680" cy="692483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pPr defTabSz="685732">
              <a:lnSpc>
                <a:spcPct val="130000"/>
              </a:lnSpc>
            </a:pP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By</a:t>
            </a:r>
            <a:r>
              <a:rPr lang="zh-CN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685732">
              <a:lnSpc>
                <a:spcPct val="130000"/>
              </a:lnSpc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21" name="菱形 20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787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>
            <a:extLst>
              <a:ext uri="{FF2B5EF4-FFF2-40B4-BE49-F238E27FC236}">
                <a16:creationId xmlns="" xmlns:a16="http://schemas.microsoft.com/office/drawing/2014/main" id="{746279D8-9E25-43B2-A691-D438FF51D8B6}"/>
              </a:ext>
            </a:extLst>
          </p:cNvPr>
          <p:cNvGrpSpPr/>
          <p:nvPr/>
        </p:nvGrpSpPr>
        <p:grpSpPr>
          <a:xfrm>
            <a:off x="4714405" y="2360251"/>
            <a:ext cx="1337072" cy="1029890"/>
            <a:chOff x="4525013" y="1808163"/>
            <a:chExt cx="1782762" cy="1373187"/>
          </a:xfrm>
          <a:blipFill>
            <a:blip r:embed="rId2"/>
            <a:stretch>
              <a:fillRect l="-100000" t="-100000" r="-50000" b="-50000"/>
            </a:stretch>
          </a:blipFill>
        </p:grpSpPr>
        <p:sp>
          <p:nvSpPr>
            <p:cNvPr id="3" name="Freeform 8">
              <a:extLst>
                <a:ext uri="{FF2B5EF4-FFF2-40B4-BE49-F238E27FC236}">
                  <a16:creationId xmlns="" xmlns:a16="http://schemas.microsoft.com/office/drawing/2014/main" id="{53115E93-A5ED-429A-8653-FB57B1859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Freeform 9">
              <a:extLst>
                <a:ext uri="{FF2B5EF4-FFF2-40B4-BE49-F238E27FC236}">
                  <a16:creationId xmlns="" xmlns:a16="http://schemas.microsoft.com/office/drawing/2014/main" id="{75A1BF06-372E-4029-B1BD-77BA8678A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Freeform 21">
              <a:extLst>
                <a:ext uri="{FF2B5EF4-FFF2-40B4-BE49-F238E27FC236}">
                  <a16:creationId xmlns="" xmlns:a16="http://schemas.microsoft.com/office/drawing/2014/main" id="{F6716553-4C3C-4861-8157-07E29AE9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Freeform 22">
              <a:extLst>
                <a:ext uri="{FF2B5EF4-FFF2-40B4-BE49-F238E27FC236}">
                  <a16:creationId xmlns="" xmlns:a16="http://schemas.microsoft.com/office/drawing/2014/main" id="{1F7C38D2-D2D5-406F-9D7D-24A8EA996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组合 44">
            <a:extLst>
              <a:ext uri="{FF2B5EF4-FFF2-40B4-BE49-F238E27FC236}">
                <a16:creationId xmlns="" xmlns:a16="http://schemas.microsoft.com/office/drawing/2014/main" id="{7F7A1616-1314-403B-8E1C-EE0271E3ECC8}"/>
              </a:ext>
            </a:extLst>
          </p:cNvPr>
          <p:cNvGrpSpPr/>
          <p:nvPr/>
        </p:nvGrpSpPr>
        <p:grpSpPr>
          <a:xfrm>
            <a:off x="5605164" y="3268119"/>
            <a:ext cx="564454" cy="582178"/>
            <a:chOff x="3862388" y="1625601"/>
            <a:chExt cx="608013" cy="628649"/>
          </a:xfrm>
          <a:solidFill>
            <a:schemeClr val="bg1">
              <a:lumMod val="65000"/>
            </a:schemeClr>
          </a:solidFill>
        </p:grpSpPr>
        <p:sp>
          <p:nvSpPr>
            <p:cNvPr id="8" name="Freeform 37">
              <a:extLst>
                <a:ext uri="{FF2B5EF4-FFF2-40B4-BE49-F238E27FC236}">
                  <a16:creationId xmlns="" xmlns:a16="http://schemas.microsoft.com/office/drawing/2014/main" id="{9E6659AD-7C18-4886-BF45-EC0AB76FA7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38">
              <a:extLst>
                <a:ext uri="{FF2B5EF4-FFF2-40B4-BE49-F238E27FC236}">
                  <a16:creationId xmlns="" xmlns:a16="http://schemas.microsoft.com/office/drawing/2014/main" id="{6D8DB409-E3AB-4BF7-8533-80F094B936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0" name="Freeform 39">
              <a:extLst>
                <a:ext uri="{FF2B5EF4-FFF2-40B4-BE49-F238E27FC236}">
                  <a16:creationId xmlns="" xmlns:a16="http://schemas.microsoft.com/office/drawing/2014/main" id="{1D0C8BD4-4597-4B84-8287-5A30B8B3FD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1" name="Oval 40">
              <a:extLst>
                <a:ext uri="{FF2B5EF4-FFF2-40B4-BE49-F238E27FC236}">
                  <a16:creationId xmlns="" xmlns:a16="http://schemas.microsoft.com/office/drawing/2014/main" id="{C2CAFD0C-659E-4C4E-BFBF-51FE7D701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49">
            <a:extLst>
              <a:ext uri="{FF2B5EF4-FFF2-40B4-BE49-F238E27FC236}">
                <a16:creationId xmlns="" xmlns:a16="http://schemas.microsoft.com/office/drawing/2014/main" id="{9B3CD2B7-096C-4464-B82B-285233078F84}"/>
              </a:ext>
            </a:extLst>
          </p:cNvPr>
          <p:cNvGrpSpPr/>
          <p:nvPr/>
        </p:nvGrpSpPr>
        <p:grpSpPr>
          <a:xfrm>
            <a:off x="4672733" y="3575880"/>
            <a:ext cx="933450" cy="1213247"/>
            <a:chOff x="4469450" y="3429000"/>
            <a:chExt cx="1244600" cy="1617663"/>
          </a:xfrm>
          <a:solidFill>
            <a:srgbClr val="61B5BF"/>
          </a:solidFill>
        </p:grpSpPr>
        <p:sp>
          <p:nvSpPr>
            <p:cNvPr id="13" name="Freeform 14">
              <a:extLst>
                <a:ext uri="{FF2B5EF4-FFF2-40B4-BE49-F238E27FC236}">
                  <a16:creationId xmlns="" xmlns:a16="http://schemas.microsoft.com/office/drawing/2014/main" id="{3532D6CA-1508-4452-8251-8389C7337C2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69450" y="3429000"/>
              <a:ext cx="1244600" cy="1077913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0291530F-3D6A-47D5-A75E-ECD0E67594C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69450" y="3967163"/>
              <a:ext cx="1244600" cy="1079500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Oval 42">
              <a:extLst>
                <a:ext uri="{FF2B5EF4-FFF2-40B4-BE49-F238E27FC236}">
                  <a16:creationId xmlns="" xmlns:a16="http://schemas.microsoft.com/office/drawing/2014/main" id="{A105F850-0F78-49A6-9A7A-32470C084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850" y="4213225"/>
              <a:ext cx="73025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43">
              <a:extLst>
                <a:ext uri="{FF2B5EF4-FFF2-40B4-BE49-F238E27FC236}">
                  <a16:creationId xmlns="" xmlns:a16="http://schemas.microsoft.com/office/drawing/2014/main" id="{4B2F10A6-706C-41E4-8C6B-99728617E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163" y="4194175"/>
              <a:ext cx="88900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44">
              <a:extLst>
                <a:ext uri="{FF2B5EF4-FFF2-40B4-BE49-F238E27FC236}">
                  <a16:creationId xmlns="" xmlns:a16="http://schemas.microsoft.com/office/drawing/2014/main" id="{B75EFB90-9874-49AB-AB1A-998248479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850" y="4297363"/>
              <a:ext cx="73025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45">
              <a:extLst>
                <a:ext uri="{FF2B5EF4-FFF2-40B4-BE49-F238E27FC236}">
                  <a16:creationId xmlns="" xmlns:a16="http://schemas.microsoft.com/office/drawing/2014/main" id="{39E9827B-B057-4918-AC84-F52900E7D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163" y="4297363"/>
              <a:ext cx="71437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56">
            <a:extLst>
              <a:ext uri="{FF2B5EF4-FFF2-40B4-BE49-F238E27FC236}">
                <a16:creationId xmlns="" xmlns:a16="http://schemas.microsoft.com/office/drawing/2014/main" id="{F66B8D37-EEC0-4526-9035-F7ED4E36C9B0}"/>
              </a:ext>
            </a:extLst>
          </p:cNvPr>
          <p:cNvGrpSpPr/>
          <p:nvPr/>
        </p:nvGrpSpPr>
        <p:grpSpPr>
          <a:xfrm>
            <a:off x="5789540" y="3758046"/>
            <a:ext cx="1289447" cy="1063228"/>
            <a:chOff x="5958525" y="3671888"/>
            <a:chExt cx="1719263" cy="1417637"/>
          </a:xfrm>
          <a:blipFill>
            <a:blip r:embed="rId2"/>
            <a:stretch>
              <a:fillRect l="-100000" t="-100000" r="-50000" b="-50000"/>
            </a:stretch>
          </a:blipFill>
        </p:grpSpPr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9ACBC3FB-AA46-4B85-9BB3-5B2FB283CF9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822794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43267321 h 482"/>
                <a:gd name="T4" fmla="*/ 1806324509 w 556"/>
                <a:gd name="T5" fmla="*/ 2070598429 h 482"/>
                <a:gd name="T6" fmla="*/ 591279565 w 556"/>
                <a:gd name="T7" fmla="*/ 243267321 h 482"/>
                <a:gd name="T8" fmla="*/ 0 w 556"/>
                <a:gd name="T9" fmla="*/ 0 h 482"/>
                <a:gd name="T10" fmla="*/ 1806324509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F6EB5990-FA2A-41CD-9ECD-94BF6055BA8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395882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1806324509 w 556"/>
                <a:gd name="T3" fmla="*/ 2147483647 h 482"/>
                <a:gd name="T4" fmla="*/ 0 w 556"/>
                <a:gd name="T5" fmla="*/ 0 h 482"/>
                <a:gd name="T6" fmla="*/ 1806324509 w 556"/>
                <a:gd name="T7" fmla="*/ 735459121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Freeform 36">
              <a:extLst>
                <a:ext uri="{FF2B5EF4-FFF2-40B4-BE49-F238E27FC236}">
                  <a16:creationId xmlns="" xmlns:a16="http://schemas.microsoft.com/office/drawing/2014/main" id="{079F54AA-7A6D-4520-8584-B8539FE19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763" y="4259263"/>
              <a:ext cx="222250" cy="195262"/>
            </a:xfrm>
            <a:custGeom>
              <a:avLst/>
              <a:gdLst>
                <a:gd name="T0" fmla="*/ 368672944 w 134"/>
                <a:gd name="T1" fmla="*/ 55567894 h 117"/>
                <a:gd name="T2" fmla="*/ 313647825 w 134"/>
                <a:gd name="T3" fmla="*/ 0 h 117"/>
                <a:gd name="T4" fmla="*/ 258621047 w 134"/>
                <a:gd name="T5" fmla="*/ 55567894 h 117"/>
                <a:gd name="T6" fmla="*/ 275128914 w 134"/>
                <a:gd name="T7" fmla="*/ 94466754 h 117"/>
                <a:gd name="T8" fmla="*/ 211849032 w 134"/>
                <a:gd name="T9" fmla="*/ 247278462 h 117"/>
                <a:gd name="T10" fmla="*/ 159575500 w 134"/>
                <a:gd name="T11" fmla="*/ 130585218 h 117"/>
                <a:gd name="T12" fmla="*/ 115553414 w 134"/>
                <a:gd name="T13" fmla="*/ 125029430 h 117"/>
                <a:gd name="T14" fmla="*/ 74284575 w 134"/>
                <a:gd name="T15" fmla="*/ 175039866 h 117"/>
                <a:gd name="T16" fmla="*/ 57776707 w 134"/>
                <a:gd name="T17" fmla="*/ 172261138 h 117"/>
                <a:gd name="T18" fmla="*/ 0 w 134"/>
                <a:gd name="T19" fmla="*/ 227830700 h 117"/>
                <a:gd name="T20" fmla="*/ 57776707 w 134"/>
                <a:gd name="T21" fmla="*/ 283398594 h 117"/>
                <a:gd name="T22" fmla="*/ 112803485 w 134"/>
                <a:gd name="T23" fmla="*/ 227830700 h 117"/>
                <a:gd name="T24" fmla="*/ 110051897 w 134"/>
                <a:gd name="T25" fmla="*/ 216715786 h 117"/>
                <a:gd name="T26" fmla="*/ 129311353 w 134"/>
                <a:gd name="T27" fmla="*/ 194489297 h 117"/>
                <a:gd name="T28" fmla="*/ 189839647 w 134"/>
                <a:gd name="T29" fmla="*/ 325074514 h 117"/>
                <a:gd name="T30" fmla="*/ 236611662 w 134"/>
                <a:gd name="T31" fmla="*/ 325074514 h 117"/>
                <a:gd name="T32" fmla="*/ 327404104 w 134"/>
                <a:gd name="T33" fmla="*/ 108358728 h 117"/>
                <a:gd name="T34" fmla="*/ 368672944 w 134"/>
                <a:gd name="T35" fmla="*/ 5556789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3" name="组合 60">
            <a:extLst>
              <a:ext uri="{FF2B5EF4-FFF2-40B4-BE49-F238E27FC236}">
                <a16:creationId xmlns="" xmlns:a16="http://schemas.microsoft.com/office/drawing/2014/main" id="{BAF74415-A720-4993-A5DD-E512C926A76D}"/>
              </a:ext>
            </a:extLst>
          </p:cNvPr>
          <p:cNvGrpSpPr/>
          <p:nvPr/>
        </p:nvGrpSpPr>
        <p:grpSpPr>
          <a:xfrm>
            <a:off x="6106246" y="2345964"/>
            <a:ext cx="1062037" cy="1289447"/>
            <a:chOff x="6380800" y="1789113"/>
            <a:chExt cx="1416050" cy="1719262"/>
          </a:xfrm>
          <a:solidFill>
            <a:srgbClr val="61B5BF"/>
          </a:solidFill>
        </p:grpSpPr>
        <p:sp>
          <p:nvSpPr>
            <p:cNvPr id="24" name="Freeform 14">
              <a:extLst>
                <a:ext uri="{FF2B5EF4-FFF2-40B4-BE49-F238E27FC236}">
                  <a16:creationId xmlns="" xmlns:a16="http://schemas.microsoft.com/office/drawing/2014/main" id="{805F5607-B1B9-466E-A4DD-3F5A41540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800" y="2362200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="" xmlns:a16="http://schemas.microsoft.com/office/drawing/2014/main" id="{59246BFF-994B-4577-8E89-55AB2E14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800" y="1789113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6" name="Rectangle 27">
              <a:extLst>
                <a:ext uri="{FF2B5EF4-FFF2-40B4-BE49-F238E27FC236}">
                  <a16:creationId xmlns="" xmlns:a16="http://schemas.microsoft.com/office/drawing/2014/main" id="{75AFB5E7-99C1-464B-ADEF-17A23F3DF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263" y="2547938"/>
              <a:ext cx="22225" cy="152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28">
              <a:extLst>
                <a:ext uri="{FF2B5EF4-FFF2-40B4-BE49-F238E27FC236}">
                  <a16:creationId xmlns="" xmlns:a16="http://schemas.microsoft.com/office/drawing/2014/main" id="{C81210FF-4844-44FB-B8A5-9E4CA022F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4538" y="2524125"/>
              <a:ext cx="20637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29">
              <a:extLst>
                <a:ext uri="{FF2B5EF4-FFF2-40B4-BE49-F238E27FC236}">
                  <a16:creationId xmlns="" xmlns:a16="http://schemas.microsoft.com/office/drawing/2014/main" id="{EA462C3F-3BC7-4F00-86E1-881C22FF9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1050" y="2508250"/>
              <a:ext cx="22225" cy="192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30">
              <a:extLst>
                <a:ext uri="{FF2B5EF4-FFF2-40B4-BE49-F238E27FC236}">
                  <a16:creationId xmlns="" xmlns:a16="http://schemas.microsoft.com/office/drawing/2014/main" id="{428C5377-09D8-42C1-B989-73973CCB4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9150" y="2606675"/>
              <a:ext cx="238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TextBox 57">
            <a:extLst>
              <a:ext uri="{FF2B5EF4-FFF2-40B4-BE49-F238E27FC236}">
                <a16:creationId xmlns="" xmlns:a16="http://schemas.microsoft.com/office/drawing/2014/main" id="{6BF8DA89-1211-47EF-A744-9C695F64F7D5}"/>
              </a:ext>
            </a:extLst>
          </p:cNvPr>
          <p:cNvSpPr txBox="1"/>
          <p:nvPr/>
        </p:nvSpPr>
        <p:spPr bwMode="auto">
          <a:xfrm>
            <a:off x="2410546" y="2557896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27">
            <a:extLst>
              <a:ext uri="{FF2B5EF4-FFF2-40B4-BE49-F238E27FC236}">
                <a16:creationId xmlns="" xmlns:a16="http://schemas.microsoft.com/office/drawing/2014/main" id="{07718801-8556-4FEA-92B6-D213DE8D331D}"/>
              </a:ext>
            </a:extLst>
          </p:cNvPr>
          <p:cNvSpPr txBox="1"/>
          <p:nvPr/>
        </p:nvSpPr>
        <p:spPr bwMode="auto">
          <a:xfrm>
            <a:off x="7425458" y="2557896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57">
            <a:extLst>
              <a:ext uri="{FF2B5EF4-FFF2-40B4-BE49-F238E27FC236}">
                <a16:creationId xmlns="" xmlns:a16="http://schemas.microsoft.com/office/drawing/2014/main" id="{363B1A57-6364-4EFF-91FE-706890CEE520}"/>
              </a:ext>
            </a:extLst>
          </p:cNvPr>
          <p:cNvSpPr txBox="1"/>
          <p:nvPr/>
        </p:nvSpPr>
        <p:spPr bwMode="auto">
          <a:xfrm>
            <a:off x="2410546" y="3956880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57">
            <a:extLst>
              <a:ext uri="{FF2B5EF4-FFF2-40B4-BE49-F238E27FC236}">
                <a16:creationId xmlns="" xmlns:a16="http://schemas.microsoft.com/office/drawing/2014/main" id="{5DE0D303-317E-4C62-9203-04B1F0FD088A}"/>
              </a:ext>
            </a:extLst>
          </p:cNvPr>
          <p:cNvSpPr txBox="1"/>
          <p:nvPr/>
        </p:nvSpPr>
        <p:spPr bwMode="auto">
          <a:xfrm>
            <a:off x="7425458" y="3956880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35" name="菱形 34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131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84">
            <a:extLst>
              <a:ext uri="{FF2B5EF4-FFF2-40B4-BE49-F238E27FC236}">
                <a16:creationId xmlns="" xmlns:a16="http://schemas.microsoft.com/office/drawing/2014/main" id="{5A5C5D85-EE23-4F03-8971-1CD033489067}"/>
              </a:ext>
            </a:extLst>
          </p:cNvPr>
          <p:cNvCxnSpPr/>
          <p:nvPr/>
        </p:nvCxnSpPr>
        <p:spPr>
          <a:xfrm flipH="1">
            <a:off x="5301904" y="3046461"/>
            <a:ext cx="4777206" cy="1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85">
            <a:extLst>
              <a:ext uri="{FF2B5EF4-FFF2-40B4-BE49-F238E27FC236}">
                <a16:creationId xmlns="" xmlns:a16="http://schemas.microsoft.com/office/drawing/2014/main" id="{C4FF247E-FBAC-43B3-A65C-B9B24D683E7E}"/>
              </a:ext>
            </a:extLst>
          </p:cNvPr>
          <p:cNvCxnSpPr/>
          <p:nvPr/>
        </p:nvCxnSpPr>
        <p:spPr>
          <a:xfrm flipH="1">
            <a:off x="5301904" y="4056492"/>
            <a:ext cx="4777206" cy="1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87">
            <a:extLst>
              <a:ext uri="{FF2B5EF4-FFF2-40B4-BE49-F238E27FC236}">
                <a16:creationId xmlns="" xmlns:a16="http://schemas.microsoft.com/office/drawing/2014/main" id="{1C53421A-380E-4169-844B-1377174A8423}"/>
              </a:ext>
            </a:extLst>
          </p:cNvPr>
          <p:cNvCxnSpPr/>
          <p:nvPr/>
        </p:nvCxnSpPr>
        <p:spPr>
          <a:xfrm flipH="1" flipV="1">
            <a:off x="5151664" y="1763083"/>
            <a:ext cx="1" cy="3540878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4E8FBF4-639D-4046-A91F-D97E889648D5}"/>
              </a:ext>
            </a:extLst>
          </p:cNvPr>
          <p:cNvGrpSpPr/>
          <p:nvPr/>
        </p:nvGrpSpPr>
        <p:grpSpPr>
          <a:xfrm>
            <a:off x="5496629" y="2034454"/>
            <a:ext cx="4408646" cy="778334"/>
            <a:chOff x="5046055" y="1584975"/>
            <a:chExt cx="5878195" cy="1037778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CDAAC7F-7D11-4416-B58C-B68A25D3A5AE}"/>
                </a:ext>
              </a:extLst>
            </p:cNvPr>
            <p:cNvSpPr txBox="1"/>
            <p:nvPr/>
          </p:nvSpPr>
          <p:spPr>
            <a:xfrm>
              <a:off x="5046055" y="1584975"/>
              <a:ext cx="1591007" cy="933575"/>
            </a:xfrm>
            <a:prstGeom prst="rect">
              <a:avLst/>
            </a:prstGeom>
            <a:noFill/>
          </p:spPr>
          <p:txBody>
            <a:bodyPr wrap="none" lIns="68570" tIns="34285" rIns="68570" bIns="34285" rtlCol="0">
              <a:spAutoFit/>
            </a:bodyPr>
            <a:lstStyle/>
            <a:p>
              <a:pPr defTabSz="685697"/>
              <a:r>
                <a:rPr lang="en-US" altLang="zh-CN" sz="4100" b="1" kern="0" dirty="0">
                  <a:solidFill>
                    <a:srgbClr val="61B5BF"/>
                  </a:solidFill>
                  <a:cs typeface="+mn-ea"/>
                  <a:sym typeface="+mn-lt"/>
                </a:rPr>
                <a:t>46%</a:t>
              </a:r>
              <a:endParaRPr lang="zh-CN" altLang="en-US" sz="4100" b="1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820BC953-FECC-4899-972A-C2C1C81228E5}"/>
                </a:ext>
              </a:extLst>
            </p:cNvPr>
            <p:cNvSpPr/>
            <p:nvPr/>
          </p:nvSpPr>
          <p:spPr>
            <a:xfrm>
              <a:off x="6471258" y="1730214"/>
              <a:ext cx="4452992" cy="892539"/>
            </a:xfrm>
            <a:prstGeom prst="rect">
              <a:avLst/>
            </a:prstGeom>
          </p:spPr>
          <p:txBody>
            <a:bodyPr wrap="square" lIns="68570" tIns="34285" rIns="68570" bIns="34285">
              <a:spAutoFit/>
            </a:bodyPr>
            <a:lstStyle/>
            <a:p>
              <a:pPr defTabSz="685732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倍行距。</a:t>
              </a:r>
              <a:endParaRPr lang="en-US" altLang="zh-CN" sz="1000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EFA754C-2071-4F28-897E-7DC8AF0FC710}"/>
              </a:ext>
            </a:extLst>
          </p:cNvPr>
          <p:cNvGrpSpPr/>
          <p:nvPr/>
        </p:nvGrpSpPr>
        <p:grpSpPr>
          <a:xfrm>
            <a:off x="5496629" y="3120916"/>
            <a:ext cx="4408646" cy="770372"/>
            <a:chOff x="5046055" y="3033591"/>
            <a:chExt cx="5878195" cy="1027162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1828EFFB-D5C4-481D-83BC-A747BC08F5F1}"/>
                </a:ext>
              </a:extLst>
            </p:cNvPr>
            <p:cNvSpPr txBox="1"/>
            <p:nvPr/>
          </p:nvSpPr>
          <p:spPr>
            <a:xfrm>
              <a:off x="5046055" y="3033591"/>
              <a:ext cx="1591007" cy="933575"/>
            </a:xfrm>
            <a:prstGeom prst="rect">
              <a:avLst/>
            </a:prstGeom>
            <a:noFill/>
          </p:spPr>
          <p:txBody>
            <a:bodyPr wrap="none" lIns="68570" tIns="34285" rIns="68570" bIns="34285" rtlCol="0">
              <a:spAutoFit/>
            </a:bodyPr>
            <a:lstStyle/>
            <a:p>
              <a:pPr defTabSz="685697"/>
              <a:r>
                <a:rPr lang="en-US" altLang="zh-CN" sz="4100" b="1" kern="0" dirty="0">
                  <a:solidFill>
                    <a:srgbClr val="61B5BF"/>
                  </a:solidFill>
                  <a:cs typeface="+mn-ea"/>
                  <a:sym typeface="+mn-lt"/>
                </a:rPr>
                <a:t>56%</a:t>
              </a:r>
              <a:endParaRPr lang="zh-CN" altLang="en-US" sz="4100" b="1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C1410CA-E901-46C6-999D-D2275A7F0DA3}"/>
                </a:ext>
              </a:extLst>
            </p:cNvPr>
            <p:cNvSpPr/>
            <p:nvPr/>
          </p:nvSpPr>
          <p:spPr>
            <a:xfrm>
              <a:off x="6471258" y="3168214"/>
              <a:ext cx="4452992" cy="892539"/>
            </a:xfrm>
            <a:prstGeom prst="rect">
              <a:avLst/>
            </a:prstGeom>
          </p:spPr>
          <p:txBody>
            <a:bodyPr wrap="square" lIns="68570" tIns="34285" rIns="68570" bIns="34285">
              <a:spAutoFit/>
            </a:bodyPr>
            <a:lstStyle/>
            <a:p>
              <a:pPr defTabSz="685697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倍行距。</a:t>
              </a:r>
              <a:endParaRPr lang="zh-CN" altLang="en-US" sz="1400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F557ED3-E581-42F0-82AD-4D3AD34ECC49}"/>
              </a:ext>
            </a:extLst>
          </p:cNvPr>
          <p:cNvGrpSpPr/>
          <p:nvPr/>
        </p:nvGrpSpPr>
        <p:grpSpPr>
          <a:xfrm>
            <a:off x="5496629" y="4031727"/>
            <a:ext cx="4408646" cy="753734"/>
            <a:chOff x="5046055" y="4248005"/>
            <a:chExt cx="5878195" cy="1004978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05580F96-862F-44A8-BF1C-80AC5B06861B}"/>
                </a:ext>
              </a:extLst>
            </p:cNvPr>
            <p:cNvSpPr txBox="1"/>
            <p:nvPr/>
          </p:nvSpPr>
          <p:spPr>
            <a:xfrm>
              <a:off x="5046055" y="4248005"/>
              <a:ext cx="1591007" cy="933575"/>
            </a:xfrm>
            <a:prstGeom prst="rect">
              <a:avLst/>
            </a:prstGeom>
            <a:noFill/>
          </p:spPr>
          <p:txBody>
            <a:bodyPr wrap="none" lIns="68570" tIns="34285" rIns="68570" bIns="34285" rtlCol="0">
              <a:spAutoFit/>
            </a:bodyPr>
            <a:lstStyle/>
            <a:p>
              <a:pPr defTabSz="685697"/>
              <a:r>
                <a:rPr lang="en-US" altLang="zh-CN" sz="4100" b="1" kern="0" dirty="0">
                  <a:solidFill>
                    <a:srgbClr val="61B5BF"/>
                  </a:solidFill>
                  <a:cs typeface="+mn-ea"/>
                  <a:sym typeface="+mn-lt"/>
                </a:rPr>
                <a:t>66%</a:t>
              </a:r>
              <a:endParaRPr lang="zh-CN" altLang="en-US" sz="4100" b="1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D457232-E541-4888-B32D-AA4A874C4EC3}"/>
                </a:ext>
              </a:extLst>
            </p:cNvPr>
            <p:cNvSpPr/>
            <p:nvPr/>
          </p:nvSpPr>
          <p:spPr>
            <a:xfrm>
              <a:off x="6471258" y="4360444"/>
              <a:ext cx="4452992" cy="892539"/>
            </a:xfrm>
            <a:prstGeom prst="rect">
              <a:avLst/>
            </a:prstGeom>
          </p:spPr>
          <p:txBody>
            <a:bodyPr wrap="square" lIns="68570" tIns="34285" rIns="68570" bIns="34285">
              <a:spAutoFit/>
            </a:bodyPr>
            <a:lstStyle/>
            <a:p>
              <a:pPr defTabSz="685732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倍行距。</a:t>
              </a:r>
              <a:endParaRPr lang="en-US" altLang="zh-CN" sz="1000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14" name="图示 2">
            <a:extLst>
              <a:ext uri="{FF2B5EF4-FFF2-40B4-BE49-F238E27FC236}">
                <a16:creationId xmlns="" xmlns:a16="http://schemas.microsoft.com/office/drawing/2014/main" id="{9FD91BED-C5F7-4736-9930-65FEF5178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6255236"/>
              </p:ext>
            </p:extLst>
          </p:nvPr>
        </p:nvGraphicFramePr>
        <p:xfrm>
          <a:off x="1152540" y="1763083"/>
          <a:ext cx="5054156" cy="336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矩形 1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6" name="菱形 15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7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513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2700000">
            <a:off x="5229507" y="-308410"/>
            <a:ext cx="1837387" cy="183738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菱形 109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3666941" y="2150938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48970" y="2311468"/>
            <a:ext cx="39176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blipFill dpi="0" rotWithShape="1">
                  <a:blip r:embed="rId4"/>
                  <a:srcRect/>
                  <a:tile tx="381000" ty="0" sx="50000" sy="50000" flip="none" algn="ctr"/>
                </a:blipFill>
              </a:rPr>
              <a:t>单击此处添加标题文本</a:t>
            </a:r>
          </a:p>
          <a:p>
            <a:r>
              <a:rPr lang="zh-CN" altLang="en-US" sz="1400" dirty="0">
                <a:blipFill dpi="0" rotWithShape="1">
                  <a:blip r:embed="rId4"/>
                  <a:srcRect/>
                  <a:tile tx="381000" ty="0" sx="50000" sy="50000" flip="none" algn="ctr"/>
                </a:blipFill>
              </a:rPr>
              <a:t>EDIT TITLE 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84424" y="2427225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01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5124450" y="411279"/>
            <a:ext cx="2038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目录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27" name="菱形 26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3666941" y="3205038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48970" y="3365568"/>
            <a:ext cx="39176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blipFill dpi="0" rotWithShape="1">
                  <a:blip r:embed="rId4"/>
                  <a:srcRect/>
                  <a:tile tx="381000" ty="0" sx="50000" sy="50000" flip="none" algn="ctr"/>
                </a:blipFill>
              </a:rPr>
              <a:t>单击此处添加标题文本</a:t>
            </a:r>
          </a:p>
          <a:p>
            <a:r>
              <a:rPr lang="zh-CN" altLang="en-US" sz="1400" dirty="0">
                <a:blipFill dpi="0" rotWithShape="1">
                  <a:blip r:embed="rId4"/>
                  <a:srcRect/>
                  <a:tile tx="381000" ty="0" sx="50000" sy="50000" flip="none" algn="ctr"/>
                </a:blipFill>
              </a:rPr>
              <a:t>EDIT TITLE HERE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884424" y="3481325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02</a:t>
            </a:r>
            <a:endParaRPr lang="zh-CN" altLang="en-US" sz="2000" dirty="0"/>
          </a:p>
        </p:txBody>
      </p:sp>
      <p:sp>
        <p:nvSpPr>
          <p:cNvPr id="31" name="菱形 30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3666941" y="4259138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48970" y="4419668"/>
            <a:ext cx="39176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blipFill dpi="0" rotWithShape="1">
                  <a:blip r:embed="rId4"/>
                  <a:srcRect/>
                  <a:tile tx="381000" ty="0" sx="50000" sy="50000" flip="none" algn="ctr"/>
                </a:blipFill>
              </a:rPr>
              <a:t>单击此处添加标题文本</a:t>
            </a:r>
          </a:p>
          <a:p>
            <a:r>
              <a:rPr lang="zh-CN" altLang="en-US" sz="1400" dirty="0">
                <a:blipFill dpi="0" rotWithShape="1">
                  <a:blip r:embed="rId4"/>
                  <a:srcRect/>
                  <a:tile tx="381000" ty="0" sx="50000" sy="50000" flip="none" algn="ctr"/>
                </a:blipFill>
              </a:rPr>
              <a:t>EDIT TITLE HERE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884424" y="4535425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03</a:t>
            </a:r>
            <a:endParaRPr lang="zh-CN" altLang="en-US" sz="2000" dirty="0"/>
          </a:p>
        </p:txBody>
      </p:sp>
      <p:sp>
        <p:nvSpPr>
          <p:cNvPr id="34" name="矩形 33"/>
          <p:cNvSpPr/>
          <p:nvPr/>
        </p:nvSpPr>
        <p:spPr>
          <a:xfrm rot="2700000">
            <a:off x="7322439" y="690413"/>
            <a:ext cx="763076" cy="7630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4350603" y="-454503"/>
            <a:ext cx="788028" cy="78802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58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="" xmlns:a16="http://schemas.microsoft.com/office/drawing/2014/main" id="{4FA95AAF-6CF2-4B82-8755-769BB737E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2748" y="2755134"/>
            <a:ext cx="2678938" cy="158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9700" b="1" dirty="0">
                <a:solidFill>
                  <a:srgbClr val="61B5BF"/>
                </a:solidFill>
                <a:cs typeface="+mn-ea"/>
                <a:sym typeface="+mn-lt"/>
              </a:rPr>
              <a:t>69%</a:t>
            </a:r>
            <a:endParaRPr lang="zh-CN" altLang="en-US" sz="9700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7980B0C-8FE2-452D-8969-DBA74BBEBF70}"/>
              </a:ext>
            </a:extLst>
          </p:cNvPr>
          <p:cNvGrpSpPr/>
          <p:nvPr/>
        </p:nvGrpSpPr>
        <p:grpSpPr>
          <a:xfrm>
            <a:off x="7156198" y="1505091"/>
            <a:ext cx="3049588" cy="1433512"/>
            <a:chOff x="6619875" y="973138"/>
            <a:chExt cx="3049588" cy="1433512"/>
          </a:xfrm>
        </p:grpSpPr>
        <p:sp>
          <p:nvSpPr>
            <p:cNvPr id="4" name="任意多边形 4">
              <a:extLst>
                <a:ext uri="{FF2B5EF4-FFF2-40B4-BE49-F238E27FC236}">
                  <a16:creationId xmlns="" xmlns:a16="http://schemas.microsoft.com/office/drawing/2014/main" id="{AF0BFD9E-916F-43F9-AA1C-631ECE771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9875" y="993775"/>
              <a:ext cx="3049588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C5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6">
              <a:extLst>
                <a:ext uri="{FF2B5EF4-FFF2-40B4-BE49-F238E27FC236}">
                  <a16:creationId xmlns="" xmlns:a16="http://schemas.microsoft.com/office/drawing/2014/main" id="{4F2065FA-D806-4042-814E-86ECC6FC5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2450" y="973138"/>
              <a:ext cx="2614613" cy="11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LOREM IPSUM  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0E8CE6F-E0D4-4C1F-A0A4-8A3CD245E3F2}"/>
              </a:ext>
            </a:extLst>
          </p:cNvPr>
          <p:cNvGrpSpPr/>
          <p:nvPr/>
        </p:nvGrpSpPr>
        <p:grpSpPr>
          <a:xfrm>
            <a:off x="4582180" y="4635321"/>
            <a:ext cx="3048000" cy="1426783"/>
            <a:chOff x="4575175" y="4664075"/>
            <a:chExt cx="3048000" cy="1426783"/>
          </a:xfrm>
        </p:grpSpPr>
        <p:sp>
          <p:nvSpPr>
            <p:cNvPr id="7" name="任意多边形 5">
              <a:extLst>
                <a:ext uri="{FF2B5EF4-FFF2-40B4-BE49-F238E27FC236}">
                  <a16:creationId xmlns="" xmlns:a16="http://schemas.microsoft.com/office/drawing/2014/main" id="{203F2CD1-4E0F-4434-8369-1D8E2EC87F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575175" y="4664075"/>
              <a:ext cx="3048000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C5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78AA99E-6545-4104-ACB8-04E5C2EC6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2663" y="4948238"/>
              <a:ext cx="2613025" cy="11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LOREM IPSUM  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9E7D104-954B-47AA-B625-E61F6E7F1459}"/>
              </a:ext>
            </a:extLst>
          </p:cNvPr>
          <p:cNvGrpSpPr/>
          <p:nvPr/>
        </p:nvGrpSpPr>
        <p:grpSpPr>
          <a:xfrm>
            <a:off x="2656011" y="1687931"/>
            <a:ext cx="2156737" cy="1412875"/>
            <a:chOff x="2436813" y="1533525"/>
            <a:chExt cx="2156737" cy="1412875"/>
          </a:xfrm>
        </p:grpSpPr>
        <p:sp>
          <p:nvSpPr>
            <p:cNvPr id="10" name="任意多边形 3">
              <a:extLst>
                <a:ext uri="{FF2B5EF4-FFF2-40B4-BE49-F238E27FC236}">
                  <a16:creationId xmlns="" xmlns:a16="http://schemas.microsoft.com/office/drawing/2014/main" id="{D1FAD3DE-FDD7-4CBD-BABF-FB7435C84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813" y="1533525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8">
              <a:extLst>
                <a:ext uri="{FF2B5EF4-FFF2-40B4-BE49-F238E27FC236}">
                  <a16:creationId xmlns="" xmlns:a16="http://schemas.microsoft.com/office/drawing/2014/main" id="{86160343-2B25-4D86-A418-AABA2AB4A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225" y="1882775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cs typeface="+mn-ea"/>
                  <a:sym typeface="+mn-lt"/>
                </a:rPr>
                <a:t>DOLOR SIT AMET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3" name="菱形 12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344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5">
            <a:extLst>
              <a:ext uri="{FF2B5EF4-FFF2-40B4-BE49-F238E27FC236}">
                <a16:creationId xmlns="" xmlns:a16="http://schemas.microsoft.com/office/drawing/2014/main" id="{180AFBDB-F5C2-4C0F-A82B-142652378B2F}"/>
              </a:ext>
            </a:extLst>
          </p:cNvPr>
          <p:cNvSpPr/>
          <p:nvPr/>
        </p:nvSpPr>
        <p:spPr>
          <a:xfrm>
            <a:off x="4519147" y="1579863"/>
            <a:ext cx="1671122" cy="1218656"/>
          </a:xfrm>
          <a:custGeom>
            <a:avLst/>
            <a:gdLst>
              <a:gd name="connsiteX0" fmla="*/ 1544779 w 1544780"/>
              <a:gd name="connsiteY0" fmla="*/ 0 h 1126522"/>
              <a:gd name="connsiteX1" fmla="*/ 1544780 w 1544780"/>
              <a:gd name="connsiteY1" fmla="*/ 0 h 1126522"/>
              <a:gd name="connsiteX2" fmla="*/ 1177877 w 1544780"/>
              <a:gd name="connsiteY2" fmla="*/ 1126522 h 1126522"/>
              <a:gd name="connsiteX3" fmla="*/ 0 w 1544780"/>
              <a:gd name="connsiteY3" fmla="*/ 1126514 h 1126522"/>
              <a:gd name="connsiteX4" fmla="*/ 49564 w 1544780"/>
              <a:gd name="connsiteY4" fmla="*/ 991095 h 1126522"/>
              <a:gd name="connsiteX5" fmla="*/ 1544779 w 1544780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80" h="1126522">
                <a:moveTo>
                  <a:pt x="1544779" y="0"/>
                </a:moveTo>
                <a:lnTo>
                  <a:pt x="1544780" y="0"/>
                </a:lnTo>
                <a:lnTo>
                  <a:pt x="1177877" y="1126522"/>
                </a:lnTo>
                <a:lnTo>
                  <a:pt x="0" y="1126514"/>
                </a:lnTo>
                <a:lnTo>
                  <a:pt x="49564" y="991095"/>
                </a:lnTo>
                <a:cubicBezTo>
                  <a:pt x="295909" y="408670"/>
                  <a:pt x="872620" y="0"/>
                  <a:pt x="1544779" y="0"/>
                </a:cubicBez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3" name="任意多边形 36">
            <a:extLst>
              <a:ext uri="{FF2B5EF4-FFF2-40B4-BE49-F238E27FC236}">
                <a16:creationId xmlns="" xmlns:a16="http://schemas.microsoft.com/office/drawing/2014/main" id="{75CC879A-13A0-461D-9F9F-B765117EA92C}"/>
              </a:ext>
            </a:extLst>
          </p:cNvPr>
          <p:cNvSpPr/>
          <p:nvPr/>
        </p:nvSpPr>
        <p:spPr>
          <a:xfrm>
            <a:off x="6190270" y="1579863"/>
            <a:ext cx="1671119" cy="1218656"/>
          </a:xfrm>
          <a:custGeom>
            <a:avLst/>
            <a:gdLst>
              <a:gd name="connsiteX0" fmla="*/ 0 w 1544777"/>
              <a:gd name="connsiteY0" fmla="*/ 0 h 1126522"/>
              <a:gd name="connsiteX1" fmla="*/ 165914 w 1544777"/>
              <a:gd name="connsiteY1" fmla="*/ 8378 h 1126522"/>
              <a:gd name="connsiteX2" fmla="*/ 1495213 w 1544777"/>
              <a:gd name="connsiteY2" fmla="*/ 991095 h 1126522"/>
              <a:gd name="connsiteX3" fmla="*/ 1544777 w 1544777"/>
              <a:gd name="connsiteY3" fmla="*/ 1126514 h 1126522"/>
              <a:gd name="connsiteX4" fmla="*/ 366901 w 1544777"/>
              <a:gd name="connsiteY4" fmla="*/ 1126522 h 1126522"/>
              <a:gd name="connsiteX5" fmla="*/ 0 w 1544777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77" h="1126522">
                <a:moveTo>
                  <a:pt x="0" y="0"/>
                </a:moveTo>
                <a:lnTo>
                  <a:pt x="165914" y="8378"/>
                </a:lnTo>
                <a:cubicBezTo>
                  <a:pt x="765982" y="69318"/>
                  <a:pt x="1269397" y="457206"/>
                  <a:pt x="1495213" y="991095"/>
                </a:cubicBezTo>
                <a:lnTo>
                  <a:pt x="1544777" y="1126514"/>
                </a:lnTo>
                <a:lnTo>
                  <a:pt x="366901" y="11265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4" name="任意多边形 37">
            <a:extLst>
              <a:ext uri="{FF2B5EF4-FFF2-40B4-BE49-F238E27FC236}">
                <a16:creationId xmlns="" xmlns:a16="http://schemas.microsoft.com/office/drawing/2014/main" id="{E8A31A1B-6AAD-4345-AA42-733200A81371}"/>
              </a:ext>
            </a:extLst>
          </p:cNvPr>
          <p:cNvSpPr/>
          <p:nvPr/>
        </p:nvSpPr>
        <p:spPr>
          <a:xfrm>
            <a:off x="4434812" y="2804378"/>
            <a:ext cx="1113243" cy="1947883"/>
          </a:xfrm>
          <a:custGeom>
            <a:avLst/>
            <a:gdLst>
              <a:gd name="connsiteX0" fmla="*/ 75974 w 1029078"/>
              <a:gd name="connsiteY0" fmla="*/ 0 h 1800617"/>
              <a:gd name="connsiteX1" fmla="*/ 1029078 w 1029078"/>
              <a:gd name="connsiteY1" fmla="*/ 690797 h 1800617"/>
              <a:gd name="connsiteX2" fmla="*/ 667599 w 1029078"/>
              <a:gd name="connsiteY2" fmla="*/ 1800617 h 1800617"/>
              <a:gd name="connsiteX3" fmla="*/ 590526 w 1029078"/>
              <a:gd name="connsiteY3" fmla="*/ 1742984 h 1800617"/>
              <a:gd name="connsiteX4" fmla="*/ 0 w 1029078"/>
              <a:gd name="connsiteY4" fmla="*/ 490800 h 1800617"/>
              <a:gd name="connsiteX5" fmla="*/ 72955 w 1029078"/>
              <a:gd name="connsiteY5" fmla="*/ 8248 h 1800617"/>
              <a:gd name="connsiteX6" fmla="*/ 75974 w 1029078"/>
              <a:gd name="connsiteY6" fmla="*/ 0 h 180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8" h="1800617">
                <a:moveTo>
                  <a:pt x="75974" y="0"/>
                </a:moveTo>
                <a:lnTo>
                  <a:pt x="1029078" y="690797"/>
                </a:lnTo>
                <a:lnTo>
                  <a:pt x="667599" y="1800617"/>
                </a:lnTo>
                <a:lnTo>
                  <a:pt x="590526" y="1742984"/>
                </a:lnTo>
                <a:cubicBezTo>
                  <a:pt x="229877" y="1445350"/>
                  <a:pt x="0" y="994920"/>
                  <a:pt x="0" y="490800"/>
                </a:cubicBezTo>
                <a:cubicBezTo>
                  <a:pt x="0" y="322760"/>
                  <a:pt x="25542" y="160686"/>
                  <a:pt x="72955" y="8248"/>
                </a:cubicBezTo>
                <a:lnTo>
                  <a:pt x="75974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5" name="任意多边形 38">
            <a:extLst>
              <a:ext uri="{FF2B5EF4-FFF2-40B4-BE49-F238E27FC236}">
                <a16:creationId xmlns="" xmlns:a16="http://schemas.microsoft.com/office/drawing/2014/main" id="{FED15827-1E77-4713-B693-E181216E10D0}"/>
              </a:ext>
            </a:extLst>
          </p:cNvPr>
          <p:cNvSpPr/>
          <p:nvPr/>
        </p:nvSpPr>
        <p:spPr>
          <a:xfrm>
            <a:off x="6832482" y="2804379"/>
            <a:ext cx="1113242" cy="1947882"/>
          </a:xfrm>
          <a:custGeom>
            <a:avLst/>
            <a:gdLst>
              <a:gd name="connsiteX0" fmla="*/ 953103 w 1029077"/>
              <a:gd name="connsiteY0" fmla="*/ 0 h 1800616"/>
              <a:gd name="connsiteX1" fmla="*/ 956122 w 1029077"/>
              <a:gd name="connsiteY1" fmla="*/ 8247 h 1800616"/>
              <a:gd name="connsiteX2" fmla="*/ 1029077 w 1029077"/>
              <a:gd name="connsiteY2" fmla="*/ 490799 h 1800616"/>
              <a:gd name="connsiteX3" fmla="*/ 438551 w 1029077"/>
              <a:gd name="connsiteY3" fmla="*/ 1742983 h 1800616"/>
              <a:gd name="connsiteX4" fmla="*/ 361479 w 1029077"/>
              <a:gd name="connsiteY4" fmla="*/ 1800616 h 1800616"/>
              <a:gd name="connsiteX5" fmla="*/ 0 w 1029077"/>
              <a:gd name="connsiteY5" fmla="*/ 690796 h 1800616"/>
              <a:gd name="connsiteX6" fmla="*/ 953103 w 1029077"/>
              <a:gd name="connsiteY6" fmla="*/ 0 h 180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7" h="1800616">
                <a:moveTo>
                  <a:pt x="953103" y="0"/>
                </a:moveTo>
                <a:lnTo>
                  <a:pt x="956122" y="8247"/>
                </a:lnTo>
                <a:cubicBezTo>
                  <a:pt x="1003535" y="160685"/>
                  <a:pt x="1029077" y="322759"/>
                  <a:pt x="1029077" y="490799"/>
                </a:cubicBezTo>
                <a:cubicBezTo>
                  <a:pt x="1029077" y="994919"/>
                  <a:pt x="799200" y="1445349"/>
                  <a:pt x="438551" y="1742983"/>
                </a:cubicBezTo>
                <a:lnTo>
                  <a:pt x="361479" y="1800616"/>
                </a:lnTo>
                <a:lnTo>
                  <a:pt x="0" y="690796"/>
                </a:lnTo>
                <a:lnTo>
                  <a:pt x="953103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6" name="任意多边形 39">
            <a:extLst>
              <a:ext uri="{FF2B5EF4-FFF2-40B4-BE49-F238E27FC236}">
                <a16:creationId xmlns="" xmlns:a16="http://schemas.microsoft.com/office/drawing/2014/main" id="{D86EB201-57AE-4466-912D-E2A6B210EA99}"/>
              </a:ext>
            </a:extLst>
          </p:cNvPr>
          <p:cNvSpPr/>
          <p:nvPr/>
        </p:nvSpPr>
        <p:spPr>
          <a:xfrm>
            <a:off x="5166382" y="4017147"/>
            <a:ext cx="2047773" cy="1073628"/>
          </a:xfrm>
          <a:custGeom>
            <a:avLst/>
            <a:gdLst>
              <a:gd name="connsiteX0" fmla="*/ 946478 w 1892955"/>
              <a:gd name="connsiteY0" fmla="*/ 0 h 992458"/>
              <a:gd name="connsiteX1" fmla="*/ 1892955 w 1892955"/>
              <a:gd name="connsiteY1" fmla="*/ 686014 h 992458"/>
              <a:gd name="connsiteX2" fmla="*/ 1853765 w 1892955"/>
              <a:gd name="connsiteY2" fmla="*/ 715320 h 992458"/>
              <a:gd name="connsiteX3" fmla="*/ 946477 w 1892955"/>
              <a:gd name="connsiteY3" fmla="*/ 992458 h 992458"/>
              <a:gd name="connsiteX4" fmla="*/ 39189 w 1892955"/>
              <a:gd name="connsiteY4" fmla="*/ 715320 h 992458"/>
              <a:gd name="connsiteX5" fmla="*/ 0 w 1892955"/>
              <a:gd name="connsiteY5" fmla="*/ 686015 h 992458"/>
              <a:gd name="connsiteX6" fmla="*/ 946478 w 1892955"/>
              <a:gd name="connsiteY6" fmla="*/ 0 h 99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2955" h="992458">
                <a:moveTo>
                  <a:pt x="946478" y="0"/>
                </a:moveTo>
                <a:lnTo>
                  <a:pt x="1892955" y="686014"/>
                </a:lnTo>
                <a:lnTo>
                  <a:pt x="1853765" y="715320"/>
                </a:lnTo>
                <a:cubicBezTo>
                  <a:pt x="1594774" y="890291"/>
                  <a:pt x="1282557" y="992458"/>
                  <a:pt x="946477" y="992458"/>
                </a:cubicBezTo>
                <a:cubicBezTo>
                  <a:pt x="610397" y="992458"/>
                  <a:pt x="298180" y="890291"/>
                  <a:pt x="39189" y="715320"/>
                </a:cubicBezTo>
                <a:lnTo>
                  <a:pt x="0" y="686015"/>
                </a:lnTo>
                <a:lnTo>
                  <a:pt x="946478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95E2D88-1EA9-4F4E-8B7D-DB4D707A9A21}"/>
              </a:ext>
            </a:extLst>
          </p:cNvPr>
          <p:cNvSpPr/>
          <p:nvPr/>
        </p:nvSpPr>
        <p:spPr>
          <a:xfrm>
            <a:off x="2360186" y="1579863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8" name="矩形 47">
            <a:extLst>
              <a:ext uri="{FF2B5EF4-FFF2-40B4-BE49-F238E27FC236}">
                <a16:creationId xmlns="" xmlns:a16="http://schemas.microsoft.com/office/drawing/2014/main" id="{47D10CA3-33E3-4DA8-AA3D-6BADD0B8D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553" y="1982385"/>
            <a:ext cx="2403431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CB3D6FD-9431-4525-8C90-CC2DEF81DA83}"/>
              </a:ext>
            </a:extLst>
          </p:cNvPr>
          <p:cNvSpPr/>
          <p:nvPr/>
        </p:nvSpPr>
        <p:spPr>
          <a:xfrm>
            <a:off x="8082407" y="1579863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0" name="矩形 47">
            <a:extLst>
              <a:ext uri="{FF2B5EF4-FFF2-40B4-BE49-F238E27FC236}">
                <a16:creationId xmlns="" xmlns:a16="http://schemas.microsoft.com/office/drawing/2014/main" id="{2AAF7662-6B54-4FA4-9107-181D4F95C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2407" y="1982385"/>
            <a:ext cx="2566739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498EC11-3CDE-4EF1-A1BE-FC4084403CF4}"/>
              </a:ext>
            </a:extLst>
          </p:cNvPr>
          <p:cNvSpPr/>
          <p:nvPr/>
        </p:nvSpPr>
        <p:spPr>
          <a:xfrm>
            <a:off x="2360186" y="3736132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D965434-087E-4BB7-9A4E-AAB29367A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553" y="4138654"/>
            <a:ext cx="2403431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8121A57-9AE8-455B-9CC0-7AFBC33FD52D}"/>
              </a:ext>
            </a:extLst>
          </p:cNvPr>
          <p:cNvSpPr/>
          <p:nvPr/>
        </p:nvSpPr>
        <p:spPr>
          <a:xfrm>
            <a:off x="8082407" y="3736132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02898D2-8367-4862-91E4-BD4C48B5C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2407" y="4138654"/>
            <a:ext cx="2566739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F09FA7A-F82B-4B12-B6A9-F25BAF38DF11}"/>
              </a:ext>
            </a:extLst>
          </p:cNvPr>
          <p:cNvSpPr/>
          <p:nvPr/>
        </p:nvSpPr>
        <p:spPr>
          <a:xfrm>
            <a:off x="5214369" y="5205608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4CEB265-8275-406D-8C59-95B8679D0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765" y="5621985"/>
            <a:ext cx="3236624" cy="53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10E6C5E-2727-4265-AD0E-D6C4876C3EF4}"/>
              </a:ext>
            </a:extLst>
          </p:cNvPr>
          <p:cNvSpPr/>
          <p:nvPr/>
        </p:nvSpPr>
        <p:spPr>
          <a:xfrm>
            <a:off x="5228223" y="2796510"/>
            <a:ext cx="1951799" cy="73865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rgbClr val="61B5BF"/>
                </a:solidFill>
                <a:cs typeface="+mn-ea"/>
                <a:sym typeface="+mn-lt"/>
              </a:rPr>
              <a:t>关键词</a:t>
            </a:r>
            <a:endParaRPr lang="en-US" altLang="zh-CN" sz="2400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9" name="菱形 18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584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文字, 地图&#10;&#10;已生成极高可信度的说明">
            <a:extLst>
              <a:ext uri="{FF2B5EF4-FFF2-40B4-BE49-F238E27FC236}">
                <a16:creationId xmlns="" xmlns:a16="http://schemas.microsoft.com/office/drawing/2014/main" id="{24D495DE-8470-4BBA-AD4B-89A97DE27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CEF8D3B-72D2-4224-A506-6327A4C17E30}"/>
              </a:ext>
            </a:extLst>
          </p:cNvPr>
          <p:cNvSpPr/>
          <p:nvPr/>
        </p:nvSpPr>
        <p:spPr>
          <a:xfrm>
            <a:off x="2454505" y="2116265"/>
            <a:ext cx="7282990" cy="1608475"/>
          </a:xfrm>
          <a:prstGeom prst="rect">
            <a:avLst/>
          </a:prstGeom>
          <a:solidFill>
            <a:schemeClr val="bg1"/>
          </a:solidFill>
          <a:ln w="38100">
            <a:solidFill>
              <a:srgbClr val="61B5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0549" y="1982450"/>
            <a:ext cx="42178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8800" dirty="0" smtClean="0">
                <a:solidFill>
                  <a:srgbClr val="3E8F98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+mn-ea"/>
                <a:sym typeface="+mn-lt"/>
              </a:rPr>
              <a:t>谢谢观看</a:t>
            </a:r>
            <a:endParaRPr lang="en-US" altLang="zh-CN" sz="8800" dirty="0">
              <a:solidFill>
                <a:srgbClr val="3E8F98"/>
              </a:solidFill>
              <a:latin typeface="演示悠然小楷" panose="00000500000000000000" pitchFamily="2" charset="-122"/>
              <a:ea typeface="演示悠然小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7999" y="4047383"/>
            <a:ext cx="6096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050" dirty="0">
                <a:solidFill>
                  <a:srgbClr val="42373A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x-none" altLang="en-US" sz="1050" dirty="0">
              <a:solidFill>
                <a:srgbClr val="42373A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4076" y="489734"/>
            <a:ext cx="4443845" cy="221599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13800" dirty="0" smtClean="0">
                <a:ln>
                  <a:gradFill>
                    <a:gsLst>
                      <a:gs pos="0">
                        <a:srgbClr val="3E8F98"/>
                      </a:gs>
                      <a:gs pos="73000">
                        <a:srgbClr val="3E8F98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en-US" altLang="zh-CN" sz="13800" dirty="0">
              <a:ln>
                <a:gradFill>
                  <a:gsLst>
                    <a:gs pos="0">
                      <a:srgbClr val="3E8F98"/>
                    </a:gs>
                    <a:gs pos="73000">
                      <a:srgbClr val="3E8F98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69541" y="4897219"/>
            <a:ext cx="2452914" cy="464457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sunny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9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0414" y="4750231"/>
            <a:ext cx="6338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9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, 地图&#10;&#10;已生成极高可信度的说明">
            <a:extLst>
              <a:ext uri="{FF2B5EF4-FFF2-40B4-BE49-F238E27FC236}">
                <a16:creationId xmlns="" xmlns:a16="http://schemas.microsoft.com/office/drawing/2014/main" id="{24D495DE-8470-4BBA-AD4B-89A97DE27D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4" t="66292" r="14656" b="29884"/>
          <a:stretch/>
        </p:blipFill>
        <p:spPr>
          <a:xfrm>
            <a:off x="2435052" y="-1658257"/>
            <a:ext cx="7842663" cy="1092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700000">
            <a:off x="5171449" y="1447817"/>
            <a:ext cx="1837387" cy="18373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467215" y="1766345"/>
            <a:ext cx="12458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/>
              <a:t>01</a:t>
            </a:r>
            <a:endParaRPr lang="zh-CN" altLang="en-US" sz="7200" dirty="0"/>
          </a:p>
        </p:txBody>
      </p:sp>
      <p:sp>
        <p:nvSpPr>
          <p:cNvPr id="3" name="矩形 2"/>
          <p:cNvSpPr/>
          <p:nvPr/>
        </p:nvSpPr>
        <p:spPr>
          <a:xfrm>
            <a:off x="4482971" y="378444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3747482" y="4366313"/>
            <a:ext cx="4685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8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9A8D343-E335-4763-80FF-1F1E6260443F}"/>
              </a:ext>
            </a:extLst>
          </p:cNvPr>
          <p:cNvGrpSpPr/>
          <p:nvPr/>
        </p:nvGrpSpPr>
        <p:grpSpPr>
          <a:xfrm>
            <a:off x="7123908" y="1923428"/>
            <a:ext cx="4632325" cy="2520950"/>
            <a:chOff x="7559675" y="1923428"/>
            <a:chExt cx="4632325" cy="2520950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E375DB9F-E475-4B27-A3EF-33DFC80A7B15}"/>
                </a:ext>
              </a:extLst>
            </p:cNvPr>
            <p:cNvSpPr/>
            <p:nvPr/>
          </p:nvSpPr>
          <p:spPr>
            <a:xfrm>
              <a:off x="7559675" y="1923428"/>
              <a:ext cx="4632325" cy="252095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175">
              <a:extLst>
                <a:ext uri="{FF2B5EF4-FFF2-40B4-BE49-F238E27FC236}">
                  <a16:creationId xmlns="" xmlns:a16="http://schemas.microsoft.com/office/drawing/2014/main" id="{A747EDAE-7CE9-42F6-9272-0E7454D7B0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9713" y="2396503"/>
              <a:ext cx="16946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dirty="0" smtClean="0">
                  <a:solidFill>
                    <a:srgbClr val="42373A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x-none" altLang="en-US" dirty="0">
                <a:solidFill>
                  <a:srgbClr val="42373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矩形 176">
              <a:extLst>
                <a:ext uri="{FF2B5EF4-FFF2-40B4-BE49-F238E27FC236}">
                  <a16:creationId xmlns="" xmlns:a16="http://schemas.microsoft.com/office/drawing/2014/main" id="{8064EDBF-5A47-4BE4-8AE2-AD072E35A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9713" y="2867991"/>
              <a:ext cx="40274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1400">
                  <a:solidFill>
                    <a:schemeClr val="tx1"/>
                  </a:solidFill>
                  <a:latin typeface="Segoe UI" charset="0"/>
                  <a:ea typeface="微软雅黑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42373A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2373A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x-none" altLang="en-US" sz="1400" dirty="0">
                <a:solidFill>
                  <a:srgbClr val="42373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文本框 177">
            <a:extLst>
              <a:ext uri="{FF2B5EF4-FFF2-40B4-BE49-F238E27FC236}">
                <a16:creationId xmlns="" xmlns:a16="http://schemas.microsoft.com/office/drawing/2014/main" id="{1BC13D9E-48FA-48D4-8331-C9D22761F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675" y="4857128"/>
            <a:ext cx="1550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charset="0"/>
                <a:ea typeface="微软雅黑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charset="0"/>
                <a:ea typeface="微软雅黑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8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x-none" altLang="en-US" sz="18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178">
            <a:extLst>
              <a:ext uri="{FF2B5EF4-FFF2-40B4-BE49-F238E27FC236}">
                <a16:creationId xmlns="" xmlns:a16="http://schemas.microsoft.com/office/drawing/2014/main" id="{6FDA76D1-D0CD-4FB7-BCCE-D857A5B0E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675" y="5241303"/>
            <a:ext cx="4379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charset="0"/>
                <a:ea typeface="微软雅黑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charset="0"/>
                <a:ea typeface="微软雅黑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x-none" alt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179">
            <a:extLst>
              <a:ext uri="{FF2B5EF4-FFF2-40B4-BE49-F238E27FC236}">
                <a16:creationId xmlns="" xmlns:a16="http://schemas.microsoft.com/office/drawing/2014/main" id="{8C2FE001-8798-454E-A26C-69B72E0EA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4857128"/>
            <a:ext cx="1550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charset="0"/>
                <a:ea typeface="微软雅黑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charset="0"/>
                <a:ea typeface="微软雅黑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8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x-none" altLang="en-US" sz="18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80">
            <a:extLst>
              <a:ext uri="{FF2B5EF4-FFF2-40B4-BE49-F238E27FC236}">
                <a16:creationId xmlns="" xmlns:a16="http://schemas.microsoft.com/office/drawing/2014/main" id="{B8619BF3-5658-4D58-A45A-E40970786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8" y="5241303"/>
            <a:ext cx="4379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charset="0"/>
                <a:ea typeface="微软雅黑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charset="0"/>
                <a:ea typeface="微软雅黑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chemeClr val="tx1"/>
                </a:solidFill>
                <a:latin typeface="Segoe UI" charset="0"/>
                <a:ea typeface="微软雅黑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x-none" alt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圆角矩形 19">
            <a:extLst>
              <a:ext uri="{FF2B5EF4-FFF2-40B4-BE49-F238E27FC236}">
                <a16:creationId xmlns="" xmlns:a16="http://schemas.microsoft.com/office/drawing/2014/main" id="{AB542400-842B-40EF-81B2-EF72599B7D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1375" y="4958728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61B5B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20">
            <a:extLst>
              <a:ext uri="{FF2B5EF4-FFF2-40B4-BE49-F238E27FC236}">
                <a16:creationId xmlns="" xmlns:a16="http://schemas.microsoft.com/office/drawing/2014/main" id="{16E25172-5702-4EB1-9E9C-AA5A360876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7588" y="4958728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61B5B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Segoe UI" charset="0"/>
                <a:ea typeface="微软雅黑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Group 4">
            <a:extLst>
              <a:ext uri="{FF2B5EF4-FFF2-40B4-BE49-F238E27FC236}">
                <a16:creationId xmlns="" xmlns:a16="http://schemas.microsoft.com/office/drawing/2014/main" id="{ED4F90E6-0529-4462-8ADE-648980272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5052391"/>
            <a:ext cx="534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Group 5">
            <a:extLst>
              <a:ext uri="{FF2B5EF4-FFF2-40B4-BE49-F238E27FC236}">
                <a16:creationId xmlns="" xmlns:a16="http://schemas.microsoft.com/office/drawing/2014/main" id="{413ACCDE-BEE7-4138-9F31-8537EAF2F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5039691"/>
            <a:ext cx="541338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530F7A5-B4DB-460B-9BD2-43663DFE85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47"/>
          <a:stretch/>
        </p:blipFill>
        <p:spPr>
          <a:xfrm>
            <a:off x="1040043" y="1937715"/>
            <a:ext cx="5933845" cy="2494585"/>
          </a:xfrm>
          <a:prstGeom prst="rect">
            <a:avLst/>
          </a:prstGeom>
          <a:blipFill>
            <a:blip r:embed="rId2"/>
            <a:tile tx="0" ty="0" sx="100000" sy="100000" flip="none" algn="ctr"/>
          </a:blipFill>
        </p:spPr>
      </p:pic>
      <p:sp>
        <p:nvSpPr>
          <p:cNvPr id="15" name="矩形 1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7" name="菱形 16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84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肘形连接符 43">
            <a:extLst>
              <a:ext uri="{FF2B5EF4-FFF2-40B4-BE49-F238E27FC236}">
                <a16:creationId xmlns="" xmlns:a16="http://schemas.microsoft.com/office/drawing/2014/main" id="{2F749D46-0E85-45F4-82F6-49F5EE7AEAE6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7790298" y="1521823"/>
            <a:ext cx="92515" cy="1819765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3" name="肘形连接符 17">
            <a:extLst>
              <a:ext uri="{FF2B5EF4-FFF2-40B4-BE49-F238E27FC236}">
                <a16:creationId xmlns="" xmlns:a16="http://schemas.microsoft.com/office/drawing/2014/main" id="{818F7447-04C6-4ECE-A401-7F194281861F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7671459" y="3551360"/>
            <a:ext cx="322256" cy="3381103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4" name="肘形连接符 46">
            <a:extLst>
              <a:ext uri="{FF2B5EF4-FFF2-40B4-BE49-F238E27FC236}">
                <a16:creationId xmlns="" xmlns:a16="http://schemas.microsoft.com/office/drawing/2014/main" id="{EA59C16A-3FA3-4683-9A44-F37B52309C0F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4223160" y="3498911"/>
            <a:ext cx="179990" cy="765096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5" name="肘形连接符 51">
            <a:extLst>
              <a:ext uri="{FF2B5EF4-FFF2-40B4-BE49-F238E27FC236}">
                <a16:creationId xmlns="" xmlns:a16="http://schemas.microsoft.com/office/drawing/2014/main" id="{EF9DAC5F-2262-4E4F-88E2-6D95774CD961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182764" y="973375"/>
            <a:ext cx="121488" cy="1805356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rgbClr val="7F7F7F"/>
              </a:solidFill>
              <a:cs typeface="+mn-ea"/>
              <a:sym typeface="+mn-lt"/>
            </a:endParaRPr>
          </a:p>
        </p:txBody>
      </p:sp>
      <p:grpSp>
        <p:nvGrpSpPr>
          <p:cNvPr id="6" name="Group 3">
            <a:extLst>
              <a:ext uri="{FF2B5EF4-FFF2-40B4-BE49-F238E27FC236}">
                <a16:creationId xmlns="" xmlns:a16="http://schemas.microsoft.com/office/drawing/2014/main" id="{EFC52B97-6943-4AC6-B1C5-FC074AF38612}"/>
              </a:ext>
            </a:extLst>
          </p:cNvPr>
          <p:cNvGrpSpPr/>
          <p:nvPr/>
        </p:nvGrpSpPr>
        <p:grpSpPr>
          <a:xfrm>
            <a:off x="4494660" y="2073407"/>
            <a:ext cx="3313409" cy="3071585"/>
            <a:chOff x="3898426" y="1805124"/>
            <a:chExt cx="4494140" cy="4166144"/>
          </a:xfrm>
          <a:solidFill>
            <a:srgbClr val="FFFFFF">
              <a:alpha val="40000"/>
            </a:srgbClr>
          </a:solidFill>
        </p:grpSpPr>
        <p:sp>
          <p:nvSpPr>
            <p:cNvPr id="7" name="椭圆 12">
              <a:extLst>
                <a:ext uri="{FF2B5EF4-FFF2-40B4-BE49-F238E27FC236}">
                  <a16:creationId xmlns="" xmlns:a16="http://schemas.microsoft.com/office/drawing/2014/main" id="{CD559925-A958-4EC9-B291-C6D085BB918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58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10">
              <a:extLst>
                <a:ext uri="{FF2B5EF4-FFF2-40B4-BE49-F238E27FC236}">
                  <a16:creationId xmlns="" xmlns:a16="http://schemas.microsoft.com/office/drawing/2014/main" id="{A08CAFC3-EEBC-41D3-9430-F9D8B34C27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58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11">
              <a:extLst>
                <a:ext uri="{FF2B5EF4-FFF2-40B4-BE49-F238E27FC236}">
                  <a16:creationId xmlns="" xmlns:a16="http://schemas.microsoft.com/office/drawing/2014/main" id="{322D5D23-A3E3-48B9-A438-00E0E6A11B6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58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44">
              <a:extLst>
                <a:ext uri="{FF2B5EF4-FFF2-40B4-BE49-F238E27FC236}">
                  <a16:creationId xmlns="" xmlns:a16="http://schemas.microsoft.com/office/drawing/2014/main" id="{AC70C852-C1AE-4D5F-9611-38AC44B1DC8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58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" name="左弧形箭头 1">
              <a:extLst>
                <a:ext uri="{FF2B5EF4-FFF2-40B4-BE49-F238E27FC236}">
                  <a16:creationId xmlns="" xmlns:a16="http://schemas.microsoft.com/office/drawing/2014/main" id="{5C84BC0F-B976-4086-AEAB-4261077EA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58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" name="左弧形箭头 39">
              <a:extLst>
                <a:ext uri="{FF2B5EF4-FFF2-40B4-BE49-F238E27FC236}">
                  <a16:creationId xmlns="" xmlns:a16="http://schemas.microsoft.com/office/drawing/2014/main" id="{F6660838-E14A-4D92-A571-062084E92BE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blipFill>
              <a:blip r:embed="rId2"/>
              <a:tile tx="0" ty="0" sx="100000" sy="100000" flip="none" algn="ctr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58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52">
              <a:extLst>
                <a:ext uri="{FF2B5EF4-FFF2-40B4-BE49-F238E27FC236}">
                  <a16:creationId xmlns="" xmlns:a16="http://schemas.microsoft.com/office/drawing/2014/main" id="{3E5C466D-5A44-4666-B05B-3FF1CCA7E36F}"/>
                </a:ext>
              </a:extLst>
            </p:cNvPr>
            <p:cNvSpPr txBox="1"/>
            <p:nvPr/>
          </p:nvSpPr>
          <p:spPr>
            <a:xfrm>
              <a:off x="5179345" y="3278559"/>
              <a:ext cx="1833312" cy="438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sz="1327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68">
              <a:extLst>
                <a:ext uri="{FF2B5EF4-FFF2-40B4-BE49-F238E27FC236}">
                  <a16:creationId xmlns="" xmlns:a16="http://schemas.microsoft.com/office/drawing/2014/main" id="{46671923-E67A-43E2-8F0E-FDEC50DC0CDC}"/>
                </a:ext>
              </a:extLst>
            </p:cNvPr>
            <p:cNvSpPr/>
            <p:nvPr/>
          </p:nvSpPr>
          <p:spPr>
            <a:xfrm>
              <a:off x="4872491" y="3651941"/>
              <a:ext cx="2447020" cy="69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758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758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69">
              <a:extLst>
                <a:ext uri="{FF2B5EF4-FFF2-40B4-BE49-F238E27FC236}">
                  <a16:creationId xmlns="" xmlns:a16="http://schemas.microsoft.com/office/drawing/2014/main" id="{DD7EA6C2-5FF8-4AEF-8B2D-D76E2BC35F23}"/>
                </a:ext>
              </a:extLst>
            </p:cNvPr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  <a:grpFill/>
          </p:grpSpPr>
          <p:sp>
            <p:nvSpPr>
              <p:cNvPr id="30" name="AutoShape 7">
                <a:extLst>
                  <a:ext uri="{FF2B5EF4-FFF2-40B4-BE49-F238E27FC236}">
                    <a16:creationId xmlns="" xmlns:a16="http://schemas.microsoft.com/office/drawing/2014/main" id="{D0B952CB-4274-4C21-A5E5-85B7FBC57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AutoShape 8">
                <a:extLst>
                  <a:ext uri="{FF2B5EF4-FFF2-40B4-BE49-F238E27FC236}">
                    <a16:creationId xmlns="" xmlns:a16="http://schemas.microsoft.com/office/drawing/2014/main" id="{F67E705D-1957-4268-B9C1-152FF8EE5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AutoShape 9">
                <a:extLst>
                  <a:ext uri="{FF2B5EF4-FFF2-40B4-BE49-F238E27FC236}">
                    <a16:creationId xmlns="" xmlns:a16="http://schemas.microsoft.com/office/drawing/2014/main" id="{AB98CFE8-DAD7-4C7F-A02B-3C9024D7E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AutoShape 10">
                <a:extLst>
                  <a:ext uri="{FF2B5EF4-FFF2-40B4-BE49-F238E27FC236}">
                    <a16:creationId xmlns="" xmlns:a16="http://schemas.microsoft.com/office/drawing/2014/main" id="{3AE7E051-DA2D-44AE-B5D9-33F30B88A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AutoShape 11">
                <a:extLst>
                  <a:ext uri="{FF2B5EF4-FFF2-40B4-BE49-F238E27FC236}">
                    <a16:creationId xmlns="" xmlns:a16="http://schemas.microsoft.com/office/drawing/2014/main" id="{093EF66A-5FC4-46CB-B5F7-5781CEC4B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AutoShape 12">
                <a:extLst>
                  <a:ext uri="{FF2B5EF4-FFF2-40B4-BE49-F238E27FC236}">
                    <a16:creationId xmlns="" xmlns:a16="http://schemas.microsoft.com/office/drawing/2014/main" id="{25DD7061-4D92-435E-A86B-DA040232C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AutoShape 13">
                <a:extLst>
                  <a:ext uri="{FF2B5EF4-FFF2-40B4-BE49-F238E27FC236}">
                    <a16:creationId xmlns="" xmlns:a16="http://schemas.microsoft.com/office/drawing/2014/main" id="{99333B5D-0A16-4C81-AED1-4DB112B96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AutoShape 14">
                <a:extLst>
                  <a:ext uri="{FF2B5EF4-FFF2-40B4-BE49-F238E27FC236}">
                    <a16:creationId xmlns="" xmlns:a16="http://schemas.microsoft.com/office/drawing/2014/main" id="{52C4FBEF-A95A-4C01-A34D-AA40D907C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15">
                <a:extLst>
                  <a:ext uri="{FF2B5EF4-FFF2-40B4-BE49-F238E27FC236}">
                    <a16:creationId xmlns="" xmlns:a16="http://schemas.microsoft.com/office/drawing/2014/main" id="{4039430E-5B64-45D4-9770-ED4DA5F87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79">
              <a:extLst>
                <a:ext uri="{FF2B5EF4-FFF2-40B4-BE49-F238E27FC236}">
                  <a16:creationId xmlns="" xmlns:a16="http://schemas.microsoft.com/office/drawing/2014/main" id="{F9B4F436-5B6C-4AC9-AAE4-6228400F9362}"/>
                </a:ext>
              </a:extLst>
            </p:cNvPr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  <a:grpFill/>
          </p:grpSpPr>
          <p:sp>
            <p:nvSpPr>
              <p:cNvPr id="24" name="AutoShape 37">
                <a:extLst>
                  <a:ext uri="{FF2B5EF4-FFF2-40B4-BE49-F238E27FC236}">
                    <a16:creationId xmlns="" xmlns:a16="http://schemas.microsoft.com/office/drawing/2014/main" id="{E65E115E-DFF3-45FE-AF25-BB9890EF0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38">
                <a:extLst>
                  <a:ext uri="{FF2B5EF4-FFF2-40B4-BE49-F238E27FC236}">
                    <a16:creationId xmlns="" xmlns:a16="http://schemas.microsoft.com/office/drawing/2014/main" id="{A4524CBD-CA27-472B-8BE6-0B2ABFAE8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39">
                <a:extLst>
                  <a:ext uri="{FF2B5EF4-FFF2-40B4-BE49-F238E27FC236}">
                    <a16:creationId xmlns="" xmlns:a16="http://schemas.microsoft.com/office/drawing/2014/main" id="{33F93CE9-C8AA-4B43-A216-8110ADFD2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40">
                <a:extLst>
                  <a:ext uri="{FF2B5EF4-FFF2-40B4-BE49-F238E27FC236}">
                    <a16:creationId xmlns="" xmlns:a16="http://schemas.microsoft.com/office/drawing/2014/main" id="{D5A67DEB-ECC8-4184-9220-BB7468CD4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AutoShape 41">
                <a:extLst>
                  <a:ext uri="{FF2B5EF4-FFF2-40B4-BE49-F238E27FC236}">
                    <a16:creationId xmlns="" xmlns:a16="http://schemas.microsoft.com/office/drawing/2014/main" id="{A56F54CF-0642-4893-9DC3-B76CE69DD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AutoShape 42">
                <a:extLst>
                  <a:ext uri="{FF2B5EF4-FFF2-40B4-BE49-F238E27FC236}">
                    <a16:creationId xmlns="" xmlns:a16="http://schemas.microsoft.com/office/drawing/2014/main" id="{50392926-A289-4AA5-8E0F-669EC3AB5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86">
              <a:extLst>
                <a:ext uri="{FF2B5EF4-FFF2-40B4-BE49-F238E27FC236}">
                  <a16:creationId xmlns="" xmlns:a16="http://schemas.microsoft.com/office/drawing/2014/main" id="{FB9E7CB6-CAB0-44F9-88AA-73B694FC4063}"/>
                </a:ext>
              </a:extLst>
            </p:cNvPr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  <a:grpFill/>
          </p:grpSpPr>
          <p:sp>
            <p:nvSpPr>
              <p:cNvPr id="22" name="AutoShape 115">
                <a:extLst>
                  <a:ext uri="{FF2B5EF4-FFF2-40B4-BE49-F238E27FC236}">
                    <a16:creationId xmlns="" xmlns:a16="http://schemas.microsoft.com/office/drawing/2014/main" id="{C84435EC-765D-4594-BB9C-E2E613CEA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16">
                <a:extLst>
                  <a:ext uri="{FF2B5EF4-FFF2-40B4-BE49-F238E27FC236}">
                    <a16:creationId xmlns="" xmlns:a16="http://schemas.microsoft.com/office/drawing/2014/main" id="{7B3E4F60-6C6E-4834-9180-A6BA31FB2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89">
              <a:extLst>
                <a:ext uri="{FF2B5EF4-FFF2-40B4-BE49-F238E27FC236}">
                  <a16:creationId xmlns="" xmlns:a16="http://schemas.microsoft.com/office/drawing/2014/main" id="{DBCDAB30-6629-4A2E-9776-9B662BB101E2}"/>
                </a:ext>
              </a:extLst>
            </p:cNvPr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  <a:grpFill/>
          </p:grpSpPr>
          <p:sp>
            <p:nvSpPr>
              <p:cNvPr id="19" name="AutoShape 136">
                <a:extLst>
                  <a:ext uri="{FF2B5EF4-FFF2-40B4-BE49-F238E27FC236}">
                    <a16:creationId xmlns="" xmlns:a16="http://schemas.microsoft.com/office/drawing/2014/main" id="{4E5667BB-E350-4050-82CE-FFA07FE3A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AutoShape 137">
                <a:extLst>
                  <a:ext uri="{FF2B5EF4-FFF2-40B4-BE49-F238E27FC236}">
                    <a16:creationId xmlns="" xmlns:a16="http://schemas.microsoft.com/office/drawing/2014/main" id="{458E2747-BE13-4098-AABD-88803D646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AutoShape 138">
                <a:extLst>
                  <a:ext uri="{FF2B5EF4-FFF2-40B4-BE49-F238E27FC236}">
                    <a16:creationId xmlns="" xmlns:a16="http://schemas.microsoft.com/office/drawing/2014/main" id="{5EC3D164-8559-4B2D-9A1F-AA3B977D0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0" tIns="16540" rIns="16540" bIns="16540" anchor="ctr"/>
              <a:lstStyle/>
              <a:p>
                <a:pPr algn="just" defTabSz="198483" hangingPunct="0">
                  <a:lnSpc>
                    <a:spcPct val="120000"/>
                  </a:lnSpc>
                </a:pPr>
                <a:endParaRPr lang="en-US" sz="758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97">
            <a:extLst>
              <a:ext uri="{FF2B5EF4-FFF2-40B4-BE49-F238E27FC236}">
                <a16:creationId xmlns="" xmlns:a16="http://schemas.microsoft.com/office/drawing/2014/main" id="{2C387BA9-7B79-412F-B0C6-3E4887AFBABC}"/>
              </a:ext>
            </a:extLst>
          </p:cNvPr>
          <p:cNvGrpSpPr/>
          <p:nvPr/>
        </p:nvGrpSpPr>
        <p:grpSpPr>
          <a:xfrm>
            <a:off x="2297701" y="1521824"/>
            <a:ext cx="1988494" cy="850607"/>
            <a:chOff x="773723" y="1924636"/>
            <a:chExt cx="2945744" cy="979648"/>
          </a:xfrm>
        </p:grpSpPr>
        <p:sp>
          <p:nvSpPr>
            <p:cNvPr id="40" name="TextBox 95">
              <a:extLst>
                <a:ext uri="{FF2B5EF4-FFF2-40B4-BE49-F238E27FC236}">
                  <a16:creationId xmlns="" xmlns:a16="http://schemas.microsoft.com/office/drawing/2014/main" id="{D319D45B-125D-467D-A54F-50B3A87014FB}"/>
                </a:ext>
              </a:extLst>
            </p:cNvPr>
            <p:cNvSpPr txBox="1"/>
            <p:nvPr/>
          </p:nvSpPr>
          <p:spPr>
            <a:xfrm>
              <a:off x="1990700" y="1924636"/>
              <a:ext cx="1728767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27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altLang="zh-CN" sz="1327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96">
              <a:extLst>
                <a:ext uri="{FF2B5EF4-FFF2-40B4-BE49-F238E27FC236}">
                  <a16:creationId xmlns="" xmlns:a16="http://schemas.microsoft.com/office/drawing/2014/main" id="{0C897B83-5F8B-4EFE-B4D3-F858004BB175}"/>
                </a:ext>
              </a:extLst>
            </p:cNvPr>
            <p:cNvSpPr/>
            <p:nvPr/>
          </p:nvSpPr>
          <p:spPr>
            <a:xfrm>
              <a:off x="773723" y="2259448"/>
              <a:ext cx="2945200" cy="6448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58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58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98">
            <a:extLst>
              <a:ext uri="{FF2B5EF4-FFF2-40B4-BE49-F238E27FC236}">
                <a16:creationId xmlns="" xmlns:a16="http://schemas.microsoft.com/office/drawing/2014/main" id="{E0EF402B-2266-4082-ACE9-1889152BDA49}"/>
              </a:ext>
            </a:extLst>
          </p:cNvPr>
          <p:cNvGrpSpPr/>
          <p:nvPr/>
        </p:nvGrpSpPr>
        <p:grpSpPr>
          <a:xfrm>
            <a:off x="2314191" y="4374909"/>
            <a:ext cx="2046100" cy="850608"/>
            <a:chOff x="773723" y="1924636"/>
            <a:chExt cx="3031080" cy="979649"/>
          </a:xfrm>
        </p:grpSpPr>
        <p:sp>
          <p:nvSpPr>
            <p:cNvPr id="43" name="TextBox 99">
              <a:extLst>
                <a:ext uri="{FF2B5EF4-FFF2-40B4-BE49-F238E27FC236}">
                  <a16:creationId xmlns="" xmlns:a16="http://schemas.microsoft.com/office/drawing/2014/main" id="{82751E25-D127-4564-A5EB-597077144450}"/>
                </a:ext>
              </a:extLst>
            </p:cNvPr>
            <p:cNvSpPr txBox="1"/>
            <p:nvPr/>
          </p:nvSpPr>
          <p:spPr>
            <a:xfrm>
              <a:off x="2076037" y="1924636"/>
              <a:ext cx="1728766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27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altLang="zh-CN" sz="1327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00">
              <a:extLst>
                <a:ext uri="{FF2B5EF4-FFF2-40B4-BE49-F238E27FC236}">
                  <a16:creationId xmlns="" xmlns:a16="http://schemas.microsoft.com/office/drawing/2014/main" id="{4099EEAC-C792-4AD8-ADE1-46B22D1B628A}"/>
                </a:ext>
              </a:extLst>
            </p:cNvPr>
            <p:cNvSpPr/>
            <p:nvPr/>
          </p:nvSpPr>
          <p:spPr>
            <a:xfrm>
              <a:off x="773723" y="2259449"/>
              <a:ext cx="2945198" cy="6448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58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r>
                <a:rPr lang="zh-CN" altLang="en-US" sz="758" dirty="0">
                  <a:solidFill>
                    <a:srgbClr val="7F7F7F"/>
                  </a:solidFill>
                  <a:cs typeface="+mn-ea"/>
                  <a:sym typeface="+mn-lt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58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01">
            <a:extLst>
              <a:ext uri="{FF2B5EF4-FFF2-40B4-BE49-F238E27FC236}">
                <a16:creationId xmlns="" xmlns:a16="http://schemas.microsoft.com/office/drawing/2014/main" id="{E2851275-8CBA-45D3-9589-374EE1FED9C1}"/>
              </a:ext>
            </a:extLst>
          </p:cNvPr>
          <p:cNvGrpSpPr/>
          <p:nvPr/>
        </p:nvGrpSpPr>
        <p:grpSpPr>
          <a:xfrm>
            <a:off x="7922681" y="1494385"/>
            <a:ext cx="2154021" cy="850607"/>
            <a:chOff x="773723" y="1924636"/>
            <a:chExt cx="2945200" cy="979647"/>
          </a:xfrm>
        </p:grpSpPr>
        <p:sp>
          <p:nvSpPr>
            <p:cNvPr id="46" name="TextBox 102">
              <a:extLst>
                <a:ext uri="{FF2B5EF4-FFF2-40B4-BE49-F238E27FC236}">
                  <a16:creationId xmlns="" xmlns:a16="http://schemas.microsoft.com/office/drawing/2014/main" id="{EEDA2DD3-D43A-41E7-AA88-F9BFFCECDDF3}"/>
                </a:ext>
              </a:extLst>
            </p:cNvPr>
            <p:cNvSpPr txBox="1"/>
            <p:nvPr/>
          </p:nvSpPr>
          <p:spPr>
            <a:xfrm>
              <a:off x="776760" y="1924636"/>
              <a:ext cx="1595624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sz="1327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103">
              <a:extLst>
                <a:ext uri="{FF2B5EF4-FFF2-40B4-BE49-F238E27FC236}">
                  <a16:creationId xmlns="" xmlns:a16="http://schemas.microsoft.com/office/drawing/2014/main" id="{E029D0A6-8B7F-4A46-962A-38648AC0793E}"/>
                </a:ext>
              </a:extLst>
            </p:cNvPr>
            <p:cNvSpPr/>
            <p:nvPr/>
          </p:nvSpPr>
          <p:spPr>
            <a:xfrm>
              <a:off x="773723" y="2259448"/>
              <a:ext cx="2945200" cy="6448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r>
                <a:rPr lang="zh-CN" altLang="en-US" sz="758" dirty="0">
                  <a:solidFill>
                    <a:srgbClr val="7F7F7F"/>
                  </a:solidFill>
                  <a:cs typeface="+mn-ea"/>
                  <a:sym typeface="+mn-lt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58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107">
            <a:extLst>
              <a:ext uri="{FF2B5EF4-FFF2-40B4-BE49-F238E27FC236}">
                <a16:creationId xmlns="" xmlns:a16="http://schemas.microsoft.com/office/drawing/2014/main" id="{422E799A-7C94-46C4-89AF-52A85187C35B}"/>
              </a:ext>
            </a:extLst>
          </p:cNvPr>
          <p:cNvGrpSpPr/>
          <p:nvPr/>
        </p:nvGrpSpPr>
        <p:grpSpPr>
          <a:xfrm>
            <a:off x="7557334" y="4448546"/>
            <a:ext cx="2170140" cy="827445"/>
            <a:chOff x="751684" y="1951314"/>
            <a:chExt cx="2967239" cy="952970"/>
          </a:xfrm>
        </p:grpSpPr>
        <p:sp>
          <p:nvSpPr>
            <p:cNvPr id="49" name="TextBox 108">
              <a:extLst>
                <a:ext uri="{FF2B5EF4-FFF2-40B4-BE49-F238E27FC236}">
                  <a16:creationId xmlns="" xmlns:a16="http://schemas.microsoft.com/office/drawing/2014/main" id="{25F5C704-0C63-4292-9290-EEBCF0523CF4}"/>
                </a:ext>
              </a:extLst>
            </p:cNvPr>
            <p:cNvSpPr txBox="1"/>
            <p:nvPr/>
          </p:nvSpPr>
          <p:spPr>
            <a:xfrm>
              <a:off x="751684" y="1951314"/>
              <a:ext cx="1595623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7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sz="1327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109">
              <a:extLst>
                <a:ext uri="{FF2B5EF4-FFF2-40B4-BE49-F238E27FC236}">
                  <a16:creationId xmlns="" xmlns:a16="http://schemas.microsoft.com/office/drawing/2014/main" id="{969150C0-6205-4630-B991-67841C9E63DD}"/>
                </a:ext>
              </a:extLst>
            </p:cNvPr>
            <p:cNvSpPr/>
            <p:nvPr/>
          </p:nvSpPr>
          <p:spPr>
            <a:xfrm>
              <a:off x="773724" y="2259449"/>
              <a:ext cx="2945199" cy="6448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8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58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52" name="菱形 51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242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AutoShape 17">
            <a:extLst>
              <a:ext uri="{FF2B5EF4-FFF2-40B4-BE49-F238E27FC236}">
                <a16:creationId xmlns="" xmlns:a16="http://schemas.microsoft.com/office/drawing/2014/main" id="{83A527B7-6241-4B30-ADF1-0177D85410CE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098062" y="2745146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18">
            <a:extLst>
              <a:ext uri="{FF2B5EF4-FFF2-40B4-BE49-F238E27FC236}">
                <a16:creationId xmlns="" xmlns:a16="http://schemas.microsoft.com/office/drawing/2014/main" id="{AA798B6B-C4AA-40FC-8DFB-0C849124AECB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4318652" y="2745146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19">
            <a:extLst>
              <a:ext uri="{FF2B5EF4-FFF2-40B4-BE49-F238E27FC236}">
                <a16:creationId xmlns="" xmlns:a16="http://schemas.microsoft.com/office/drawing/2014/main" id="{6DDFA3AF-9111-44A5-8F7A-1023019489AA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6639971" y="2745146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AutoShape 13">
            <a:extLst>
              <a:ext uri="{FF2B5EF4-FFF2-40B4-BE49-F238E27FC236}">
                <a16:creationId xmlns="" xmlns:a16="http://schemas.microsoft.com/office/drawing/2014/main" id="{8DDDC623-B345-4F01-9032-133ECF4170C4}"/>
              </a:ext>
            </a:extLst>
          </p:cNvPr>
          <p:cNvSpPr>
            <a:spLocks noChangeArrowheads="1"/>
          </p:cNvSpPr>
          <p:nvPr/>
        </p:nvSpPr>
        <p:spPr bwMode="gray">
          <a:xfrm>
            <a:off x="919303" y="2187933"/>
            <a:ext cx="1114425" cy="1114425"/>
          </a:xfrm>
          <a:prstGeom prst="diamond">
            <a:avLst/>
          </a:prstGeom>
          <a:solidFill>
            <a:srgbClr val="61B5BF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" name="AutoShape 14">
            <a:extLst>
              <a:ext uri="{FF2B5EF4-FFF2-40B4-BE49-F238E27FC236}">
                <a16:creationId xmlns="" xmlns:a16="http://schemas.microsoft.com/office/drawing/2014/main" id="{F8001396-BA85-45F7-BF88-004441010564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46586" y="2187932"/>
            <a:ext cx="1114425" cy="1114425"/>
          </a:xfrm>
          <a:prstGeom prst="diamond">
            <a:avLst/>
          </a:prstGeom>
          <a:blipFill>
            <a:blip r:embed="rId2"/>
            <a:tile tx="0" ty="0" sx="100000" sy="100000" flip="none" algn="ctr"/>
          </a:blip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9" name="AutoShape 15">
            <a:extLst>
              <a:ext uri="{FF2B5EF4-FFF2-40B4-BE49-F238E27FC236}">
                <a16:creationId xmlns="" xmlns:a16="http://schemas.microsoft.com/office/drawing/2014/main" id="{CEA9D3DF-2A31-404B-B2BB-7B8F639E7D63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53619" y="2187932"/>
            <a:ext cx="1114425" cy="1114425"/>
          </a:xfrm>
          <a:prstGeom prst="diamond">
            <a:avLst/>
          </a:prstGeom>
          <a:solidFill>
            <a:srgbClr val="61B5BF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0" name="AutoShape 16">
            <a:extLst>
              <a:ext uri="{FF2B5EF4-FFF2-40B4-BE49-F238E27FC236}">
                <a16:creationId xmlns="" xmlns:a16="http://schemas.microsoft.com/office/drawing/2014/main" id="{DAAAFD36-F330-460B-8F57-D3C203F353AD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15737" y="2187932"/>
            <a:ext cx="1114425" cy="1114425"/>
          </a:xfrm>
          <a:prstGeom prst="diamond">
            <a:avLst/>
          </a:prstGeom>
          <a:blipFill>
            <a:blip r:embed="rId2"/>
            <a:tile tx="0" ty="0" sx="100000" sy="100000" flip="none" algn="ctr"/>
          </a:blip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1" name="Text Box 24">
            <a:extLst>
              <a:ext uri="{FF2B5EF4-FFF2-40B4-BE49-F238E27FC236}">
                <a16:creationId xmlns="" xmlns:a16="http://schemas.microsoft.com/office/drawing/2014/main" id="{F227731B-EAA7-42D0-8789-54E26AF9ACC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72513" y="339618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Box 25">
            <a:extLst>
              <a:ext uri="{FF2B5EF4-FFF2-40B4-BE49-F238E27FC236}">
                <a16:creationId xmlns="" xmlns:a16="http://schemas.microsoft.com/office/drawing/2014/main" id="{7D7F1296-B2EE-453C-9868-E213922A116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956675" y="342793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Box 26">
            <a:extLst>
              <a:ext uri="{FF2B5EF4-FFF2-40B4-BE49-F238E27FC236}">
                <a16:creationId xmlns="" xmlns:a16="http://schemas.microsoft.com/office/drawing/2014/main" id="{F9A434DE-7697-4189-8454-7A5A3E96D37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279772" y="337713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Box 27">
            <a:extLst>
              <a:ext uri="{FF2B5EF4-FFF2-40B4-BE49-F238E27FC236}">
                <a16:creationId xmlns="" xmlns:a16="http://schemas.microsoft.com/office/drawing/2014/main" id="{2590DE29-3877-429E-A901-472FC723D5C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594707" y="340038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5" name="AutoShape 19">
            <a:extLst>
              <a:ext uri="{FF2B5EF4-FFF2-40B4-BE49-F238E27FC236}">
                <a16:creationId xmlns="" xmlns:a16="http://schemas.microsoft.com/office/drawing/2014/main" id="{0858F384-9CFA-46F6-A273-2F2BE2A943DB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8928622" y="2745146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AutoShape 16">
            <a:extLst>
              <a:ext uri="{FF2B5EF4-FFF2-40B4-BE49-F238E27FC236}">
                <a16:creationId xmlns="" xmlns:a16="http://schemas.microsoft.com/office/drawing/2014/main" id="{C2460750-61E6-4312-A149-B98841EEB6F6}"/>
              </a:ext>
            </a:extLst>
          </p:cNvPr>
          <p:cNvSpPr>
            <a:spLocks noChangeArrowheads="1"/>
          </p:cNvSpPr>
          <p:nvPr/>
        </p:nvSpPr>
        <p:spPr bwMode="gray">
          <a:xfrm>
            <a:off x="9895030" y="2187932"/>
            <a:ext cx="1114425" cy="1114425"/>
          </a:xfrm>
          <a:prstGeom prst="diamond">
            <a:avLst/>
          </a:prstGeom>
          <a:solidFill>
            <a:srgbClr val="61B5BF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7" name="Text Box 27">
            <a:extLst>
              <a:ext uri="{FF2B5EF4-FFF2-40B4-BE49-F238E27FC236}">
                <a16:creationId xmlns="" xmlns:a16="http://schemas.microsoft.com/office/drawing/2014/main" id="{BA4E1CE0-57A2-4CC5-8614-28B1E23549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757297" y="3422559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29" name="菱形 28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552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4">
            <a:extLst>
              <a:ext uri="{FF2B5EF4-FFF2-40B4-BE49-F238E27FC236}">
                <a16:creationId xmlns="" xmlns:a16="http://schemas.microsoft.com/office/drawing/2014/main" id="{F7E15591-BFAE-4BB4-8B42-4DCBA37F7757}"/>
              </a:ext>
            </a:extLst>
          </p:cNvPr>
          <p:cNvGrpSpPr/>
          <p:nvPr/>
        </p:nvGrpSpPr>
        <p:grpSpPr>
          <a:xfrm>
            <a:off x="3976797" y="2445493"/>
            <a:ext cx="1657622" cy="1657621"/>
            <a:chOff x="2772840" y="1518635"/>
            <a:chExt cx="1657622" cy="1657621"/>
          </a:xfrm>
        </p:grpSpPr>
        <p:sp>
          <p:nvSpPr>
            <p:cNvPr id="9" name="任意多边形: 形状 18">
              <a:extLst>
                <a:ext uri="{FF2B5EF4-FFF2-40B4-BE49-F238E27FC236}">
                  <a16:creationId xmlns="" xmlns:a16="http://schemas.microsoft.com/office/drawing/2014/main" id="{D90EDDEE-E744-4C0D-B9D2-AE448C220C81}"/>
                </a:ext>
              </a:extLst>
            </p:cNvPr>
            <p:cNvSpPr/>
            <p:nvPr/>
          </p:nvSpPr>
          <p:spPr>
            <a:xfrm rot="10800000">
              <a:off x="2772840" y="1518635"/>
              <a:ext cx="1657622" cy="1657621"/>
            </a:xfrm>
            <a:custGeom>
              <a:avLst/>
              <a:gdLst>
                <a:gd name="connsiteX0" fmla="*/ 0 w 1698172"/>
                <a:gd name="connsiteY0" fmla="*/ 0 h 1698171"/>
                <a:gd name="connsiteX1" fmla="*/ 1689405 w 1698172"/>
                <a:gd name="connsiteY1" fmla="*/ 1524544 h 1698171"/>
                <a:gd name="connsiteX2" fmla="*/ 1698172 w 1698172"/>
                <a:gd name="connsiteY2" fmla="*/ 1698171 h 1698171"/>
                <a:gd name="connsiteX3" fmla="*/ 1088118 w 1698172"/>
                <a:gd name="connsiteY3" fmla="*/ 1698171 h 1698171"/>
                <a:gd name="connsiteX4" fmla="*/ 111253 w 1698172"/>
                <a:gd name="connsiteY4" fmla="*/ 615670 h 1698171"/>
                <a:gd name="connsiteX5" fmla="*/ 0 w 1698172"/>
                <a:gd name="connsiteY5" fmla="*/ 610052 h 1698171"/>
                <a:gd name="connsiteX6" fmla="*/ 0 w 1698172"/>
                <a:gd name="connsiteY6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172" h="1698171">
                  <a:moveTo>
                    <a:pt x="0" y="0"/>
                  </a:moveTo>
                  <a:cubicBezTo>
                    <a:pt x="879257" y="0"/>
                    <a:pt x="1602441" y="668231"/>
                    <a:pt x="1689405" y="1524544"/>
                  </a:cubicBezTo>
                  <a:lnTo>
                    <a:pt x="1698172" y="1698171"/>
                  </a:lnTo>
                  <a:lnTo>
                    <a:pt x="1088118" y="1698171"/>
                  </a:lnTo>
                  <a:cubicBezTo>
                    <a:pt x="1088118" y="1134779"/>
                    <a:pt x="659944" y="671392"/>
                    <a:pt x="111253" y="615670"/>
                  </a:cubicBezTo>
                  <a:lnTo>
                    <a:pt x="0" y="6100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ctr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20">
              <a:extLst>
                <a:ext uri="{FF2B5EF4-FFF2-40B4-BE49-F238E27FC236}">
                  <a16:creationId xmlns="" xmlns:a16="http://schemas.microsoft.com/office/drawing/2014/main" id="{D0727C5B-E17F-49A3-8EF9-C97BDA308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614" y="2645785"/>
              <a:ext cx="343011" cy="3423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">
            <a:extLst>
              <a:ext uri="{FF2B5EF4-FFF2-40B4-BE49-F238E27FC236}">
                <a16:creationId xmlns="" xmlns:a16="http://schemas.microsoft.com/office/drawing/2014/main" id="{77DBF58D-71BD-4A98-9CF2-0C8703A2FB9B}"/>
              </a:ext>
            </a:extLst>
          </p:cNvPr>
          <p:cNvGrpSpPr/>
          <p:nvPr/>
        </p:nvGrpSpPr>
        <p:grpSpPr>
          <a:xfrm>
            <a:off x="4737358" y="2445491"/>
            <a:ext cx="897061" cy="944368"/>
            <a:chOff x="3533401" y="1518633"/>
            <a:chExt cx="897061" cy="944368"/>
          </a:xfrm>
        </p:grpSpPr>
        <p:sp>
          <p:nvSpPr>
            <p:cNvPr id="12" name="任意多边形: 形状 19">
              <a:extLst>
                <a:ext uri="{FF2B5EF4-FFF2-40B4-BE49-F238E27FC236}">
                  <a16:creationId xmlns="" xmlns:a16="http://schemas.microsoft.com/office/drawing/2014/main" id="{0C206A09-EA0E-425A-BCC7-AF9959414E1D}"/>
                </a:ext>
              </a:extLst>
            </p:cNvPr>
            <p:cNvSpPr/>
            <p:nvPr/>
          </p:nvSpPr>
          <p:spPr>
            <a:xfrm>
              <a:off x="3533401" y="1518633"/>
              <a:ext cx="897061" cy="944368"/>
            </a:xfrm>
            <a:custGeom>
              <a:avLst/>
              <a:gdLst>
                <a:gd name="connsiteX0" fmla="*/ 4607 w 1484547"/>
                <a:gd name="connsiteY0" fmla="*/ 0 h 1562836"/>
                <a:gd name="connsiteX1" fmla="*/ 1484547 w 1484547"/>
                <a:gd name="connsiteY1" fmla="*/ 0 h 1562836"/>
                <a:gd name="connsiteX2" fmla="*/ 1484547 w 1484547"/>
                <a:gd name="connsiteY2" fmla="*/ 1562183 h 1562836"/>
                <a:gd name="connsiteX3" fmla="*/ 1471613 w 1484547"/>
                <a:gd name="connsiteY3" fmla="*/ 1562836 h 1562836"/>
                <a:gd name="connsiteX4" fmla="*/ 0 w 1484547"/>
                <a:gd name="connsiteY4" fmla="*/ 91223 h 1562836"/>
                <a:gd name="connsiteX5" fmla="*/ 4607 w 1484547"/>
                <a:gd name="connsiteY5" fmla="*/ 0 h 156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547" h="1562836">
                  <a:moveTo>
                    <a:pt x="4607" y="0"/>
                  </a:moveTo>
                  <a:lnTo>
                    <a:pt x="1484547" y="0"/>
                  </a:lnTo>
                  <a:lnTo>
                    <a:pt x="1484547" y="1562183"/>
                  </a:lnTo>
                  <a:lnTo>
                    <a:pt x="1471613" y="1562836"/>
                  </a:lnTo>
                  <a:cubicBezTo>
                    <a:pt x="658864" y="1562836"/>
                    <a:pt x="0" y="903972"/>
                    <a:pt x="0" y="91223"/>
                  </a:cubicBezTo>
                  <a:lnTo>
                    <a:pt x="4607" y="0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ctr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21">
              <a:extLst>
                <a:ext uri="{FF2B5EF4-FFF2-40B4-BE49-F238E27FC236}">
                  <a16:creationId xmlns="" xmlns:a16="http://schemas.microsoft.com/office/drawing/2014/main" id="{A2691D48-6D39-49B8-BE86-66D24E18F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689" y="1755066"/>
              <a:ext cx="288861" cy="368609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25">
            <a:extLst>
              <a:ext uri="{FF2B5EF4-FFF2-40B4-BE49-F238E27FC236}">
                <a16:creationId xmlns="" xmlns:a16="http://schemas.microsoft.com/office/drawing/2014/main" id="{1A4D7438-5BF1-444E-ABE4-98978108F175}"/>
              </a:ext>
            </a:extLst>
          </p:cNvPr>
          <p:cNvGrpSpPr/>
          <p:nvPr/>
        </p:nvGrpSpPr>
        <p:grpSpPr>
          <a:xfrm>
            <a:off x="3275496" y="2445493"/>
            <a:ext cx="2358923" cy="2365563"/>
            <a:chOff x="2071539" y="1518635"/>
            <a:chExt cx="2358923" cy="2365563"/>
          </a:xfrm>
        </p:grpSpPr>
        <p:sp>
          <p:nvSpPr>
            <p:cNvPr id="15" name="任意多边形: 形状 17">
              <a:extLst>
                <a:ext uri="{FF2B5EF4-FFF2-40B4-BE49-F238E27FC236}">
                  <a16:creationId xmlns="" xmlns:a16="http://schemas.microsoft.com/office/drawing/2014/main" id="{D9FF15E0-6E08-4BC8-84C0-162A3F2C6B14}"/>
                </a:ext>
              </a:extLst>
            </p:cNvPr>
            <p:cNvSpPr/>
            <p:nvPr/>
          </p:nvSpPr>
          <p:spPr>
            <a:xfrm>
              <a:off x="2071539" y="1518635"/>
              <a:ext cx="2358923" cy="2365563"/>
            </a:xfrm>
            <a:custGeom>
              <a:avLst/>
              <a:gdLst>
                <a:gd name="connsiteX0" fmla="*/ 278 w 3903784"/>
                <a:gd name="connsiteY0" fmla="*/ 0 h 3914774"/>
                <a:gd name="connsiteX1" fmla="*/ 968133 w 3903784"/>
                <a:gd name="connsiteY1" fmla="*/ 0 h 3914774"/>
                <a:gd name="connsiteX2" fmla="*/ 3603633 w 3903784"/>
                <a:gd name="connsiteY2" fmla="*/ 2920497 h 3914774"/>
                <a:gd name="connsiteX3" fmla="*/ 3903784 w 3903784"/>
                <a:gd name="connsiteY3" fmla="*/ 2935654 h 3914774"/>
                <a:gd name="connsiteX4" fmla="*/ 3903784 w 3903784"/>
                <a:gd name="connsiteY4" fmla="*/ 3914774 h 3914774"/>
                <a:gd name="connsiteX5" fmla="*/ 0 w 3903784"/>
                <a:gd name="connsiteY5" fmla="*/ 10990 h 391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3784" h="3914774">
                  <a:moveTo>
                    <a:pt x="278" y="0"/>
                  </a:moveTo>
                  <a:lnTo>
                    <a:pt x="968133" y="0"/>
                  </a:lnTo>
                  <a:cubicBezTo>
                    <a:pt x="968133" y="1519985"/>
                    <a:pt x="2123310" y="2770164"/>
                    <a:pt x="3603633" y="2920497"/>
                  </a:cubicBezTo>
                  <a:lnTo>
                    <a:pt x="3903784" y="2935654"/>
                  </a:lnTo>
                  <a:lnTo>
                    <a:pt x="3903784" y="3914774"/>
                  </a:lnTo>
                  <a:cubicBezTo>
                    <a:pt x="1747784" y="3914774"/>
                    <a:pt x="0" y="2166990"/>
                    <a:pt x="0" y="1099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ctr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任意多边形: 形状 22">
              <a:extLst>
                <a:ext uri="{FF2B5EF4-FFF2-40B4-BE49-F238E27FC236}">
                  <a16:creationId xmlns="" xmlns:a16="http://schemas.microsoft.com/office/drawing/2014/main" id="{FC056BD2-1772-460B-8C9D-4427FAE83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977" y="3422717"/>
              <a:ext cx="360285" cy="286159"/>
            </a:xfrm>
            <a:custGeom>
              <a:avLst/>
              <a:gdLst>
                <a:gd name="connsiteX0" fmla="*/ 0 w 331788"/>
                <a:gd name="connsiteY0" fmla="*/ 53975 h 263525"/>
                <a:gd name="connsiteX1" fmla="*/ 41473 w 331788"/>
                <a:gd name="connsiteY1" fmla="*/ 82258 h 263525"/>
                <a:gd name="connsiteX2" fmla="*/ 149046 w 331788"/>
                <a:gd name="connsiteY2" fmla="*/ 105398 h 263525"/>
                <a:gd name="connsiteX3" fmla="*/ 149046 w 331788"/>
                <a:gd name="connsiteY3" fmla="*/ 114397 h 263525"/>
                <a:gd name="connsiteX4" fmla="*/ 159414 w 331788"/>
                <a:gd name="connsiteY4" fmla="*/ 124682 h 263525"/>
                <a:gd name="connsiteX5" fmla="*/ 172374 w 331788"/>
                <a:gd name="connsiteY5" fmla="*/ 124682 h 263525"/>
                <a:gd name="connsiteX6" fmla="*/ 182743 w 331788"/>
                <a:gd name="connsiteY6" fmla="*/ 114397 h 263525"/>
                <a:gd name="connsiteX7" fmla="*/ 182743 w 331788"/>
                <a:gd name="connsiteY7" fmla="*/ 105398 h 263525"/>
                <a:gd name="connsiteX8" fmla="*/ 290315 w 331788"/>
                <a:gd name="connsiteY8" fmla="*/ 82258 h 263525"/>
                <a:gd name="connsiteX9" fmla="*/ 331788 w 331788"/>
                <a:gd name="connsiteY9" fmla="*/ 53975 h 263525"/>
                <a:gd name="connsiteX10" fmla="*/ 331788 w 331788"/>
                <a:gd name="connsiteY10" fmla="*/ 253240 h 263525"/>
                <a:gd name="connsiteX11" fmla="*/ 321420 w 331788"/>
                <a:gd name="connsiteY11" fmla="*/ 263525 h 263525"/>
                <a:gd name="connsiteX12" fmla="*/ 10368 w 331788"/>
                <a:gd name="connsiteY12" fmla="*/ 263525 h 263525"/>
                <a:gd name="connsiteX13" fmla="*/ 0 w 331788"/>
                <a:gd name="connsiteY13" fmla="*/ 253240 h 263525"/>
                <a:gd name="connsiteX14" fmla="*/ 0 w 331788"/>
                <a:gd name="connsiteY14" fmla="*/ 53975 h 263525"/>
                <a:gd name="connsiteX15" fmla="*/ 124619 w 331788"/>
                <a:gd name="connsiteY15" fmla="*/ 19050 h 263525"/>
                <a:gd name="connsiteX16" fmla="*/ 114300 w 331788"/>
                <a:gd name="connsiteY16" fmla="*/ 29509 h 263525"/>
                <a:gd name="connsiteX17" fmla="*/ 114300 w 331788"/>
                <a:gd name="connsiteY17" fmla="*/ 41275 h 263525"/>
                <a:gd name="connsiteX18" fmla="*/ 217488 w 331788"/>
                <a:gd name="connsiteY18" fmla="*/ 41275 h 263525"/>
                <a:gd name="connsiteX19" fmla="*/ 217488 w 331788"/>
                <a:gd name="connsiteY19" fmla="*/ 29509 h 263525"/>
                <a:gd name="connsiteX20" fmla="*/ 207169 w 331788"/>
                <a:gd name="connsiteY20" fmla="*/ 19050 h 263525"/>
                <a:gd name="connsiteX21" fmla="*/ 124619 w 331788"/>
                <a:gd name="connsiteY21" fmla="*/ 19050 h 263525"/>
                <a:gd name="connsiteX22" fmla="*/ 124387 w 331788"/>
                <a:gd name="connsiteY22" fmla="*/ 0 h 263525"/>
                <a:gd name="connsiteX23" fmla="*/ 207402 w 331788"/>
                <a:gd name="connsiteY23" fmla="*/ 0 h 263525"/>
                <a:gd name="connsiteX24" fmla="*/ 237235 w 331788"/>
                <a:gd name="connsiteY24" fmla="*/ 29920 h 263525"/>
                <a:gd name="connsiteX25" fmla="*/ 237235 w 331788"/>
                <a:gd name="connsiteY25" fmla="*/ 41628 h 263525"/>
                <a:gd name="connsiteX26" fmla="*/ 325438 w 331788"/>
                <a:gd name="connsiteY26" fmla="*/ 41628 h 263525"/>
                <a:gd name="connsiteX27" fmla="*/ 321547 w 331788"/>
                <a:gd name="connsiteY27" fmla="*/ 48132 h 263525"/>
                <a:gd name="connsiteX28" fmla="*/ 285228 w 331788"/>
                <a:gd name="connsiteY28" fmla="*/ 71548 h 263525"/>
                <a:gd name="connsiteX29" fmla="*/ 165894 w 331788"/>
                <a:gd name="connsiteY29" fmla="*/ 93663 h 263525"/>
                <a:gd name="connsiteX30" fmla="*/ 46560 w 331788"/>
                <a:gd name="connsiteY30" fmla="*/ 71548 h 263525"/>
                <a:gd name="connsiteX31" fmla="*/ 10241 w 331788"/>
                <a:gd name="connsiteY31" fmla="*/ 48132 h 263525"/>
                <a:gd name="connsiteX32" fmla="*/ 6350 w 331788"/>
                <a:gd name="connsiteY32" fmla="*/ 41628 h 263525"/>
                <a:gd name="connsiteX33" fmla="*/ 94553 w 331788"/>
                <a:gd name="connsiteY33" fmla="*/ 41628 h 263525"/>
                <a:gd name="connsiteX34" fmla="*/ 94553 w 331788"/>
                <a:gd name="connsiteY34" fmla="*/ 29920 h 263525"/>
                <a:gd name="connsiteX35" fmla="*/ 124387 w 331788"/>
                <a:gd name="connsiteY35" fmla="*/ 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1788" h="263525">
                  <a:moveTo>
                    <a:pt x="0" y="53975"/>
                  </a:moveTo>
                  <a:cubicBezTo>
                    <a:pt x="9072" y="64260"/>
                    <a:pt x="23329" y="74544"/>
                    <a:pt x="41473" y="82258"/>
                  </a:cubicBezTo>
                  <a:cubicBezTo>
                    <a:pt x="71282" y="95114"/>
                    <a:pt x="108868" y="102827"/>
                    <a:pt x="149046" y="105398"/>
                  </a:cubicBezTo>
                  <a:cubicBezTo>
                    <a:pt x="149046" y="105398"/>
                    <a:pt x="149046" y="105398"/>
                    <a:pt x="149046" y="114397"/>
                  </a:cubicBezTo>
                  <a:cubicBezTo>
                    <a:pt x="149046" y="119540"/>
                    <a:pt x="154230" y="124682"/>
                    <a:pt x="159414" y="124682"/>
                  </a:cubicBezTo>
                  <a:cubicBezTo>
                    <a:pt x="159414" y="124682"/>
                    <a:pt x="159414" y="124682"/>
                    <a:pt x="172374" y="124682"/>
                  </a:cubicBezTo>
                  <a:cubicBezTo>
                    <a:pt x="177559" y="124682"/>
                    <a:pt x="182743" y="119540"/>
                    <a:pt x="182743" y="114397"/>
                  </a:cubicBezTo>
                  <a:cubicBezTo>
                    <a:pt x="182743" y="114397"/>
                    <a:pt x="182743" y="114397"/>
                    <a:pt x="182743" y="105398"/>
                  </a:cubicBezTo>
                  <a:cubicBezTo>
                    <a:pt x="222920" y="102827"/>
                    <a:pt x="260506" y="95114"/>
                    <a:pt x="290315" y="82258"/>
                  </a:cubicBezTo>
                  <a:cubicBezTo>
                    <a:pt x="308459" y="74544"/>
                    <a:pt x="322716" y="64260"/>
                    <a:pt x="331788" y="53975"/>
                  </a:cubicBezTo>
                  <a:cubicBezTo>
                    <a:pt x="331788" y="53975"/>
                    <a:pt x="331788" y="53975"/>
                    <a:pt x="331788" y="253240"/>
                  </a:cubicBezTo>
                  <a:cubicBezTo>
                    <a:pt x="331788" y="259668"/>
                    <a:pt x="327900" y="263525"/>
                    <a:pt x="321420" y="263525"/>
                  </a:cubicBezTo>
                  <a:cubicBezTo>
                    <a:pt x="321420" y="263525"/>
                    <a:pt x="321420" y="263525"/>
                    <a:pt x="10368" y="263525"/>
                  </a:cubicBezTo>
                  <a:cubicBezTo>
                    <a:pt x="3888" y="263525"/>
                    <a:pt x="0" y="259668"/>
                    <a:pt x="0" y="253240"/>
                  </a:cubicBezTo>
                  <a:cubicBezTo>
                    <a:pt x="0" y="253240"/>
                    <a:pt x="0" y="253240"/>
                    <a:pt x="0" y="53975"/>
                  </a:cubicBezTo>
                  <a:close/>
                  <a:moveTo>
                    <a:pt x="124619" y="19050"/>
                  </a:moveTo>
                  <a:cubicBezTo>
                    <a:pt x="119460" y="19050"/>
                    <a:pt x="114300" y="24279"/>
                    <a:pt x="114300" y="29509"/>
                  </a:cubicBezTo>
                  <a:cubicBezTo>
                    <a:pt x="114300" y="29509"/>
                    <a:pt x="114300" y="29509"/>
                    <a:pt x="114300" y="41275"/>
                  </a:cubicBezTo>
                  <a:lnTo>
                    <a:pt x="217488" y="41275"/>
                  </a:lnTo>
                  <a:cubicBezTo>
                    <a:pt x="217488" y="41275"/>
                    <a:pt x="217488" y="41275"/>
                    <a:pt x="217488" y="29509"/>
                  </a:cubicBezTo>
                  <a:cubicBezTo>
                    <a:pt x="217488" y="24279"/>
                    <a:pt x="212329" y="19050"/>
                    <a:pt x="207169" y="19050"/>
                  </a:cubicBezTo>
                  <a:cubicBezTo>
                    <a:pt x="207169" y="19050"/>
                    <a:pt x="207169" y="19050"/>
                    <a:pt x="124619" y="19050"/>
                  </a:cubicBezTo>
                  <a:close/>
                  <a:moveTo>
                    <a:pt x="124387" y="0"/>
                  </a:moveTo>
                  <a:cubicBezTo>
                    <a:pt x="124387" y="0"/>
                    <a:pt x="124387" y="0"/>
                    <a:pt x="207402" y="0"/>
                  </a:cubicBezTo>
                  <a:cubicBezTo>
                    <a:pt x="224264" y="0"/>
                    <a:pt x="237235" y="13009"/>
                    <a:pt x="237235" y="29920"/>
                  </a:cubicBezTo>
                  <a:cubicBezTo>
                    <a:pt x="237235" y="29920"/>
                    <a:pt x="237235" y="29920"/>
                    <a:pt x="237235" y="41628"/>
                  </a:cubicBezTo>
                  <a:cubicBezTo>
                    <a:pt x="237235" y="41628"/>
                    <a:pt x="237235" y="41628"/>
                    <a:pt x="325438" y="41628"/>
                  </a:cubicBezTo>
                  <a:cubicBezTo>
                    <a:pt x="324141" y="44230"/>
                    <a:pt x="322844" y="45531"/>
                    <a:pt x="321547" y="48132"/>
                  </a:cubicBezTo>
                  <a:cubicBezTo>
                    <a:pt x="312467" y="55938"/>
                    <a:pt x="300793" y="63743"/>
                    <a:pt x="285228" y="71548"/>
                  </a:cubicBezTo>
                  <a:cubicBezTo>
                    <a:pt x="254097" y="85858"/>
                    <a:pt x="211293" y="93663"/>
                    <a:pt x="165894" y="93663"/>
                  </a:cubicBezTo>
                  <a:cubicBezTo>
                    <a:pt x="120495" y="93663"/>
                    <a:pt x="77691" y="85858"/>
                    <a:pt x="46560" y="71548"/>
                  </a:cubicBezTo>
                  <a:cubicBezTo>
                    <a:pt x="30995" y="63743"/>
                    <a:pt x="19321" y="55938"/>
                    <a:pt x="10241" y="48132"/>
                  </a:cubicBezTo>
                  <a:cubicBezTo>
                    <a:pt x="8944" y="45531"/>
                    <a:pt x="7647" y="44230"/>
                    <a:pt x="6350" y="41628"/>
                  </a:cubicBezTo>
                  <a:cubicBezTo>
                    <a:pt x="6350" y="41628"/>
                    <a:pt x="6350" y="41628"/>
                    <a:pt x="94553" y="41628"/>
                  </a:cubicBezTo>
                  <a:cubicBezTo>
                    <a:pt x="94553" y="41628"/>
                    <a:pt x="94553" y="41628"/>
                    <a:pt x="94553" y="29920"/>
                  </a:cubicBezTo>
                  <a:cubicBezTo>
                    <a:pt x="94553" y="13009"/>
                    <a:pt x="107524" y="0"/>
                    <a:pt x="124387" y="0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4">
            <a:extLst>
              <a:ext uri="{FF2B5EF4-FFF2-40B4-BE49-F238E27FC236}">
                <a16:creationId xmlns="" xmlns:a16="http://schemas.microsoft.com/office/drawing/2014/main" id="{86D391D8-54C8-4204-8860-75DC37689EDA}"/>
              </a:ext>
            </a:extLst>
          </p:cNvPr>
          <p:cNvGrpSpPr/>
          <p:nvPr/>
        </p:nvGrpSpPr>
        <p:grpSpPr>
          <a:xfrm>
            <a:off x="6214127" y="2329490"/>
            <a:ext cx="2062292" cy="2597568"/>
            <a:chOff x="8170814" y="1912116"/>
            <a:chExt cx="2749722" cy="3463424"/>
          </a:xfrm>
        </p:grpSpPr>
        <p:grpSp>
          <p:nvGrpSpPr>
            <p:cNvPr id="18" name="组合 5">
              <a:extLst>
                <a:ext uri="{FF2B5EF4-FFF2-40B4-BE49-F238E27FC236}">
                  <a16:creationId xmlns="" xmlns:a16="http://schemas.microsoft.com/office/drawing/2014/main" id="{DD1EAE64-CCEF-4AC2-BA39-EA584FCCC60C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1" name="组合 8">
                <a:extLst>
                  <a:ext uri="{FF2B5EF4-FFF2-40B4-BE49-F238E27FC236}">
                    <a16:creationId xmlns="" xmlns:a16="http://schemas.microsoft.com/office/drawing/2014/main" id="{4668D0E0-099D-4282-8D24-D0F28EEDC591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文本框 50">
                  <a:extLst>
                    <a:ext uri="{FF2B5EF4-FFF2-40B4-BE49-F238E27FC236}">
                      <a16:creationId xmlns="" xmlns:a16="http://schemas.microsoft.com/office/drawing/2014/main" id="{B2D881B6-C985-4FD3-8442-D37D047F7626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="" xmlns:a16="http://schemas.microsoft.com/office/drawing/2014/main" id="{0BE5D6B2-502E-4F6A-B5DA-C0826960533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2" name="组合 9">
                <a:extLst>
                  <a:ext uri="{FF2B5EF4-FFF2-40B4-BE49-F238E27FC236}">
                    <a16:creationId xmlns="" xmlns:a16="http://schemas.microsoft.com/office/drawing/2014/main" id="{4B26C08D-37D2-4755-A7BE-8F74AF70DC36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文本框 48">
                  <a:extLst>
                    <a:ext uri="{FF2B5EF4-FFF2-40B4-BE49-F238E27FC236}">
                      <a16:creationId xmlns="" xmlns:a16="http://schemas.microsoft.com/office/drawing/2014/main" id="{EBFC0E10-3DE2-4B5F-8DB0-F357F4A03236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="" xmlns:a16="http://schemas.microsoft.com/office/drawing/2014/main" id="{9A978F6D-5739-4CD4-B6B5-2BE243DAEA8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3" name="组合 10">
                <a:extLst>
                  <a:ext uri="{FF2B5EF4-FFF2-40B4-BE49-F238E27FC236}">
                    <a16:creationId xmlns="" xmlns:a16="http://schemas.microsoft.com/office/drawing/2014/main" id="{FF7EF9E3-F9B8-4B84-B71A-EAB96F191E1E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4" name="文本框 46">
                  <a:extLst>
                    <a:ext uri="{FF2B5EF4-FFF2-40B4-BE49-F238E27FC236}">
                      <a16:creationId xmlns="" xmlns:a16="http://schemas.microsoft.com/office/drawing/2014/main" id="{94D11D23-A013-4DC4-B7E6-3617AAF7B22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="" xmlns:a16="http://schemas.microsoft.com/office/drawing/2014/main" id="{F89B4D6C-DFC0-437E-B228-0B7EB29DCFA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19" name="直接连接符 6">
              <a:extLst>
                <a:ext uri="{FF2B5EF4-FFF2-40B4-BE49-F238E27FC236}">
                  <a16:creationId xmlns="" xmlns:a16="http://schemas.microsoft.com/office/drawing/2014/main" id="{A4B4835A-843D-47D7-A723-946E5653EE55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7">
              <a:extLst>
                <a:ext uri="{FF2B5EF4-FFF2-40B4-BE49-F238E27FC236}">
                  <a16:creationId xmlns="" xmlns:a16="http://schemas.microsoft.com/office/drawing/2014/main" id="{A5B45EA6-B99D-45B5-99E0-F95AD667DD0F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31" name="菱形 30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35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04187" y="2193922"/>
            <a:ext cx="9507525" cy="2682094"/>
            <a:chOff x="1312805" y="2193922"/>
            <a:chExt cx="9507525" cy="268209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263B2371-8855-4D63-9771-5D2F17B5DB5C}"/>
                </a:ext>
              </a:extLst>
            </p:cNvPr>
            <p:cNvGrpSpPr/>
            <p:nvPr/>
          </p:nvGrpSpPr>
          <p:grpSpPr>
            <a:xfrm>
              <a:off x="3598586" y="2193922"/>
              <a:ext cx="2626517" cy="1697776"/>
              <a:chOff x="6954667" y="834939"/>
              <a:chExt cx="2626517" cy="1697776"/>
            </a:xfrm>
          </p:grpSpPr>
          <p:sp>
            <p:nvSpPr>
              <p:cNvPr id="4" name="Freeform: Shape 6">
                <a:extLst>
                  <a:ext uri="{FF2B5EF4-FFF2-40B4-BE49-F238E27FC236}">
                    <a16:creationId xmlns="" xmlns:a16="http://schemas.microsoft.com/office/drawing/2014/main" id="{77A1AED0-6869-4E4B-8C11-194010FA2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4667" y="834939"/>
                <a:ext cx="1697772" cy="16977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ctr"/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: Shape 7">
                <a:extLst>
                  <a:ext uri="{FF2B5EF4-FFF2-40B4-BE49-F238E27FC236}">
                    <a16:creationId xmlns="" xmlns:a16="http://schemas.microsoft.com/office/drawing/2014/main" id="{BB264C4F-FF98-4F36-9CD2-DA9FE8B9B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3419" y="891729"/>
                <a:ext cx="1277765" cy="5004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" name="Freeform: Shape 8">
                <a:extLst>
                  <a:ext uri="{FF2B5EF4-FFF2-40B4-BE49-F238E27FC236}">
                    <a16:creationId xmlns="" xmlns:a16="http://schemas.microsoft.com/office/drawing/2014/main" id="{8DFA32CF-8151-48BC-8EC5-135057B2C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1296" y="1439514"/>
                <a:ext cx="384513" cy="4898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399" y="13966"/>
                    </a:moveTo>
                    <a:cubicBezTo>
                      <a:pt x="13339" y="14096"/>
                      <a:pt x="13959" y="14194"/>
                      <a:pt x="13959" y="14876"/>
                    </a:cubicBezTo>
                    <a:cubicBezTo>
                      <a:pt x="13959" y="15655"/>
                      <a:pt x="13174" y="16143"/>
                      <a:pt x="11399" y="16338"/>
                    </a:cubicBezTo>
                    <a:cubicBezTo>
                      <a:pt x="11399" y="16338"/>
                      <a:pt x="11399" y="13966"/>
                      <a:pt x="11399" y="13966"/>
                    </a:cubicBezTo>
                    <a:close/>
                    <a:moveTo>
                      <a:pt x="9994" y="9452"/>
                    </a:moveTo>
                    <a:lnTo>
                      <a:pt x="9994" y="11660"/>
                    </a:lnTo>
                    <a:cubicBezTo>
                      <a:pt x="8342" y="11530"/>
                      <a:pt x="7516" y="11433"/>
                      <a:pt x="7516" y="10653"/>
                    </a:cubicBezTo>
                    <a:cubicBezTo>
                      <a:pt x="7516" y="10458"/>
                      <a:pt x="7599" y="10264"/>
                      <a:pt x="7847" y="10069"/>
                    </a:cubicBezTo>
                    <a:cubicBezTo>
                      <a:pt x="8302" y="9646"/>
                      <a:pt x="9003" y="9516"/>
                      <a:pt x="9994" y="9452"/>
                    </a:cubicBezTo>
                    <a:close/>
                    <a:moveTo>
                      <a:pt x="14910" y="10978"/>
                    </a:moveTo>
                    <a:lnTo>
                      <a:pt x="15157" y="11076"/>
                    </a:lnTo>
                    <a:lnTo>
                      <a:pt x="16643" y="8737"/>
                    </a:lnTo>
                    <a:lnTo>
                      <a:pt x="16437" y="8607"/>
                    </a:lnTo>
                    <a:cubicBezTo>
                      <a:pt x="16231" y="8737"/>
                      <a:pt x="16107" y="8802"/>
                      <a:pt x="15983" y="8802"/>
                    </a:cubicBezTo>
                    <a:cubicBezTo>
                      <a:pt x="15859" y="8802"/>
                      <a:pt x="15736" y="8802"/>
                      <a:pt x="15571" y="8704"/>
                    </a:cubicBezTo>
                    <a:cubicBezTo>
                      <a:pt x="13546" y="8087"/>
                      <a:pt x="12597" y="7795"/>
                      <a:pt x="11399" y="7795"/>
                    </a:cubicBezTo>
                    <a:lnTo>
                      <a:pt x="11399" y="7340"/>
                    </a:lnTo>
                    <a:cubicBezTo>
                      <a:pt x="11399" y="7113"/>
                      <a:pt x="11564" y="6950"/>
                      <a:pt x="12059" y="6853"/>
                    </a:cubicBezTo>
                    <a:lnTo>
                      <a:pt x="12059" y="6626"/>
                    </a:lnTo>
                    <a:lnTo>
                      <a:pt x="9458" y="6626"/>
                    </a:lnTo>
                    <a:lnTo>
                      <a:pt x="9458" y="6853"/>
                    </a:lnTo>
                    <a:cubicBezTo>
                      <a:pt x="9912" y="6950"/>
                      <a:pt x="9994" y="7145"/>
                      <a:pt x="9994" y="7340"/>
                    </a:cubicBezTo>
                    <a:lnTo>
                      <a:pt x="9994" y="7730"/>
                    </a:lnTo>
                    <a:cubicBezTo>
                      <a:pt x="6815" y="7827"/>
                      <a:pt x="4956" y="9029"/>
                      <a:pt x="4956" y="10913"/>
                    </a:cubicBezTo>
                    <a:cubicBezTo>
                      <a:pt x="4956" y="12830"/>
                      <a:pt x="6277" y="13512"/>
                      <a:pt x="9994" y="13772"/>
                    </a:cubicBezTo>
                    <a:lnTo>
                      <a:pt x="9994" y="16273"/>
                    </a:lnTo>
                    <a:cubicBezTo>
                      <a:pt x="7434" y="16078"/>
                      <a:pt x="6154" y="15298"/>
                      <a:pt x="6154" y="14616"/>
                    </a:cubicBezTo>
                    <a:lnTo>
                      <a:pt x="5905" y="14519"/>
                    </a:lnTo>
                    <a:lnTo>
                      <a:pt x="4543" y="16955"/>
                    </a:lnTo>
                    <a:lnTo>
                      <a:pt x="4749" y="17052"/>
                    </a:lnTo>
                    <a:cubicBezTo>
                      <a:pt x="4956" y="16955"/>
                      <a:pt x="5038" y="16922"/>
                      <a:pt x="5163" y="16922"/>
                    </a:cubicBezTo>
                    <a:cubicBezTo>
                      <a:pt x="5203" y="16922"/>
                      <a:pt x="5369" y="16922"/>
                      <a:pt x="5451" y="16987"/>
                    </a:cubicBezTo>
                    <a:cubicBezTo>
                      <a:pt x="7021" y="17604"/>
                      <a:pt x="8548" y="17962"/>
                      <a:pt x="9994" y="18027"/>
                    </a:cubicBezTo>
                    <a:lnTo>
                      <a:pt x="9994" y="18514"/>
                    </a:lnTo>
                    <a:cubicBezTo>
                      <a:pt x="9994" y="18774"/>
                      <a:pt x="9912" y="18936"/>
                      <a:pt x="9458" y="19033"/>
                    </a:cubicBezTo>
                    <a:lnTo>
                      <a:pt x="9458" y="19261"/>
                    </a:lnTo>
                    <a:lnTo>
                      <a:pt x="12059" y="19261"/>
                    </a:lnTo>
                    <a:lnTo>
                      <a:pt x="12059" y="19033"/>
                    </a:lnTo>
                    <a:cubicBezTo>
                      <a:pt x="11564" y="18936"/>
                      <a:pt x="11399" y="18806"/>
                      <a:pt x="11399" y="18514"/>
                    </a:cubicBezTo>
                    <a:lnTo>
                      <a:pt x="11399" y="18027"/>
                    </a:lnTo>
                    <a:cubicBezTo>
                      <a:pt x="14579" y="17897"/>
                      <a:pt x="16643" y="16630"/>
                      <a:pt x="16643" y="14746"/>
                    </a:cubicBezTo>
                    <a:cubicBezTo>
                      <a:pt x="16643" y="12927"/>
                      <a:pt x="14910" y="11985"/>
                      <a:pt x="11729" y="11758"/>
                    </a:cubicBezTo>
                    <a:lnTo>
                      <a:pt x="11399" y="11758"/>
                    </a:lnTo>
                    <a:lnTo>
                      <a:pt x="11399" y="9484"/>
                    </a:lnTo>
                    <a:cubicBezTo>
                      <a:pt x="12142" y="9516"/>
                      <a:pt x="12927" y="9679"/>
                      <a:pt x="13711" y="10004"/>
                    </a:cubicBezTo>
                    <a:cubicBezTo>
                      <a:pt x="14703" y="10426"/>
                      <a:pt x="14910" y="10621"/>
                      <a:pt x="14910" y="10978"/>
                    </a:cubicBezTo>
                    <a:close/>
                    <a:moveTo>
                      <a:pt x="21599" y="13089"/>
                    </a:moveTo>
                    <a:cubicBezTo>
                      <a:pt x="21599" y="17799"/>
                      <a:pt x="16768" y="21600"/>
                      <a:pt x="10820" y="21600"/>
                    </a:cubicBezTo>
                    <a:cubicBezTo>
                      <a:pt x="4832" y="21600"/>
                      <a:pt x="0" y="17799"/>
                      <a:pt x="0" y="13089"/>
                    </a:cubicBezTo>
                    <a:cubicBezTo>
                      <a:pt x="0" y="9581"/>
                      <a:pt x="2685" y="6593"/>
                      <a:pt x="6525" y="5294"/>
                    </a:cubicBezTo>
                    <a:lnTo>
                      <a:pt x="3841" y="649"/>
                    </a:lnTo>
                    <a:cubicBezTo>
                      <a:pt x="3841" y="194"/>
                      <a:pt x="4212" y="0"/>
                      <a:pt x="4749" y="0"/>
                    </a:cubicBezTo>
                    <a:lnTo>
                      <a:pt x="16850" y="0"/>
                    </a:lnTo>
                    <a:cubicBezTo>
                      <a:pt x="17388" y="0"/>
                      <a:pt x="17759" y="162"/>
                      <a:pt x="17759" y="649"/>
                    </a:cubicBezTo>
                    <a:lnTo>
                      <a:pt x="15075" y="5294"/>
                    </a:lnTo>
                    <a:cubicBezTo>
                      <a:pt x="18915" y="6593"/>
                      <a:pt x="21599" y="9581"/>
                      <a:pt x="21599" y="130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">
              <a:extLst>
                <a:ext uri="{FF2B5EF4-FFF2-40B4-BE49-F238E27FC236}">
                  <a16:creationId xmlns="" xmlns:a16="http://schemas.microsoft.com/office/drawing/2014/main" id="{44ACA1B2-C1A2-42B8-83F9-DFB0E58A841E}"/>
                </a:ext>
              </a:extLst>
            </p:cNvPr>
            <p:cNvGrpSpPr/>
            <p:nvPr/>
          </p:nvGrpSpPr>
          <p:grpSpPr>
            <a:xfrm>
              <a:off x="1312805" y="2193922"/>
              <a:ext cx="2626517" cy="1697776"/>
              <a:chOff x="726013" y="1545638"/>
              <a:chExt cx="1352157" cy="874032"/>
            </a:xfrm>
          </p:grpSpPr>
          <p:sp>
            <p:nvSpPr>
              <p:cNvPr id="14" name="Freeform: Shape 12">
                <a:extLst>
                  <a:ext uri="{FF2B5EF4-FFF2-40B4-BE49-F238E27FC236}">
                    <a16:creationId xmlns="" xmlns:a16="http://schemas.microsoft.com/office/drawing/2014/main" id="{F86390E0-8486-4710-AF43-C3345D1E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013" y="1545638"/>
                <a:ext cx="874030" cy="874032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100000" t="-100000" r="-50000" b="-50000"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: Shape 13">
                <a:extLst>
                  <a:ext uri="{FF2B5EF4-FFF2-40B4-BE49-F238E27FC236}">
                    <a16:creationId xmlns="" xmlns:a16="http://schemas.microsoft.com/office/drawing/2014/main" id="{38141596-C084-4134-934E-68A455FBD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0364" y="1574874"/>
                <a:ext cx="657806" cy="2576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16" name="Freeform: Shape 14">
                <a:extLst>
                  <a:ext uri="{FF2B5EF4-FFF2-40B4-BE49-F238E27FC236}">
                    <a16:creationId xmlns="" xmlns:a16="http://schemas.microsoft.com/office/drawing/2014/main" id="{44A07201-8B03-4D31-8A76-11E62B2E0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726" y="1888551"/>
                <a:ext cx="268604" cy="18820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35">
              <a:extLst>
                <a:ext uri="{FF2B5EF4-FFF2-40B4-BE49-F238E27FC236}">
                  <a16:creationId xmlns="" xmlns:a16="http://schemas.microsoft.com/office/drawing/2014/main" id="{5732C7FF-B1FC-4EB6-AF1C-D7B33DCD7DFE}"/>
                </a:ext>
              </a:extLst>
            </p:cNvPr>
            <p:cNvGrpSpPr/>
            <p:nvPr/>
          </p:nvGrpSpPr>
          <p:grpSpPr>
            <a:xfrm>
              <a:off x="5884367" y="2250712"/>
              <a:ext cx="2626517" cy="1697776"/>
              <a:chOff x="4778831" y="1545638"/>
              <a:chExt cx="1352157" cy="874032"/>
            </a:xfrm>
          </p:grpSpPr>
          <p:sp>
            <p:nvSpPr>
              <p:cNvPr id="19" name="Freeform: Shape 15">
                <a:extLst>
                  <a:ext uri="{FF2B5EF4-FFF2-40B4-BE49-F238E27FC236}">
                    <a16:creationId xmlns="" xmlns:a16="http://schemas.microsoft.com/office/drawing/2014/main" id="{CEFCC475-B056-4DD4-B02E-4E7738B5C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8831" y="1545638"/>
                <a:ext cx="874030" cy="874032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ctr"/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: Shape 16">
                <a:extLst>
                  <a:ext uri="{FF2B5EF4-FFF2-40B4-BE49-F238E27FC236}">
                    <a16:creationId xmlns="" xmlns:a16="http://schemas.microsoft.com/office/drawing/2014/main" id="{40C4CDF5-8618-4A7A-9371-44ABE337A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182" y="1574874"/>
                <a:ext cx="657806" cy="2576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21" name="Freeform: Shape 17">
                <a:extLst>
                  <a:ext uri="{FF2B5EF4-FFF2-40B4-BE49-F238E27FC236}">
                    <a16:creationId xmlns="" xmlns:a16="http://schemas.microsoft.com/office/drawing/2014/main" id="{5D43E514-C272-46A7-AE05-B213DC53F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3726" y="1869060"/>
                <a:ext cx="244241" cy="2271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88" y="12491"/>
                    </a:moveTo>
                    <a:lnTo>
                      <a:pt x="19188" y="9719"/>
                    </a:lnTo>
                    <a:lnTo>
                      <a:pt x="16141" y="9719"/>
                    </a:lnTo>
                    <a:lnTo>
                      <a:pt x="16141" y="12491"/>
                    </a:lnTo>
                    <a:cubicBezTo>
                      <a:pt x="16141" y="12491"/>
                      <a:pt x="19188" y="12491"/>
                      <a:pt x="19188" y="12491"/>
                    </a:cubicBezTo>
                    <a:close/>
                    <a:moveTo>
                      <a:pt x="19188" y="6551"/>
                    </a:moveTo>
                    <a:lnTo>
                      <a:pt x="16141" y="6299"/>
                    </a:lnTo>
                    <a:lnTo>
                      <a:pt x="16141" y="8891"/>
                    </a:lnTo>
                    <a:lnTo>
                      <a:pt x="19188" y="8891"/>
                    </a:lnTo>
                    <a:cubicBezTo>
                      <a:pt x="19188" y="8891"/>
                      <a:pt x="19188" y="6551"/>
                      <a:pt x="19188" y="6551"/>
                    </a:cubicBezTo>
                    <a:close/>
                    <a:moveTo>
                      <a:pt x="18217" y="16775"/>
                    </a:moveTo>
                    <a:cubicBezTo>
                      <a:pt x="17011" y="16775"/>
                      <a:pt x="16007" y="17855"/>
                      <a:pt x="16007" y="19188"/>
                    </a:cubicBezTo>
                    <a:cubicBezTo>
                      <a:pt x="16007" y="20519"/>
                      <a:pt x="17011" y="21599"/>
                      <a:pt x="18217" y="21599"/>
                    </a:cubicBezTo>
                    <a:cubicBezTo>
                      <a:pt x="19456" y="21599"/>
                      <a:pt x="20460" y="20519"/>
                      <a:pt x="20460" y="19188"/>
                    </a:cubicBezTo>
                    <a:cubicBezTo>
                      <a:pt x="20427" y="17855"/>
                      <a:pt x="19456" y="16775"/>
                      <a:pt x="18217" y="16775"/>
                    </a:cubicBezTo>
                    <a:close/>
                    <a:moveTo>
                      <a:pt x="11720" y="9719"/>
                    </a:moveTo>
                    <a:lnTo>
                      <a:pt x="11720" y="12491"/>
                    </a:lnTo>
                    <a:lnTo>
                      <a:pt x="15069" y="12491"/>
                    </a:lnTo>
                    <a:lnTo>
                      <a:pt x="15069" y="9719"/>
                    </a:lnTo>
                    <a:cubicBezTo>
                      <a:pt x="15069" y="9719"/>
                      <a:pt x="11720" y="9719"/>
                      <a:pt x="11720" y="9719"/>
                    </a:cubicBezTo>
                    <a:close/>
                    <a:moveTo>
                      <a:pt x="15069" y="8891"/>
                    </a:moveTo>
                    <a:lnTo>
                      <a:pt x="15069" y="6228"/>
                    </a:lnTo>
                    <a:lnTo>
                      <a:pt x="11720" y="5975"/>
                    </a:lnTo>
                    <a:lnTo>
                      <a:pt x="11720" y="8891"/>
                    </a:lnTo>
                    <a:cubicBezTo>
                      <a:pt x="11720" y="8891"/>
                      <a:pt x="15069" y="8891"/>
                      <a:pt x="15069" y="8891"/>
                    </a:cubicBezTo>
                    <a:close/>
                    <a:moveTo>
                      <a:pt x="8438" y="12491"/>
                    </a:moveTo>
                    <a:lnTo>
                      <a:pt x="10649" y="12491"/>
                    </a:lnTo>
                    <a:lnTo>
                      <a:pt x="10649" y="9719"/>
                    </a:lnTo>
                    <a:lnTo>
                      <a:pt x="7635" y="9719"/>
                    </a:lnTo>
                    <a:cubicBezTo>
                      <a:pt x="7635" y="9719"/>
                      <a:pt x="8438" y="12491"/>
                      <a:pt x="8438" y="12491"/>
                    </a:cubicBezTo>
                    <a:close/>
                    <a:moveTo>
                      <a:pt x="6362" y="5616"/>
                    </a:moveTo>
                    <a:lnTo>
                      <a:pt x="7367" y="8891"/>
                    </a:lnTo>
                    <a:lnTo>
                      <a:pt x="10649" y="8891"/>
                    </a:lnTo>
                    <a:lnTo>
                      <a:pt x="10649" y="5904"/>
                    </a:lnTo>
                    <a:cubicBezTo>
                      <a:pt x="10649" y="5904"/>
                      <a:pt x="6362" y="5616"/>
                      <a:pt x="6362" y="5616"/>
                    </a:cubicBezTo>
                    <a:close/>
                    <a:moveTo>
                      <a:pt x="7367" y="16775"/>
                    </a:moveTo>
                    <a:cubicBezTo>
                      <a:pt x="6127" y="16775"/>
                      <a:pt x="5124" y="17855"/>
                      <a:pt x="5124" y="19188"/>
                    </a:cubicBezTo>
                    <a:cubicBezTo>
                      <a:pt x="5124" y="20519"/>
                      <a:pt x="6127" y="21599"/>
                      <a:pt x="7367" y="21599"/>
                    </a:cubicBezTo>
                    <a:cubicBezTo>
                      <a:pt x="8606" y="21599"/>
                      <a:pt x="9610" y="20519"/>
                      <a:pt x="9610" y="19188"/>
                    </a:cubicBezTo>
                    <a:cubicBezTo>
                      <a:pt x="9610" y="17855"/>
                      <a:pt x="8606" y="16775"/>
                      <a:pt x="7367" y="16775"/>
                    </a:cubicBezTo>
                    <a:close/>
                    <a:moveTo>
                      <a:pt x="21599" y="5508"/>
                    </a:moveTo>
                    <a:lnTo>
                      <a:pt x="21599" y="13607"/>
                    </a:lnTo>
                    <a:cubicBezTo>
                      <a:pt x="21599" y="14436"/>
                      <a:pt x="20996" y="15083"/>
                      <a:pt x="20226" y="15083"/>
                    </a:cubicBezTo>
                    <a:lnTo>
                      <a:pt x="7434" y="15083"/>
                    </a:lnTo>
                    <a:cubicBezTo>
                      <a:pt x="6797" y="15083"/>
                      <a:pt x="6228" y="14543"/>
                      <a:pt x="6127" y="13860"/>
                    </a:cubicBezTo>
                    <a:lnTo>
                      <a:pt x="3750" y="4715"/>
                    </a:lnTo>
                    <a:cubicBezTo>
                      <a:pt x="3750" y="4715"/>
                      <a:pt x="3348" y="3060"/>
                      <a:pt x="2645" y="2843"/>
                    </a:cubicBezTo>
                    <a:cubicBezTo>
                      <a:pt x="1540" y="2519"/>
                      <a:pt x="0" y="3168"/>
                      <a:pt x="0" y="1259"/>
                    </a:cubicBezTo>
                    <a:cubicBezTo>
                      <a:pt x="0" y="36"/>
                      <a:pt x="1037" y="36"/>
                      <a:pt x="1037" y="36"/>
                    </a:cubicBezTo>
                    <a:cubicBezTo>
                      <a:pt x="1071" y="36"/>
                      <a:pt x="1272" y="0"/>
                      <a:pt x="1540" y="0"/>
                    </a:cubicBezTo>
                    <a:cubicBezTo>
                      <a:pt x="3147" y="0"/>
                      <a:pt x="5056" y="647"/>
                      <a:pt x="5793" y="2951"/>
                    </a:cubicBezTo>
                    <a:lnTo>
                      <a:pt x="20293" y="4068"/>
                    </a:lnTo>
                    <a:cubicBezTo>
                      <a:pt x="21030" y="4103"/>
                      <a:pt x="21599" y="4715"/>
                      <a:pt x="21599" y="55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9">
              <a:extLst>
                <a:ext uri="{FF2B5EF4-FFF2-40B4-BE49-F238E27FC236}">
                  <a16:creationId xmlns="" xmlns:a16="http://schemas.microsoft.com/office/drawing/2014/main" id="{A341A237-83AE-4EAE-A9DC-521258F4E241}"/>
                </a:ext>
              </a:extLst>
            </p:cNvPr>
            <p:cNvGrpSpPr/>
            <p:nvPr/>
          </p:nvGrpSpPr>
          <p:grpSpPr>
            <a:xfrm>
              <a:off x="1313012" y="4169442"/>
              <a:ext cx="1803397" cy="686498"/>
              <a:chOff x="1733112" y="4251010"/>
              <a:chExt cx="2213143" cy="915330"/>
            </a:xfrm>
          </p:grpSpPr>
          <p:sp>
            <p:nvSpPr>
              <p:cNvPr id="33" name="TextBox 29">
                <a:extLst>
                  <a:ext uri="{FF2B5EF4-FFF2-40B4-BE49-F238E27FC236}">
                    <a16:creationId xmlns="" xmlns:a16="http://schemas.microsoft.com/office/drawing/2014/main" id="{8326B687-E29E-4DEC-88B6-B79C1796522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3112" y="4251010"/>
                <a:ext cx="2213143" cy="2830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4" name="TextBox 30">
                <a:extLst>
                  <a:ext uri="{FF2B5EF4-FFF2-40B4-BE49-F238E27FC236}">
                    <a16:creationId xmlns="" xmlns:a16="http://schemas.microsoft.com/office/drawing/2014/main" id="{BD67AAB3-FC66-433B-81F2-EC5BF9CC402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3112" y="4592108"/>
                <a:ext cx="2213143" cy="574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24" name="Group 20">
              <a:extLst>
                <a:ext uri="{FF2B5EF4-FFF2-40B4-BE49-F238E27FC236}">
                  <a16:creationId xmlns="" xmlns:a16="http://schemas.microsoft.com/office/drawing/2014/main" id="{69989FA6-D210-4BEB-8C50-09F0BB8986B5}"/>
                </a:ext>
              </a:extLst>
            </p:cNvPr>
            <p:cNvGrpSpPr/>
            <p:nvPr/>
          </p:nvGrpSpPr>
          <p:grpSpPr>
            <a:xfrm>
              <a:off x="3738029" y="4189520"/>
              <a:ext cx="1803397" cy="686496"/>
              <a:chOff x="2031035" y="4318645"/>
              <a:chExt cx="2213143" cy="915328"/>
            </a:xfrm>
          </p:grpSpPr>
          <p:sp>
            <p:nvSpPr>
              <p:cNvPr id="31" name="TextBox 27">
                <a:extLst>
                  <a:ext uri="{FF2B5EF4-FFF2-40B4-BE49-F238E27FC236}">
                    <a16:creationId xmlns="" xmlns:a16="http://schemas.microsoft.com/office/drawing/2014/main" id="{7BDC7F16-898B-4A18-9A3A-CF7752FAE2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31035" y="4318645"/>
                <a:ext cx="2213143" cy="283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2" name="TextBox 28">
                <a:extLst>
                  <a:ext uri="{FF2B5EF4-FFF2-40B4-BE49-F238E27FC236}">
                    <a16:creationId xmlns="" xmlns:a16="http://schemas.microsoft.com/office/drawing/2014/main" id="{3498178B-7EB6-4256-843D-BA6BB5537FE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31035" y="4659742"/>
                <a:ext cx="2213143" cy="574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25" name="Group 21">
              <a:extLst>
                <a:ext uri="{FF2B5EF4-FFF2-40B4-BE49-F238E27FC236}">
                  <a16:creationId xmlns="" xmlns:a16="http://schemas.microsoft.com/office/drawing/2014/main" id="{61E29591-56F6-4828-B079-BA6A3C6AAB15}"/>
                </a:ext>
              </a:extLst>
            </p:cNvPr>
            <p:cNvGrpSpPr/>
            <p:nvPr/>
          </p:nvGrpSpPr>
          <p:grpSpPr>
            <a:xfrm>
              <a:off x="6068769" y="4074647"/>
              <a:ext cx="1803398" cy="686497"/>
              <a:chOff x="-2762472" y="8108169"/>
              <a:chExt cx="2213144" cy="915329"/>
            </a:xfrm>
          </p:grpSpPr>
          <p:sp>
            <p:nvSpPr>
              <p:cNvPr id="29" name="TextBox 25">
                <a:extLst>
                  <a:ext uri="{FF2B5EF4-FFF2-40B4-BE49-F238E27FC236}">
                    <a16:creationId xmlns="" xmlns:a16="http://schemas.microsoft.com/office/drawing/2014/main" id="{1AD39095-0E7C-42B7-83C0-3EAB1569C5B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2762471" y="8108169"/>
                <a:ext cx="2213143" cy="283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TextBox 26">
                <a:extLst>
                  <a:ext uri="{FF2B5EF4-FFF2-40B4-BE49-F238E27FC236}">
                    <a16:creationId xmlns="" xmlns:a16="http://schemas.microsoft.com/office/drawing/2014/main" id="{0562449B-3FC8-40B7-A6EC-075F9A22E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2762472" y="8449268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308F1C7D-AF8C-4E0D-BB75-8AB6C9C7E674}"/>
                </a:ext>
              </a:extLst>
            </p:cNvPr>
            <p:cNvGrpSpPr/>
            <p:nvPr/>
          </p:nvGrpSpPr>
          <p:grpSpPr>
            <a:xfrm>
              <a:off x="8193811" y="2250712"/>
              <a:ext cx="2626519" cy="1697776"/>
              <a:chOff x="6954665" y="3848746"/>
              <a:chExt cx="2626519" cy="1697776"/>
            </a:xfrm>
          </p:grpSpPr>
          <p:sp>
            <p:nvSpPr>
              <p:cNvPr id="9" name="Freeform: Shape 9">
                <a:extLst>
                  <a:ext uri="{FF2B5EF4-FFF2-40B4-BE49-F238E27FC236}">
                    <a16:creationId xmlns="" xmlns:a16="http://schemas.microsoft.com/office/drawing/2014/main" id="{3AAD3AAC-9B2C-4964-81A1-6CD2D4CAC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4665" y="3848746"/>
                <a:ext cx="1696589" cy="16977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100000" t="-100000" r="-50000" b="-50000"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: Shape 10">
                <a:extLst>
                  <a:ext uri="{FF2B5EF4-FFF2-40B4-BE49-F238E27FC236}">
                    <a16:creationId xmlns="" xmlns:a16="http://schemas.microsoft.com/office/drawing/2014/main" id="{AFDCDCC1-A44A-44C6-B2E3-944ABDF96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3419" y="3905536"/>
                <a:ext cx="1277765" cy="5004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11" name="Freeform: Shape 11">
                <a:extLst>
                  <a:ext uri="{FF2B5EF4-FFF2-40B4-BE49-F238E27FC236}">
                    <a16:creationId xmlns="" xmlns:a16="http://schemas.microsoft.com/office/drawing/2014/main" id="{1DEBE346-89F4-4562-AFE1-A3B71BA0B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2788" y="4413094"/>
                <a:ext cx="480344" cy="569080"/>
              </a:xfrm>
              <a:custGeom>
                <a:avLst/>
                <a:gdLst>
                  <a:gd name="T0" fmla="+- 0 10878 157"/>
                  <a:gd name="T1" fmla="*/ T0 w 21443"/>
                  <a:gd name="T2" fmla="+- 0 10790 113"/>
                  <a:gd name="T3" fmla="*/ 10790 h 21354"/>
                  <a:gd name="T4" fmla="+- 0 10878 157"/>
                  <a:gd name="T5" fmla="*/ T4 w 21443"/>
                  <a:gd name="T6" fmla="+- 0 10790 113"/>
                  <a:gd name="T7" fmla="*/ 10790 h 21354"/>
                  <a:gd name="T8" fmla="+- 0 10878 157"/>
                  <a:gd name="T9" fmla="*/ T8 w 21443"/>
                  <a:gd name="T10" fmla="+- 0 10790 113"/>
                  <a:gd name="T11" fmla="*/ 10790 h 21354"/>
                  <a:gd name="T12" fmla="+- 0 10878 157"/>
                  <a:gd name="T13" fmla="*/ T12 w 21443"/>
                  <a:gd name="T14" fmla="+- 0 10790 113"/>
                  <a:gd name="T15" fmla="*/ 10790 h 213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43" h="21354">
                    <a:moveTo>
                      <a:pt x="14943" y="4112"/>
                    </a:moveTo>
                    <a:cubicBezTo>
                      <a:pt x="14943" y="4251"/>
                      <a:pt x="14910" y="4333"/>
                      <a:pt x="14877" y="4444"/>
                    </a:cubicBezTo>
                    <a:cubicBezTo>
                      <a:pt x="14844" y="4582"/>
                      <a:pt x="14877" y="4665"/>
                      <a:pt x="14812" y="4831"/>
                    </a:cubicBezTo>
                    <a:cubicBezTo>
                      <a:pt x="15402" y="4500"/>
                      <a:pt x="16026" y="4472"/>
                      <a:pt x="16814" y="4416"/>
                    </a:cubicBezTo>
                    <a:cubicBezTo>
                      <a:pt x="17602" y="4333"/>
                      <a:pt x="18521" y="4223"/>
                      <a:pt x="19506" y="3837"/>
                    </a:cubicBezTo>
                    <a:cubicBezTo>
                      <a:pt x="20425" y="3505"/>
                      <a:pt x="20885" y="3007"/>
                      <a:pt x="20917" y="2455"/>
                    </a:cubicBezTo>
                    <a:cubicBezTo>
                      <a:pt x="20917" y="1820"/>
                      <a:pt x="20360" y="1157"/>
                      <a:pt x="19539" y="770"/>
                    </a:cubicBezTo>
                    <a:cubicBezTo>
                      <a:pt x="19506" y="743"/>
                      <a:pt x="19440" y="715"/>
                      <a:pt x="19375" y="687"/>
                    </a:cubicBezTo>
                    <a:cubicBezTo>
                      <a:pt x="18587" y="356"/>
                      <a:pt x="17799" y="356"/>
                      <a:pt x="17208" y="743"/>
                    </a:cubicBezTo>
                    <a:cubicBezTo>
                      <a:pt x="15370" y="1930"/>
                      <a:pt x="15107" y="3284"/>
                      <a:pt x="14943" y="4112"/>
                    </a:cubicBezTo>
                    <a:close/>
                    <a:moveTo>
                      <a:pt x="14648" y="8863"/>
                    </a:moveTo>
                    <a:cubicBezTo>
                      <a:pt x="15173" y="8118"/>
                      <a:pt x="15008" y="7206"/>
                      <a:pt x="14385" y="6599"/>
                    </a:cubicBezTo>
                    <a:lnTo>
                      <a:pt x="13269" y="6018"/>
                    </a:lnTo>
                    <a:cubicBezTo>
                      <a:pt x="12284" y="5742"/>
                      <a:pt x="11168" y="6101"/>
                      <a:pt x="10610" y="6902"/>
                    </a:cubicBezTo>
                    <a:cubicBezTo>
                      <a:pt x="9986" y="7841"/>
                      <a:pt x="10347" y="9030"/>
                      <a:pt x="11463" y="9582"/>
                    </a:cubicBezTo>
                    <a:cubicBezTo>
                      <a:pt x="12580" y="10106"/>
                      <a:pt x="14024" y="9803"/>
                      <a:pt x="14648" y="8863"/>
                    </a:cubicBezTo>
                    <a:close/>
                    <a:moveTo>
                      <a:pt x="17208" y="11598"/>
                    </a:moveTo>
                    <a:lnTo>
                      <a:pt x="10839" y="20879"/>
                    </a:lnTo>
                    <a:cubicBezTo>
                      <a:pt x="10544" y="21321"/>
                      <a:pt x="9887" y="21487"/>
                      <a:pt x="9395" y="21238"/>
                    </a:cubicBezTo>
                    <a:lnTo>
                      <a:pt x="564" y="16929"/>
                    </a:lnTo>
                    <a:cubicBezTo>
                      <a:pt x="39" y="16680"/>
                      <a:pt x="-157" y="16128"/>
                      <a:pt x="138" y="15686"/>
                    </a:cubicBezTo>
                    <a:lnTo>
                      <a:pt x="6506" y="6405"/>
                    </a:lnTo>
                    <a:lnTo>
                      <a:pt x="11693" y="3670"/>
                    </a:lnTo>
                    <a:lnTo>
                      <a:pt x="14188" y="4858"/>
                    </a:lnTo>
                    <a:cubicBezTo>
                      <a:pt x="14352" y="4472"/>
                      <a:pt x="14319" y="4444"/>
                      <a:pt x="14418" y="4058"/>
                    </a:cubicBezTo>
                    <a:cubicBezTo>
                      <a:pt x="14648" y="3201"/>
                      <a:pt x="14877" y="1682"/>
                      <a:pt x="16913" y="384"/>
                    </a:cubicBezTo>
                    <a:cubicBezTo>
                      <a:pt x="17602" y="-113"/>
                      <a:pt x="18653" y="-113"/>
                      <a:pt x="19604" y="301"/>
                    </a:cubicBezTo>
                    <a:cubicBezTo>
                      <a:pt x="20129" y="494"/>
                      <a:pt x="20590" y="826"/>
                      <a:pt x="20917" y="1185"/>
                    </a:cubicBezTo>
                    <a:cubicBezTo>
                      <a:pt x="21246" y="1599"/>
                      <a:pt x="21410" y="2041"/>
                      <a:pt x="21442" y="2455"/>
                    </a:cubicBezTo>
                    <a:cubicBezTo>
                      <a:pt x="21410" y="2980"/>
                      <a:pt x="21115" y="3698"/>
                      <a:pt x="19735" y="4251"/>
                    </a:cubicBezTo>
                    <a:cubicBezTo>
                      <a:pt x="18653" y="4665"/>
                      <a:pt x="17733" y="4775"/>
                      <a:pt x="16880" y="4858"/>
                    </a:cubicBezTo>
                    <a:cubicBezTo>
                      <a:pt x="16125" y="4942"/>
                      <a:pt x="15533" y="4996"/>
                      <a:pt x="15041" y="5273"/>
                    </a:cubicBezTo>
                    <a:lnTo>
                      <a:pt x="17471" y="6460"/>
                    </a:lnTo>
                    <a:cubicBezTo>
                      <a:pt x="17471" y="6460"/>
                      <a:pt x="17208" y="11598"/>
                      <a:pt x="17208" y="115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22">
              <a:extLst>
                <a:ext uri="{FF2B5EF4-FFF2-40B4-BE49-F238E27FC236}">
                  <a16:creationId xmlns="" xmlns:a16="http://schemas.microsoft.com/office/drawing/2014/main" id="{C5E89411-2FF3-4C9F-A11B-46D9F0974B1D}"/>
                </a:ext>
              </a:extLst>
            </p:cNvPr>
            <p:cNvGrpSpPr/>
            <p:nvPr/>
          </p:nvGrpSpPr>
          <p:grpSpPr>
            <a:xfrm>
              <a:off x="8380579" y="4086987"/>
              <a:ext cx="1803397" cy="686497"/>
              <a:chOff x="-2634598" y="8124623"/>
              <a:chExt cx="2213143" cy="915329"/>
            </a:xfrm>
          </p:grpSpPr>
          <p:sp>
            <p:nvSpPr>
              <p:cNvPr id="27" name="TextBox 23">
                <a:extLst>
                  <a:ext uri="{FF2B5EF4-FFF2-40B4-BE49-F238E27FC236}">
                    <a16:creationId xmlns="" xmlns:a16="http://schemas.microsoft.com/office/drawing/2014/main" id="{60F00EBF-0932-48D2-9A8A-6985E41928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2634598" y="8124623"/>
                <a:ext cx="2213143" cy="283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TextBox 24">
                <a:extLst>
                  <a:ext uri="{FF2B5EF4-FFF2-40B4-BE49-F238E27FC236}">
                    <a16:creationId xmlns="" xmlns:a16="http://schemas.microsoft.com/office/drawing/2014/main" id="{46527E5F-97F6-4730-97AB-00C99604D74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2634598" y="846572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36" name="菱形 35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504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B266C37A-D9B8-4113-998D-D0B71727B422}"/>
              </a:ext>
            </a:extLst>
          </p:cNvPr>
          <p:cNvCxnSpPr/>
          <p:nvPr/>
        </p:nvCxnSpPr>
        <p:spPr>
          <a:xfrm flipH="1">
            <a:off x="4466686" y="1523577"/>
            <a:ext cx="3253421" cy="3335883"/>
          </a:xfrm>
          <a:prstGeom prst="line">
            <a:avLst/>
          </a:prstGeom>
          <a:ln>
            <a:solidFill>
              <a:srgbClr val="61B5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224BD55-11F3-474A-A6BD-B02B8AA31785}"/>
              </a:ext>
            </a:extLst>
          </p:cNvPr>
          <p:cNvCxnSpPr/>
          <p:nvPr/>
        </p:nvCxnSpPr>
        <p:spPr>
          <a:xfrm flipH="1">
            <a:off x="3631086" y="3583384"/>
            <a:ext cx="2196516" cy="2252189"/>
          </a:xfrm>
          <a:prstGeom prst="line">
            <a:avLst/>
          </a:prstGeom>
          <a:ln>
            <a:solidFill>
              <a:srgbClr val="61B5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1B8C893B-B323-4579-90E2-421D4503984C}"/>
              </a:ext>
            </a:extLst>
          </p:cNvPr>
          <p:cNvGrpSpPr/>
          <p:nvPr/>
        </p:nvGrpSpPr>
        <p:grpSpPr>
          <a:xfrm>
            <a:off x="4466686" y="2553878"/>
            <a:ext cx="7725314" cy="2525643"/>
            <a:chOff x="4466686" y="2553878"/>
            <a:chExt cx="7725314" cy="2525643"/>
          </a:xfrm>
        </p:grpSpPr>
        <p:sp>
          <p:nvSpPr>
            <p:cNvPr id="3" name="任意多边形 13">
              <a:extLst>
                <a:ext uri="{FF2B5EF4-FFF2-40B4-BE49-F238E27FC236}">
                  <a16:creationId xmlns="" xmlns:a16="http://schemas.microsoft.com/office/drawing/2014/main" id="{0C7EFFD3-DA2F-484F-BC33-10F34C95ADE3}"/>
                </a:ext>
              </a:extLst>
            </p:cNvPr>
            <p:cNvSpPr/>
            <p:nvPr/>
          </p:nvSpPr>
          <p:spPr>
            <a:xfrm>
              <a:off x="4466686" y="2553878"/>
              <a:ext cx="7725314" cy="2525643"/>
            </a:xfrm>
            <a:custGeom>
              <a:avLst/>
              <a:gdLst>
                <a:gd name="connsiteX0" fmla="*/ 2463210 w 7725314"/>
                <a:gd name="connsiteY0" fmla="*/ 0 h 2525643"/>
                <a:gd name="connsiteX1" fmla="*/ 7725314 w 7725314"/>
                <a:gd name="connsiteY1" fmla="*/ 0 h 2525643"/>
                <a:gd name="connsiteX2" fmla="*/ 7725314 w 7725314"/>
                <a:gd name="connsiteY2" fmla="*/ 2525643 h 2525643"/>
                <a:gd name="connsiteX3" fmla="*/ 0 w 7725314"/>
                <a:gd name="connsiteY3" fmla="*/ 2525643 h 2525643"/>
                <a:gd name="connsiteX4" fmla="*/ 2463210 w 7725314"/>
                <a:gd name="connsiteY4" fmla="*/ 0 h 25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5314" h="2525643">
                  <a:moveTo>
                    <a:pt x="2463210" y="0"/>
                  </a:moveTo>
                  <a:lnTo>
                    <a:pt x="7725314" y="0"/>
                  </a:lnTo>
                  <a:lnTo>
                    <a:pt x="7725314" y="2525643"/>
                  </a:lnTo>
                  <a:lnTo>
                    <a:pt x="0" y="2525643"/>
                  </a:lnTo>
                  <a:lnTo>
                    <a:pt x="2463210" y="0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B5CC2E8-5E1C-4EC7-8225-E86FECCD689A}"/>
                </a:ext>
              </a:extLst>
            </p:cNvPr>
            <p:cNvSpPr txBox="1"/>
            <p:nvPr/>
          </p:nvSpPr>
          <p:spPr>
            <a:xfrm>
              <a:off x="6342532" y="3583384"/>
              <a:ext cx="275515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000ABDB-3056-46B6-BED3-5C2C8C86AA6C}"/>
              </a:ext>
            </a:extLst>
          </p:cNvPr>
          <p:cNvGrpSpPr/>
          <p:nvPr/>
        </p:nvGrpSpPr>
        <p:grpSpPr>
          <a:xfrm>
            <a:off x="0" y="2247328"/>
            <a:ext cx="6929896" cy="2525643"/>
            <a:chOff x="0" y="2247328"/>
            <a:chExt cx="6929896" cy="2525643"/>
          </a:xfrm>
        </p:grpSpPr>
        <p:sp>
          <p:nvSpPr>
            <p:cNvPr id="4" name="任意多边形 9">
              <a:extLst>
                <a:ext uri="{FF2B5EF4-FFF2-40B4-BE49-F238E27FC236}">
                  <a16:creationId xmlns="" xmlns:a16="http://schemas.microsoft.com/office/drawing/2014/main" id="{E797EB8E-29C5-458B-A21B-913B01E699A5}"/>
                </a:ext>
              </a:extLst>
            </p:cNvPr>
            <p:cNvSpPr/>
            <p:nvPr/>
          </p:nvSpPr>
          <p:spPr>
            <a:xfrm>
              <a:off x="0" y="2247328"/>
              <a:ext cx="6929896" cy="2525643"/>
            </a:xfrm>
            <a:custGeom>
              <a:avLst/>
              <a:gdLst>
                <a:gd name="connsiteX0" fmla="*/ 0 w 6929896"/>
                <a:gd name="connsiteY0" fmla="*/ 0 h 2525643"/>
                <a:gd name="connsiteX1" fmla="*/ 6929896 w 6929896"/>
                <a:gd name="connsiteY1" fmla="*/ 0 h 2525643"/>
                <a:gd name="connsiteX2" fmla="*/ 4466686 w 6929896"/>
                <a:gd name="connsiteY2" fmla="*/ 2525643 h 2525643"/>
                <a:gd name="connsiteX3" fmla="*/ 0 w 6929896"/>
                <a:gd name="connsiteY3" fmla="*/ 2525643 h 2525643"/>
                <a:gd name="connsiteX4" fmla="*/ 0 w 6929896"/>
                <a:gd name="connsiteY4" fmla="*/ 0 h 25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9896" h="2525643">
                  <a:moveTo>
                    <a:pt x="0" y="0"/>
                  </a:moveTo>
                  <a:lnTo>
                    <a:pt x="6929896" y="0"/>
                  </a:lnTo>
                  <a:lnTo>
                    <a:pt x="4466686" y="2525643"/>
                  </a:lnTo>
                  <a:lnTo>
                    <a:pt x="0" y="252564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100000" t="-100000" r="-50000" b="-5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14AE5168-9709-4FA0-9218-E5434DEE1B98}"/>
                </a:ext>
              </a:extLst>
            </p:cNvPr>
            <p:cNvSpPr txBox="1"/>
            <p:nvPr/>
          </p:nvSpPr>
          <p:spPr>
            <a:xfrm>
              <a:off x="1776030" y="3285784"/>
              <a:ext cx="287451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</a:p>
        </p:txBody>
      </p:sp>
      <p:sp>
        <p:nvSpPr>
          <p:cNvPr id="19" name="菱形 18">
            <a:extLst>
              <a:ext uri="{FF2B5EF4-FFF2-40B4-BE49-F238E27FC236}">
                <a16:creationId xmlns="" xmlns:a16="http://schemas.microsoft.com/office/drawing/2014/main" id="{177F4E05-1337-43C5-9824-4DBBFF9B3088}"/>
              </a:ext>
            </a:extLst>
          </p:cNvPr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42532" y="3285784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添</a:t>
            </a:r>
            <a:r>
              <a:rPr lang="zh-CN" altLang="en-US" dirty="0">
                <a:solidFill>
                  <a:schemeClr val="bg1"/>
                </a:solidFill>
              </a:rPr>
              <a:t>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1776030" y="2916452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添</a:t>
            </a:r>
            <a:r>
              <a:rPr lang="zh-CN" altLang="en-US" dirty="0">
                <a:solidFill>
                  <a:schemeClr val="bg1"/>
                </a:solidFill>
              </a:rPr>
              <a:t>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2068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ixuu0ta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3840</Words>
  <Application>Microsoft Office PowerPoint</Application>
  <PresentationFormat>宽屏</PresentationFormat>
  <Paragraphs>214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阿里巴巴普惠体 2.0 115 Black</vt:lpstr>
      <vt:lpstr>阿里巴巴普惠体 2.0 55 Regular</vt:lpstr>
      <vt:lpstr>演示悠然小楷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文艺</dc:subject>
  <dc:creator>sunny</dc:creator>
  <cp:keywords>51PPT模板网</cp:keywords>
  <dc:description>www.51pptmoban.com</dc:description>
  <cp:lastModifiedBy>YANGs</cp:lastModifiedBy>
  <cp:revision>49</cp:revision>
  <dcterms:created xsi:type="dcterms:W3CDTF">2017-07-31T03:48:08Z</dcterms:created>
  <dcterms:modified xsi:type="dcterms:W3CDTF">2021-06-28T13:30:41Z</dcterms:modified>
</cp:coreProperties>
</file>