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2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3D0E6"/>
    <a:srgbClr val="15FF8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412" autoAdjust="0"/>
  </p:normalViewPr>
  <p:slideViewPr>
    <p:cSldViewPr snapToGrid="0" showGuides="1">
      <p:cViewPr varScale="1">
        <p:scale>
          <a:sx n="114" d="100"/>
          <a:sy n="114" d="100"/>
        </p:scale>
        <p:origin x="136" y="1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4DF768-3880-41FE-A7DF-3B2407F3C2B3}" type="datetimeFigureOut">
              <a:rPr lang="zh-CN" altLang="en-US" smtClean="0"/>
              <a:t>2021/6/28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D3956F-EE3D-49C6-964F-6E6174A66E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91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space.bilibili.com/225543640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space.bilibili.com/225543640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QQ</a:t>
            </a:r>
            <a:r>
              <a:rPr lang="zh-CN" altLang="en-US"/>
              <a:t>群：</a:t>
            </a:r>
            <a:r>
              <a:rPr lang="en-US" altLang="zh-CN"/>
              <a:t>559336744</a:t>
            </a:r>
          </a:p>
          <a:p>
            <a:r>
              <a:rPr lang="zh-CN" altLang="en-US"/>
              <a:t>公众号：安逸</a:t>
            </a:r>
            <a:r>
              <a:rPr lang="en-US" altLang="zh-CN"/>
              <a:t>PPT</a:t>
            </a:r>
          </a:p>
          <a:p>
            <a:r>
              <a:rPr lang="en-US" altLang="zh-CN"/>
              <a:t>B</a:t>
            </a:r>
            <a:r>
              <a:rPr lang="zh-CN" altLang="en-US"/>
              <a:t>站：</a:t>
            </a:r>
            <a:r>
              <a:rPr lang="en-US" altLang="zh-CN">
                <a:hlinkClick r:id="rId3"/>
              </a:rPr>
              <a:t>https://space.bilibili.com/225543640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D3956F-EE3D-49C6-964F-6E6174A66E5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7544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QQ</a:t>
            </a:r>
            <a:r>
              <a:rPr lang="zh-CN" altLang="en-US"/>
              <a:t>群：</a:t>
            </a:r>
            <a:r>
              <a:rPr lang="en-US" altLang="zh-CN"/>
              <a:t>559336744</a:t>
            </a:r>
          </a:p>
          <a:p>
            <a:r>
              <a:rPr lang="zh-CN" altLang="en-US"/>
              <a:t>公众号：安逸</a:t>
            </a:r>
            <a:r>
              <a:rPr lang="en-US" altLang="zh-CN"/>
              <a:t>PPT</a:t>
            </a:r>
          </a:p>
          <a:p>
            <a:r>
              <a:rPr lang="en-US" altLang="zh-CN"/>
              <a:t>B</a:t>
            </a:r>
            <a:r>
              <a:rPr lang="zh-CN" altLang="en-US"/>
              <a:t>站：</a:t>
            </a:r>
            <a:r>
              <a:rPr lang="en-US" altLang="zh-CN">
                <a:hlinkClick r:id="rId3"/>
              </a:rPr>
              <a:t>https://space.bilibili.com/225543640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D3956F-EE3D-49C6-964F-6E6174A66E5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6112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D8352DF-7AF1-447A-94DD-57616D719C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993BB133-95EB-4E64-AEC0-5EED7FFC9F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6859618-060E-48D9-9C63-32DC141B00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C64E4-0614-43E0-83BA-EE336BF98A13}" type="datetimeFigureOut">
              <a:rPr lang="zh-CN" altLang="en-US" smtClean="0"/>
              <a:t>2021/6/28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9C19B47-A677-4ED5-923A-821677D2E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2B06CC8-92A8-495C-9E8B-3AEBD2DE22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3C351-3BAC-45B9-9B99-36FCAC5CE5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741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709B459-9693-4570-92F5-FF501754E0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15042B7-1EF3-41A4-B664-B0BD370567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82F9700-D2E1-4B30-9FD2-E7DBB8C64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C64E4-0614-43E0-83BA-EE336BF98A13}" type="datetimeFigureOut">
              <a:rPr lang="zh-CN" altLang="en-US" smtClean="0"/>
              <a:t>2021/6/28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A9084E3-380A-4121-BF69-CAD2CD016D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8C98661-6CF2-46E5-A7BE-C9946789D1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3C351-3BAC-45B9-9B99-36FCAC5CE5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4505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8BC1C05A-13FE-4D73-B677-FF45F7B351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2ECB303B-3248-40A4-A287-F2EB472B96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CB54DB8-E0BD-41CE-86CD-BC5CCC879B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C64E4-0614-43E0-83BA-EE336BF98A13}" type="datetimeFigureOut">
              <a:rPr lang="zh-CN" altLang="en-US" smtClean="0"/>
              <a:t>2021/6/28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1EEA44C-6340-4D80-92C2-0EF76B0FEE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BF8B180-B888-40DA-ABB3-2683F60D87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3C351-3BAC-45B9-9B99-36FCAC5CE5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728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8AFB646-E8B7-458B-BD48-12025F8BD8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7F03FE0-7F01-4A05-9956-4E568F4073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4C6E9DF-99F9-4604-9CD9-1BC90023C5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C64E4-0614-43E0-83BA-EE336BF98A13}" type="datetimeFigureOut">
              <a:rPr lang="zh-CN" altLang="en-US" smtClean="0"/>
              <a:t>2021/6/28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E6915D0-07D2-4443-A4D8-40DBF8FED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26B38D9-E031-49F2-9DA2-0520F8A22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3C351-3BAC-45B9-9B99-36FCAC5CE5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821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439E057-3C94-4E9C-B525-5FF4FB3CD2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2739ABF-6D50-4E00-A5BD-C058D4629B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BC9283D-E5C2-4360-8128-355367162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C64E4-0614-43E0-83BA-EE336BF98A13}" type="datetimeFigureOut">
              <a:rPr lang="zh-CN" altLang="en-US" smtClean="0"/>
              <a:t>2021/6/28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1C28D8D-999E-4DEE-8244-B0AC8B4275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F23FAE5-FD50-49B0-9B08-C2C14FE609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3C351-3BAC-45B9-9B99-36FCAC5CE5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0319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FE9A679-4BDC-4420-B83E-690808A58B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12EB49F-1335-4B9F-B084-9E7D32ECF1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BF58E3AE-C524-4C59-9DEC-4D54C470FE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0D0A82C-0EB6-453A-8793-23618B3DDE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C64E4-0614-43E0-83BA-EE336BF98A13}" type="datetimeFigureOut">
              <a:rPr lang="zh-CN" altLang="en-US" smtClean="0"/>
              <a:t>2021/6/28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11DB7B9-7596-4ADC-9A84-A6C36E4696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A4E8647-25C3-4512-BE4E-FBAC82199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3C351-3BAC-45B9-9B99-36FCAC5CE5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563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22F0D07-7FE7-4A99-A7BA-17D2989760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FCFB27C-5FFE-4F5A-B72E-1C5A90F5A3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B00C0DA8-8E91-4DAF-BD84-79FDAFD128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993F4B8C-196B-4BC3-A9AE-E470DA4F84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446BBEE0-F654-4316-81B2-5631BFBE611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B64249D1-2571-4A5E-B50C-9679BE68A2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C64E4-0614-43E0-83BA-EE336BF98A13}" type="datetimeFigureOut">
              <a:rPr lang="zh-CN" altLang="en-US" smtClean="0"/>
              <a:t>2021/6/28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7F483E72-CEB6-4AC1-8413-5525B2648E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00313BE5-B96B-40BA-890D-3FA1D5D3D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3C351-3BAC-45B9-9B99-36FCAC5CE5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24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874B3E2-0691-469E-A6A5-7FA5609D9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D22B8743-4E07-4DC8-AFD6-7EE21AA9BC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C64E4-0614-43E0-83BA-EE336BF98A13}" type="datetimeFigureOut">
              <a:rPr lang="zh-CN" altLang="en-US" smtClean="0"/>
              <a:t>2021/6/28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E206E030-C0C1-4319-996A-9DB0CCA78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7EB0FDBE-5314-45CC-8996-FF44D1E3FD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3C351-3BAC-45B9-9B99-36FCAC5CE5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7702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E033BFC3-8682-408D-A8CA-93E3367DC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C64E4-0614-43E0-83BA-EE336BF98A13}" type="datetimeFigureOut">
              <a:rPr lang="zh-CN" altLang="en-US" smtClean="0"/>
              <a:t>2021/6/28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83AC08A-150D-4E49-915B-70C91DF195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7B4107B-3DD0-4026-8709-86A0CA5D2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3C351-3BAC-45B9-9B99-36FCAC5CE5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471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891E88E-4CBE-4EC5-9A64-F73C34C2ED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DEC4276-A616-476C-9B74-14DE5C6AFE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3EFC61B-CD9E-4DD0-90C9-6AD43E2E7E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EBE0A256-197D-435F-8641-ABD8B79E3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C64E4-0614-43E0-83BA-EE336BF98A13}" type="datetimeFigureOut">
              <a:rPr lang="zh-CN" altLang="en-US" smtClean="0"/>
              <a:t>2021/6/28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0A66115-EA7E-44EC-B832-9145D042BC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D09DD03-C54F-485C-96B6-A09891D750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3C351-3BAC-45B9-9B99-36FCAC5CE5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4834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F66E677-BAB7-4C68-929C-0635DBBB0B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FB7424C6-7931-4CA8-8E3F-6435284312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AFC02FFD-BF9E-43B3-B504-868C31E937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6FFC013-E968-4B5A-A1E7-2984CD04BC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C64E4-0614-43E0-83BA-EE336BF98A13}" type="datetimeFigureOut">
              <a:rPr lang="zh-CN" altLang="en-US" smtClean="0"/>
              <a:t>2021/6/28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B29A060-091C-46CB-A231-F6758AA1AC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11D1E4D-99A8-4AF6-A1C9-A2CFB62800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3C351-3BAC-45B9-9B99-36FCAC5CE5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688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F2124C4C-8835-49D8-B8F7-E6BC353E23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636EA5A-3E77-4E5F-8046-27EA5A612C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791F9D7-5B37-492D-833A-530D65E790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BC64E4-0614-43E0-83BA-EE336BF98A13}" type="datetimeFigureOut">
              <a:rPr lang="zh-CN" altLang="en-US" smtClean="0"/>
              <a:t>2021/6/28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F02AE4E-0554-4E80-9BE4-520C6619C6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4719031-D2E3-4207-93FA-8A7D15F447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3C351-3BAC-45B9-9B99-36FCAC5CE5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292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9" Type="http://schemas.openxmlformats.org/officeDocument/2006/relationships/tags" Target="../tags/tag39.xml"/><Relationship Id="rId21" Type="http://schemas.openxmlformats.org/officeDocument/2006/relationships/tags" Target="../tags/tag21.xml"/><Relationship Id="rId34" Type="http://schemas.openxmlformats.org/officeDocument/2006/relationships/tags" Target="../tags/tag34.xml"/><Relationship Id="rId42" Type="http://schemas.openxmlformats.org/officeDocument/2006/relationships/tags" Target="../tags/tag42.xml"/><Relationship Id="rId47" Type="http://schemas.openxmlformats.org/officeDocument/2006/relationships/tags" Target="../tags/tag47.xml"/><Relationship Id="rId50" Type="http://schemas.openxmlformats.org/officeDocument/2006/relationships/tags" Target="../tags/tag50.xml"/><Relationship Id="rId55" Type="http://schemas.openxmlformats.org/officeDocument/2006/relationships/slideLayout" Target="../slideLayouts/slideLayout2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9" Type="http://schemas.openxmlformats.org/officeDocument/2006/relationships/tags" Target="../tags/tag29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tags" Target="../tags/tag32.xml"/><Relationship Id="rId37" Type="http://schemas.openxmlformats.org/officeDocument/2006/relationships/tags" Target="../tags/tag37.xml"/><Relationship Id="rId40" Type="http://schemas.openxmlformats.org/officeDocument/2006/relationships/tags" Target="../tags/tag40.xml"/><Relationship Id="rId45" Type="http://schemas.openxmlformats.org/officeDocument/2006/relationships/tags" Target="../tags/tag45.xml"/><Relationship Id="rId53" Type="http://schemas.openxmlformats.org/officeDocument/2006/relationships/audio" Target="NULL" TargetMode="External"/><Relationship Id="rId58" Type="http://schemas.microsoft.com/office/2007/relationships/hdphoto" Target="../media/hdphoto1.wdp"/><Relationship Id="rId5" Type="http://schemas.openxmlformats.org/officeDocument/2006/relationships/tags" Target="../tags/tag5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Relationship Id="rId35" Type="http://schemas.openxmlformats.org/officeDocument/2006/relationships/tags" Target="../tags/tag35.xml"/><Relationship Id="rId43" Type="http://schemas.openxmlformats.org/officeDocument/2006/relationships/tags" Target="../tags/tag43.xml"/><Relationship Id="rId48" Type="http://schemas.openxmlformats.org/officeDocument/2006/relationships/tags" Target="../tags/tag48.xml"/><Relationship Id="rId56" Type="http://schemas.openxmlformats.org/officeDocument/2006/relationships/notesSlide" Target="../notesSlides/notesSlide1.xml"/><Relationship Id="rId8" Type="http://schemas.openxmlformats.org/officeDocument/2006/relationships/tags" Target="../tags/tag8.xml"/><Relationship Id="rId51" Type="http://schemas.openxmlformats.org/officeDocument/2006/relationships/tags" Target="../tags/tag51.xml"/><Relationship Id="rId3" Type="http://schemas.openxmlformats.org/officeDocument/2006/relationships/tags" Target="../tags/tag3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tags" Target="../tags/tag33.xml"/><Relationship Id="rId38" Type="http://schemas.openxmlformats.org/officeDocument/2006/relationships/tags" Target="../tags/tag38.xml"/><Relationship Id="rId46" Type="http://schemas.openxmlformats.org/officeDocument/2006/relationships/tags" Target="../tags/tag46.xml"/><Relationship Id="rId20" Type="http://schemas.openxmlformats.org/officeDocument/2006/relationships/tags" Target="../tags/tag20.xml"/><Relationship Id="rId41" Type="http://schemas.openxmlformats.org/officeDocument/2006/relationships/tags" Target="../tags/tag41.xml"/><Relationship Id="rId54" Type="http://schemas.microsoft.com/office/2007/relationships/media" Target="../media/media1.m4a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tags" Target="../tags/tag36.xml"/><Relationship Id="rId49" Type="http://schemas.openxmlformats.org/officeDocument/2006/relationships/tags" Target="../tags/tag49.xml"/><Relationship Id="rId57" Type="http://schemas.openxmlformats.org/officeDocument/2006/relationships/image" Target="../media/image1.png"/><Relationship Id="rId10" Type="http://schemas.openxmlformats.org/officeDocument/2006/relationships/tags" Target="../tags/tag10.xml"/><Relationship Id="rId31" Type="http://schemas.openxmlformats.org/officeDocument/2006/relationships/tags" Target="../tags/tag31.xml"/><Relationship Id="rId44" Type="http://schemas.openxmlformats.org/officeDocument/2006/relationships/tags" Target="../tags/tag44.xml"/><Relationship Id="rId52" Type="http://schemas.openxmlformats.org/officeDocument/2006/relationships/tags" Target="../tags/tag5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space.bilibili.com/225543640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+">
            <a:extLst>
              <a:ext uri="{FF2B5EF4-FFF2-40B4-BE49-F238E27FC236}">
                <a16:creationId xmlns:a16="http://schemas.microsoft.com/office/drawing/2014/main" xmlns="" id="{A34CE29B-5B62-4163-8A82-5F09FCFE748C}"/>
              </a:ext>
            </a:extLst>
          </p:cNvPr>
          <p:cNvSpPr/>
          <p:nvPr/>
        </p:nvSpPr>
        <p:spPr>
          <a:xfrm>
            <a:off x="5494421" y="1993231"/>
            <a:ext cx="1203158" cy="287153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A-音量1">
            <a:extLst>
              <a:ext uri="{FF2B5EF4-FFF2-40B4-BE49-F238E27FC236}">
                <a16:creationId xmlns:a16="http://schemas.microsoft.com/office/drawing/2014/main" xmlns="" id="{7B1348B9-6ED7-4F6B-80B0-176A06EEFBB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799338" y="4728626"/>
            <a:ext cx="593325" cy="87087"/>
          </a:xfrm>
          <a:custGeom>
            <a:avLst/>
            <a:gdLst>
              <a:gd name="connsiteX0" fmla="*/ 0 w 593325"/>
              <a:gd name="connsiteY0" fmla="*/ 0 h 87087"/>
              <a:gd name="connsiteX1" fmla="*/ 593325 w 593325"/>
              <a:gd name="connsiteY1" fmla="*/ 0 h 87087"/>
              <a:gd name="connsiteX2" fmla="*/ 513554 w 593325"/>
              <a:gd name="connsiteY2" fmla="*/ 43298 h 87087"/>
              <a:gd name="connsiteX3" fmla="*/ 296661 w 593325"/>
              <a:gd name="connsiteY3" fmla="*/ 87087 h 87087"/>
              <a:gd name="connsiteX4" fmla="*/ 296662 w 593325"/>
              <a:gd name="connsiteY4" fmla="*/ 87086 h 87087"/>
              <a:gd name="connsiteX5" fmla="*/ 79770 w 593325"/>
              <a:gd name="connsiteY5" fmla="*/ 43297 h 87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3325" h="87087">
                <a:moveTo>
                  <a:pt x="0" y="0"/>
                </a:moveTo>
                <a:lnTo>
                  <a:pt x="593325" y="0"/>
                </a:lnTo>
                <a:lnTo>
                  <a:pt x="513554" y="43298"/>
                </a:lnTo>
                <a:cubicBezTo>
                  <a:pt x="446889" y="71495"/>
                  <a:pt x="373596" y="87087"/>
                  <a:pt x="296661" y="87087"/>
                </a:cubicBezTo>
                <a:lnTo>
                  <a:pt x="296662" y="87086"/>
                </a:lnTo>
                <a:cubicBezTo>
                  <a:pt x="219727" y="87086"/>
                  <a:pt x="146434" y="71494"/>
                  <a:pt x="79770" y="43297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PA-音量2">
            <a:extLst>
              <a:ext uri="{FF2B5EF4-FFF2-40B4-BE49-F238E27FC236}">
                <a16:creationId xmlns:a16="http://schemas.microsoft.com/office/drawing/2014/main" xmlns="" id="{F921D012-A3EE-44D3-B564-97A07C74196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0407" y="4675952"/>
            <a:ext cx="731187" cy="139760"/>
          </a:xfrm>
          <a:custGeom>
            <a:avLst/>
            <a:gdLst>
              <a:gd name="connsiteX0" fmla="*/ 0 w 731187"/>
              <a:gd name="connsiteY0" fmla="*/ 0 h 139760"/>
              <a:gd name="connsiteX1" fmla="*/ 731187 w 731187"/>
              <a:gd name="connsiteY1" fmla="*/ 0 h 139760"/>
              <a:gd name="connsiteX2" fmla="*/ 677135 w 731187"/>
              <a:gd name="connsiteY2" fmla="*/ 44597 h 139760"/>
              <a:gd name="connsiteX3" fmla="*/ 365592 w 731187"/>
              <a:gd name="connsiteY3" fmla="*/ 139760 h 139760"/>
              <a:gd name="connsiteX4" fmla="*/ 365593 w 731187"/>
              <a:gd name="connsiteY4" fmla="*/ 139759 h 139760"/>
              <a:gd name="connsiteX5" fmla="*/ 54050 w 731187"/>
              <a:gd name="connsiteY5" fmla="*/ 44596 h 139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1187" h="139760">
                <a:moveTo>
                  <a:pt x="0" y="0"/>
                </a:moveTo>
                <a:lnTo>
                  <a:pt x="731187" y="0"/>
                </a:lnTo>
                <a:lnTo>
                  <a:pt x="677135" y="44597"/>
                </a:lnTo>
                <a:cubicBezTo>
                  <a:pt x="588203" y="104678"/>
                  <a:pt x="480995" y="139760"/>
                  <a:pt x="365592" y="139760"/>
                </a:cubicBezTo>
                <a:lnTo>
                  <a:pt x="365593" y="139759"/>
                </a:lnTo>
                <a:cubicBezTo>
                  <a:pt x="250191" y="139759"/>
                  <a:pt x="142982" y="104677"/>
                  <a:pt x="54050" y="44596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7" name="PA-音量3">
            <a:extLst>
              <a:ext uri="{FF2B5EF4-FFF2-40B4-BE49-F238E27FC236}">
                <a16:creationId xmlns:a16="http://schemas.microsoft.com/office/drawing/2014/main" xmlns="" id="{49773F82-60A3-4389-8E21-9F3F89612BD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677875" y="4623278"/>
            <a:ext cx="836250" cy="192434"/>
          </a:xfrm>
          <a:custGeom>
            <a:avLst/>
            <a:gdLst>
              <a:gd name="connsiteX0" fmla="*/ 0 w 836250"/>
              <a:gd name="connsiteY0" fmla="*/ 0 h 192434"/>
              <a:gd name="connsiteX1" fmla="*/ 836250 w 836250"/>
              <a:gd name="connsiteY1" fmla="*/ 0 h 192434"/>
              <a:gd name="connsiteX2" fmla="*/ 812133 w 836250"/>
              <a:gd name="connsiteY2" fmla="*/ 29230 h 192434"/>
              <a:gd name="connsiteX3" fmla="*/ 418124 w 836250"/>
              <a:gd name="connsiteY3" fmla="*/ 192434 h 192434"/>
              <a:gd name="connsiteX4" fmla="*/ 418125 w 836250"/>
              <a:gd name="connsiteY4" fmla="*/ 192433 h 192434"/>
              <a:gd name="connsiteX5" fmla="*/ 24116 w 836250"/>
              <a:gd name="connsiteY5" fmla="*/ 29229 h 192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6250" h="192434">
                <a:moveTo>
                  <a:pt x="0" y="0"/>
                </a:moveTo>
                <a:lnTo>
                  <a:pt x="836250" y="0"/>
                </a:lnTo>
                <a:lnTo>
                  <a:pt x="812133" y="29230"/>
                </a:lnTo>
                <a:cubicBezTo>
                  <a:pt x="711298" y="130066"/>
                  <a:pt x="571994" y="192434"/>
                  <a:pt x="418124" y="192434"/>
                </a:cubicBezTo>
                <a:lnTo>
                  <a:pt x="418125" y="192433"/>
                </a:lnTo>
                <a:cubicBezTo>
                  <a:pt x="264255" y="192433"/>
                  <a:pt x="124952" y="130065"/>
                  <a:pt x="24116" y="29229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8" name="PA-音量4">
            <a:extLst>
              <a:ext uri="{FF2B5EF4-FFF2-40B4-BE49-F238E27FC236}">
                <a16:creationId xmlns:a16="http://schemas.microsoft.com/office/drawing/2014/main" xmlns="" id="{9A1846F3-4B27-4A18-85DD-E3996A9533F0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634416" y="4570606"/>
            <a:ext cx="923168" cy="245107"/>
          </a:xfrm>
          <a:custGeom>
            <a:avLst/>
            <a:gdLst>
              <a:gd name="connsiteX0" fmla="*/ 0 w 923168"/>
              <a:gd name="connsiteY0" fmla="*/ 0 h 245107"/>
              <a:gd name="connsiteX1" fmla="*/ 923168 w 923168"/>
              <a:gd name="connsiteY1" fmla="*/ 0 h 245107"/>
              <a:gd name="connsiteX2" fmla="*/ 855592 w 923168"/>
              <a:gd name="connsiteY2" fmla="*/ 81903 h 245107"/>
              <a:gd name="connsiteX3" fmla="*/ 461583 w 923168"/>
              <a:gd name="connsiteY3" fmla="*/ 245107 h 245107"/>
              <a:gd name="connsiteX4" fmla="*/ 461584 w 923168"/>
              <a:gd name="connsiteY4" fmla="*/ 245106 h 245107"/>
              <a:gd name="connsiteX5" fmla="*/ 67575 w 923168"/>
              <a:gd name="connsiteY5" fmla="*/ 81902 h 245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23168" h="245107">
                <a:moveTo>
                  <a:pt x="0" y="0"/>
                </a:moveTo>
                <a:lnTo>
                  <a:pt x="923168" y="0"/>
                </a:lnTo>
                <a:lnTo>
                  <a:pt x="855592" y="81903"/>
                </a:lnTo>
                <a:cubicBezTo>
                  <a:pt x="754756" y="182739"/>
                  <a:pt x="615453" y="245107"/>
                  <a:pt x="461583" y="245107"/>
                </a:cubicBezTo>
                <a:lnTo>
                  <a:pt x="461584" y="245106"/>
                </a:lnTo>
                <a:cubicBezTo>
                  <a:pt x="307714" y="245106"/>
                  <a:pt x="168411" y="182738"/>
                  <a:pt x="67575" y="8190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9" name="PA-音量5">
            <a:extLst>
              <a:ext uri="{FF2B5EF4-FFF2-40B4-BE49-F238E27FC236}">
                <a16:creationId xmlns:a16="http://schemas.microsoft.com/office/drawing/2014/main" xmlns="" id="{3D3480B1-01F5-4B3F-874E-0EED94263495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605667" y="4517932"/>
            <a:ext cx="980666" cy="297780"/>
          </a:xfrm>
          <a:custGeom>
            <a:avLst/>
            <a:gdLst>
              <a:gd name="connsiteX0" fmla="*/ 0 w 980666"/>
              <a:gd name="connsiteY0" fmla="*/ 0 h 297780"/>
              <a:gd name="connsiteX1" fmla="*/ 980666 w 980666"/>
              <a:gd name="connsiteY1" fmla="*/ 0 h 297780"/>
              <a:gd name="connsiteX2" fmla="*/ 952382 w 980666"/>
              <a:gd name="connsiteY2" fmla="*/ 52110 h 297780"/>
              <a:gd name="connsiteX3" fmla="*/ 490332 w 980666"/>
              <a:gd name="connsiteY3" fmla="*/ 297780 h 297780"/>
              <a:gd name="connsiteX4" fmla="*/ 490333 w 980666"/>
              <a:gd name="connsiteY4" fmla="*/ 297779 h 297780"/>
              <a:gd name="connsiteX5" fmla="*/ 28284 w 980666"/>
              <a:gd name="connsiteY5" fmla="*/ 52109 h 297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80666" h="297780">
                <a:moveTo>
                  <a:pt x="0" y="0"/>
                </a:moveTo>
                <a:lnTo>
                  <a:pt x="980666" y="0"/>
                </a:lnTo>
                <a:lnTo>
                  <a:pt x="952382" y="52110"/>
                </a:lnTo>
                <a:cubicBezTo>
                  <a:pt x="852247" y="200330"/>
                  <a:pt x="682670" y="297780"/>
                  <a:pt x="490332" y="297780"/>
                </a:cubicBezTo>
                <a:lnTo>
                  <a:pt x="490333" y="297779"/>
                </a:lnTo>
                <a:cubicBezTo>
                  <a:pt x="297996" y="297779"/>
                  <a:pt x="128419" y="200329"/>
                  <a:pt x="28284" y="52109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0" name="PA-音量6">
            <a:extLst>
              <a:ext uri="{FF2B5EF4-FFF2-40B4-BE49-F238E27FC236}">
                <a16:creationId xmlns:a16="http://schemas.microsoft.com/office/drawing/2014/main" xmlns="" id="{31A5039E-A32C-4B90-9911-7A51086F5959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579431" y="4465258"/>
            <a:ext cx="1033138" cy="350454"/>
          </a:xfrm>
          <a:custGeom>
            <a:avLst/>
            <a:gdLst>
              <a:gd name="connsiteX0" fmla="*/ 0 w 1033138"/>
              <a:gd name="connsiteY0" fmla="*/ 0 h 350454"/>
              <a:gd name="connsiteX1" fmla="*/ 1033138 w 1033138"/>
              <a:gd name="connsiteY1" fmla="*/ 0 h 350454"/>
              <a:gd name="connsiteX2" fmla="*/ 1029993 w 1033138"/>
              <a:gd name="connsiteY2" fmla="*/ 10133 h 350454"/>
              <a:gd name="connsiteX3" fmla="*/ 516568 w 1033138"/>
              <a:gd name="connsiteY3" fmla="*/ 350454 h 350454"/>
              <a:gd name="connsiteX4" fmla="*/ 516569 w 1033138"/>
              <a:gd name="connsiteY4" fmla="*/ 350453 h 350454"/>
              <a:gd name="connsiteX5" fmla="*/ 3145 w 1033138"/>
              <a:gd name="connsiteY5" fmla="*/ 10132 h 350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3138" h="350454">
                <a:moveTo>
                  <a:pt x="0" y="0"/>
                </a:moveTo>
                <a:lnTo>
                  <a:pt x="1033138" y="0"/>
                </a:lnTo>
                <a:lnTo>
                  <a:pt x="1029993" y="10133"/>
                </a:lnTo>
                <a:cubicBezTo>
                  <a:pt x="945403" y="210125"/>
                  <a:pt x="747373" y="350454"/>
                  <a:pt x="516568" y="350454"/>
                </a:cubicBezTo>
                <a:lnTo>
                  <a:pt x="516569" y="350453"/>
                </a:lnTo>
                <a:cubicBezTo>
                  <a:pt x="285764" y="350453"/>
                  <a:pt x="87734" y="210124"/>
                  <a:pt x="3145" y="1013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1" name="PA-音量7">
            <a:extLst>
              <a:ext uri="{FF2B5EF4-FFF2-40B4-BE49-F238E27FC236}">
                <a16:creationId xmlns:a16="http://schemas.microsoft.com/office/drawing/2014/main" xmlns="" id="{29300E2A-C810-494E-8BA3-C2200F36BC42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5563080" y="4412586"/>
            <a:ext cx="1065840" cy="403127"/>
          </a:xfrm>
          <a:custGeom>
            <a:avLst/>
            <a:gdLst>
              <a:gd name="connsiteX0" fmla="*/ 0 w 1065840"/>
              <a:gd name="connsiteY0" fmla="*/ 0 h 403127"/>
              <a:gd name="connsiteX1" fmla="*/ 1065840 w 1065840"/>
              <a:gd name="connsiteY1" fmla="*/ 0 h 403127"/>
              <a:gd name="connsiteX2" fmla="*/ 1046344 w 1065840"/>
              <a:gd name="connsiteY2" fmla="*/ 62806 h 403127"/>
              <a:gd name="connsiteX3" fmla="*/ 532919 w 1065840"/>
              <a:gd name="connsiteY3" fmla="*/ 403127 h 403127"/>
              <a:gd name="connsiteX4" fmla="*/ 532920 w 1065840"/>
              <a:gd name="connsiteY4" fmla="*/ 403126 h 403127"/>
              <a:gd name="connsiteX5" fmla="*/ 19496 w 1065840"/>
              <a:gd name="connsiteY5" fmla="*/ 62805 h 403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5840" h="403127">
                <a:moveTo>
                  <a:pt x="0" y="0"/>
                </a:moveTo>
                <a:lnTo>
                  <a:pt x="1065840" y="0"/>
                </a:lnTo>
                <a:lnTo>
                  <a:pt x="1046344" y="62806"/>
                </a:lnTo>
                <a:cubicBezTo>
                  <a:pt x="961754" y="262798"/>
                  <a:pt x="763724" y="403127"/>
                  <a:pt x="532919" y="403127"/>
                </a:cubicBezTo>
                <a:lnTo>
                  <a:pt x="532920" y="403126"/>
                </a:lnTo>
                <a:cubicBezTo>
                  <a:pt x="302115" y="403126"/>
                  <a:pt x="104085" y="262797"/>
                  <a:pt x="19496" y="6280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2" name="PA-音量8">
            <a:extLst>
              <a:ext uri="{FF2B5EF4-FFF2-40B4-BE49-F238E27FC236}">
                <a16:creationId xmlns:a16="http://schemas.microsoft.com/office/drawing/2014/main" xmlns="" id="{63E9B669-8C32-4C92-B912-E9FF417596E4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5549011" y="4359912"/>
            <a:ext cx="1093978" cy="455800"/>
          </a:xfrm>
          <a:custGeom>
            <a:avLst/>
            <a:gdLst>
              <a:gd name="connsiteX0" fmla="*/ 0 w 1093978"/>
              <a:gd name="connsiteY0" fmla="*/ 0 h 455800"/>
              <a:gd name="connsiteX1" fmla="*/ 1093978 w 1093978"/>
              <a:gd name="connsiteY1" fmla="*/ 0 h 455800"/>
              <a:gd name="connsiteX2" fmla="*/ 1092881 w 1093978"/>
              <a:gd name="connsiteY2" fmla="*/ 10885 h 455800"/>
              <a:gd name="connsiteX3" fmla="*/ 546988 w 1093978"/>
              <a:gd name="connsiteY3" fmla="*/ 455800 h 455800"/>
              <a:gd name="connsiteX4" fmla="*/ 546989 w 1093978"/>
              <a:gd name="connsiteY4" fmla="*/ 455799 h 455800"/>
              <a:gd name="connsiteX5" fmla="*/ 1097 w 1093978"/>
              <a:gd name="connsiteY5" fmla="*/ 10884 h 45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3978" h="455800">
                <a:moveTo>
                  <a:pt x="0" y="0"/>
                </a:moveTo>
                <a:lnTo>
                  <a:pt x="1093978" y="0"/>
                </a:lnTo>
                <a:lnTo>
                  <a:pt x="1092881" y="10885"/>
                </a:lnTo>
                <a:cubicBezTo>
                  <a:pt x="1040922" y="264797"/>
                  <a:pt x="816261" y="455800"/>
                  <a:pt x="546988" y="455800"/>
                </a:cubicBezTo>
                <a:lnTo>
                  <a:pt x="546989" y="455799"/>
                </a:lnTo>
                <a:cubicBezTo>
                  <a:pt x="277717" y="455799"/>
                  <a:pt x="53055" y="264796"/>
                  <a:pt x="1097" y="10884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3" name="PA-音量9">
            <a:extLst>
              <a:ext uri="{FF2B5EF4-FFF2-40B4-BE49-F238E27FC236}">
                <a16:creationId xmlns:a16="http://schemas.microsoft.com/office/drawing/2014/main" xmlns="" id="{E07E6E4F-6038-45EA-A543-29DFC26A3D48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5543701" y="4307240"/>
            <a:ext cx="1104598" cy="508473"/>
          </a:xfrm>
          <a:custGeom>
            <a:avLst/>
            <a:gdLst>
              <a:gd name="connsiteX0" fmla="*/ 0 w 1104598"/>
              <a:gd name="connsiteY0" fmla="*/ 0 h 508473"/>
              <a:gd name="connsiteX1" fmla="*/ 1104598 w 1104598"/>
              <a:gd name="connsiteY1" fmla="*/ 0 h 508473"/>
              <a:gd name="connsiteX2" fmla="*/ 1098191 w 1104598"/>
              <a:gd name="connsiteY2" fmla="*/ 63558 h 508473"/>
              <a:gd name="connsiteX3" fmla="*/ 552298 w 1104598"/>
              <a:gd name="connsiteY3" fmla="*/ 508473 h 508473"/>
              <a:gd name="connsiteX4" fmla="*/ 552299 w 1104598"/>
              <a:gd name="connsiteY4" fmla="*/ 508472 h 508473"/>
              <a:gd name="connsiteX5" fmla="*/ 6407 w 1104598"/>
              <a:gd name="connsiteY5" fmla="*/ 63557 h 508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4598" h="508473">
                <a:moveTo>
                  <a:pt x="0" y="0"/>
                </a:moveTo>
                <a:lnTo>
                  <a:pt x="1104598" y="0"/>
                </a:lnTo>
                <a:lnTo>
                  <a:pt x="1098191" y="63558"/>
                </a:lnTo>
                <a:cubicBezTo>
                  <a:pt x="1046232" y="317470"/>
                  <a:pt x="821571" y="508473"/>
                  <a:pt x="552298" y="508473"/>
                </a:cubicBezTo>
                <a:lnTo>
                  <a:pt x="552299" y="508472"/>
                </a:lnTo>
                <a:cubicBezTo>
                  <a:pt x="283027" y="508472"/>
                  <a:pt x="58365" y="317469"/>
                  <a:pt x="6407" y="63557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4" name="PA-音量10">
            <a:extLst>
              <a:ext uri="{FF2B5EF4-FFF2-40B4-BE49-F238E27FC236}">
                <a16:creationId xmlns:a16="http://schemas.microsoft.com/office/drawing/2014/main" xmlns="" id="{6A98D5AF-16F3-4BE6-9338-69F65E2FF6F5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5538788" y="4254566"/>
            <a:ext cx="1114425" cy="561147"/>
          </a:xfrm>
          <a:custGeom>
            <a:avLst/>
            <a:gdLst>
              <a:gd name="connsiteX0" fmla="*/ 0 w 1114425"/>
              <a:gd name="connsiteY0" fmla="*/ 0 h 561147"/>
              <a:gd name="connsiteX1" fmla="*/ 1114425 w 1114425"/>
              <a:gd name="connsiteY1" fmla="*/ 0 h 561147"/>
              <a:gd name="connsiteX2" fmla="*/ 1114425 w 1114425"/>
              <a:gd name="connsiteY2" fmla="*/ 3934 h 561147"/>
              <a:gd name="connsiteX3" fmla="*/ 557212 w 1114425"/>
              <a:gd name="connsiteY3" fmla="*/ 561147 h 561147"/>
              <a:gd name="connsiteX4" fmla="*/ 557213 w 1114425"/>
              <a:gd name="connsiteY4" fmla="*/ 561146 h 561147"/>
              <a:gd name="connsiteX5" fmla="*/ 0 w 1114425"/>
              <a:gd name="connsiteY5" fmla="*/ 3933 h 561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4425" h="561147">
                <a:moveTo>
                  <a:pt x="0" y="0"/>
                </a:moveTo>
                <a:lnTo>
                  <a:pt x="1114425" y="0"/>
                </a:lnTo>
                <a:lnTo>
                  <a:pt x="1114425" y="3934"/>
                </a:lnTo>
                <a:cubicBezTo>
                  <a:pt x="1114425" y="311674"/>
                  <a:pt x="864952" y="561147"/>
                  <a:pt x="557212" y="561147"/>
                </a:cubicBezTo>
                <a:lnTo>
                  <a:pt x="557213" y="561146"/>
                </a:lnTo>
                <a:cubicBezTo>
                  <a:pt x="249473" y="561146"/>
                  <a:pt x="0" y="311673"/>
                  <a:pt x="0" y="393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5" name="PA-音量11">
            <a:extLst>
              <a:ext uri="{FF2B5EF4-FFF2-40B4-BE49-F238E27FC236}">
                <a16:creationId xmlns:a16="http://schemas.microsoft.com/office/drawing/2014/main" xmlns="" id="{957D848E-8031-4490-825B-B0FFB9673C3B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5538788" y="4201892"/>
            <a:ext cx="1114425" cy="613820"/>
          </a:xfrm>
          <a:custGeom>
            <a:avLst/>
            <a:gdLst>
              <a:gd name="connsiteX0" fmla="*/ 0 w 1114425"/>
              <a:gd name="connsiteY0" fmla="*/ 0 h 613820"/>
              <a:gd name="connsiteX1" fmla="*/ 1114425 w 1114425"/>
              <a:gd name="connsiteY1" fmla="*/ 0 h 613820"/>
              <a:gd name="connsiteX2" fmla="*/ 1114425 w 1114425"/>
              <a:gd name="connsiteY2" fmla="*/ 56607 h 613820"/>
              <a:gd name="connsiteX3" fmla="*/ 557212 w 1114425"/>
              <a:gd name="connsiteY3" fmla="*/ 613820 h 613820"/>
              <a:gd name="connsiteX4" fmla="*/ 557213 w 1114425"/>
              <a:gd name="connsiteY4" fmla="*/ 613819 h 613820"/>
              <a:gd name="connsiteX5" fmla="*/ 0 w 1114425"/>
              <a:gd name="connsiteY5" fmla="*/ 56606 h 613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4425" h="613820">
                <a:moveTo>
                  <a:pt x="0" y="0"/>
                </a:moveTo>
                <a:lnTo>
                  <a:pt x="1114425" y="0"/>
                </a:lnTo>
                <a:lnTo>
                  <a:pt x="1114425" y="56607"/>
                </a:lnTo>
                <a:cubicBezTo>
                  <a:pt x="1114425" y="364347"/>
                  <a:pt x="864952" y="613820"/>
                  <a:pt x="557212" y="613820"/>
                </a:cubicBezTo>
                <a:lnTo>
                  <a:pt x="557213" y="613819"/>
                </a:lnTo>
                <a:cubicBezTo>
                  <a:pt x="249473" y="613819"/>
                  <a:pt x="0" y="364346"/>
                  <a:pt x="0" y="56606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6" name="PA-音量12">
            <a:extLst>
              <a:ext uri="{FF2B5EF4-FFF2-40B4-BE49-F238E27FC236}">
                <a16:creationId xmlns:a16="http://schemas.microsoft.com/office/drawing/2014/main" xmlns="" id="{5D84DF3C-1CBF-45EF-ABE3-E11CB2D7D355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5538788" y="4149220"/>
            <a:ext cx="1114425" cy="666493"/>
          </a:xfrm>
          <a:custGeom>
            <a:avLst/>
            <a:gdLst>
              <a:gd name="connsiteX0" fmla="*/ 0 w 1114425"/>
              <a:gd name="connsiteY0" fmla="*/ 0 h 666493"/>
              <a:gd name="connsiteX1" fmla="*/ 1114425 w 1114425"/>
              <a:gd name="connsiteY1" fmla="*/ 0 h 666493"/>
              <a:gd name="connsiteX2" fmla="*/ 1114425 w 1114425"/>
              <a:gd name="connsiteY2" fmla="*/ 109280 h 666493"/>
              <a:gd name="connsiteX3" fmla="*/ 557212 w 1114425"/>
              <a:gd name="connsiteY3" fmla="*/ 666493 h 666493"/>
              <a:gd name="connsiteX4" fmla="*/ 557213 w 1114425"/>
              <a:gd name="connsiteY4" fmla="*/ 666492 h 666493"/>
              <a:gd name="connsiteX5" fmla="*/ 0 w 1114425"/>
              <a:gd name="connsiteY5" fmla="*/ 109279 h 666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4425" h="666493">
                <a:moveTo>
                  <a:pt x="0" y="0"/>
                </a:moveTo>
                <a:lnTo>
                  <a:pt x="1114425" y="0"/>
                </a:lnTo>
                <a:lnTo>
                  <a:pt x="1114425" y="109280"/>
                </a:lnTo>
                <a:cubicBezTo>
                  <a:pt x="1114425" y="417020"/>
                  <a:pt x="864952" y="666493"/>
                  <a:pt x="557212" y="666493"/>
                </a:cubicBezTo>
                <a:lnTo>
                  <a:pt x="557213" y="666492"/>
                </a:lnTo>
                <a:cubicBezTo>
                  <a:pt x="249473" y="666492"/>
                  <a:pt x="0" y="417019"/>
                  <a:pt x="0" y="109279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7" name="PA-音量13">
            <a:extLst>
              <a:ext uri="{FF2B5EF4-FFF2-40B4-BE49-F238E27FC236}">
                <a16:creationId xmlns:a16="http://schemas.microsoft.com/office/drawing/2014/main" xmlns="" id="{5E789469-0D22-4B8A-9391-2A3945882B2D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5538788" y="4096546"/>
            <a:ext cx="1114425" cy="719166"/>
          </a:xfrm>
          <a:custGeom>
            <a:avLst/>
            <a:gdLst>
              <a:gd name="connsiteX0" fmla="*/ 0 w 1114425"/>
              <a:gd name="connsiteY0" fmla="*/ 0 h 719166"/>
              <a:gd name="connsiteX1" fmla="*/ 1114425 w 1114425"/>
              <a:gd name="connsiteY1" fmla="*/ 0 h 719166"/>
              <a:gd name="connsiteX2" fmla="*/ 1114425 w 1114425"/>
              <a:gd name="connsiteY2" fmla="*/ 161953 h 719166"/>
              <a:gd name="connsiteX3" fmla="*/ 557212 w 1114425"/>
              <a:gd name="connsiteY3" fmla="*/ 719166 h 719166"/>
              <a:gd name="connsiteX4" fmla="*/ 557213 w 1114425"/>
              <a:gd name="connsiteY4" fmla="*/ 719165 h 719166"/>
              <a:gd name="connsiteX5" fmla="*/ 0 w 1114425"/>
              <a:gd name="connsiteY5" fmla="*/ 161952 h 719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4425" h="719166">
                <a:moveTo>
                  <a:pt x="0" y="0"/>
                </a:moveTo>
                <a:lnTo>
                  <a:pt x="1114425" y="0"/>
                </a:lnTo>
                <a:lnTo>
                  <a:pt x="1114425" y="161953"/>
                </a:lnTo>
                <a:cubicBezTo>
                  <a:pt x="1114425" y="469693"/>
                  <a:pt x="864952" y="719166"/>
                  <a:pt x="557212" y="719166"/>
                </a:cubicBezTo>
                <a:lnTo>
                  <a:pt x="557213" y="719165"/>
                </a:lnTo>
                <a:cubicBezTo>
                  <a:pt x="249473" y="719165"/>
                  <a:pt x="0" y="469692"/>
                  <a:pt x="0" y="16195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8" name="PA-音量14">
            <a:extLst>
              <a:ext uri="{FF2B5EF4-FFF2-40B4-BE49-F238E27FC236}">
                <a16:creationId xmlns:a16="http://schemas.microsoft.com/office/drawing/2014/main" xmlns="" id="{54D6F3F0-EA35-48B1-AEB8-0514A2C4EBA0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5538788" y="4043872"/>
            <a:ext cx="1114425" cy="771840"/>
          </a:xfrm>
          <a:custGeom>
            <a:avLst/>
            <a:gdLst>
              <a:gd name="connsiteX0" fmla="*/ 0 w 1114425"/>
              <a:gd name="connsiteY0" fmla="*/ 0 h 771840"/>
              <a:gd name="connsiteX1" fmla="*/ 1114425 w 1114425"/>
              <a:gd name="connsiteY1" fmla="*/ 0 h 771840"/>
              <a:gd name="connsiteX2" fmla="*/ 1114425 w 1114425"/>
              <a:gd name="connsiteY2" fmla="*/ 214627 h 771840"/>
              <a:gd name="connsiteX3" fmla="*/ 557212 w 1114425"/>
              <a:gd name="connsiteY3" fmla="*/ 771840 h 771840"/>
              <a:gd name="connsiteX4" fmla="*/ 557213 w 1114425"/>
              <a:gd name="connsiteY4" fmla="*/ 771839 h 771840"/>
              <a:gd name="connsiteX5" fmla="*/ 0 w 1114425"/>
              <a:gd name="connsiteY5" fmla="*/ 214626 h 771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4425" h="771840">
                <a:moveTo>
                  <a:pt x="0" y="0"/>
                </a:moveTo>
                <a:lnTo>
                  <a:pt x="1114425" y="0"/>
                </a:lnTo>
                <a:lnTo>
                  <a:pt x="1114425" y="214627"/>
                </a:lnTo>
                <a:cubicBezTo>
                  <a:pt x="1114425" y="522367"/>
                  <a:pt x="864952" y="771840"/>
                  <a:pt x="557212" y="771840"/>
                </a:cubicBezTo>
                <a:lnTo>
                  <a:pt x="557213" y="771839"/>
                </a:lnTo>
                <a:cubicBezTo>
                  <a:pt x="249473" y="771839"/>
                  <a:pt x="0" y="522366"/>
                  <a:pt x="0" y="214626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9" name="PA-音量15">
            <a:extLst>
              <a:ext uri="{FF2B5EF4-FFF2-40B4-BE49-F238E27FC236}">
                <a16:creationId xmlns:a16="http://schemas.microsoft.com/office/drawing/2014/main" xmlns="" id="{1D836EFD-6D77-4E78-9D44-DDE2C091762F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5538788" y="3991200"/>
            <a:ext cx="1114425" cy="824513"/>
          </a:xfrm>
          <a:custGeom>
            <a:avLst/>
            <a:gdLst>
              <a:gd name="connsiteX0" fmla="*/ 0 w 1114425"/>
              <a:gd name="connsiteY0" fmla="*/ 0 h 824513"/>
              <a:gd name="connsiteX1" fmla="*/ 1114425 w 1114425"/>
              <a:gd name="connsiteY1" fmla="*/ 0 h 824513"/>
              <a:gd name="connsiteX2" fmla="*/ 1114425 w 1114425"/>
              <a:gd name="connsiteY2" fmla="*/ 267300 h 824513"/>
              <a:gd name="connsiteX3" fmla="*/ 557212 w 1114425"/>
              <a:gd name="connsiteY3" fmla="*/ 824513 h 824513"/>
              <a:gd name="connsiteX4" fmla="*/ 557213 w 1114425"/>
              <a:gd name="connsiteY4" fmla="*/ 824512 h 824513"/>
              <a:gd name="connsiteX5" fmla="*/ 0 w 1114425"/>
              <a:gd name="connsiteY5" fmla="*/ 267299 h 824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4425" h="824513">
                <a:moveTo>
                  <a:pt x="0" y="0"/>
                </a:moveTo>
                <a:lnTo>
                  <a:pt x="1114425" y="0"/>
                </a:lnTo>
                <a:lnTo>
                  <a:pt x="1114425" y="267300"/>
                </a:lnTo>
                <a:cubicBezTo>
                  <a:pt x="1114425" y="575040"/>
                  <a:pt x="864952" y="824513"/>
                  <a:pt x="557212" y="824513"/>
                </a:cubicBezTo>
                <a:lnTo>
                  <a:pt x="557213" y="824512"/>
                </a:lnTo>
                <a:cubicBezTo>
                  <a:pt x="249473" y="824512"/>
                  <a:pt x="0" y="575039"/>
                  <a:pt x="0" y="267299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20" name="PA-音量16">
            <a:extLst>
              <a:ext uri="{FF2B5EF4-FFF2-40B4-BE49-F238E27FC236}">
                <a16:creationId xmlns:a16="http://schemas.microsoft.com/office/drawing/2014/main" xmlns="" id="{02562613-E081-431F-AEF8-01E6F0F56017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5538788" y="3938526"/>
            <a:ext cx="1114425" cy="877186"/>
          </a:xfrm>
          <a:custGeom>
            <a:avLst/>
            <a:gdLst>
              <a:gd name="connsiteX0" fmla="*/ 0 w 1114425"/>
              <a:gd name="connsiteY0" fmla="*/ 0 h 877186"/>
              <a:gd name="connsiteX1" fmla="*/ 1114425 w 1114425"/>
              <a:gd name="connsiteY1" fmla="*/ 0 h 877186"/>
              <a:gd name="connsiteX2" fmla="*/ 1114425 w 1114425"/>
              <a:gd name="connsiteY2" fmla="*/ 319973 h 877186"/>
              <a:gd name="connsiteX3" fmla="*/ 557212 w 1114425"/>
              <a:gd name="connsiteY3" fmla="*/ 877186 h 877186"/>
              <a:gd name="connsiteX4" fmla="*/ 557213 w 1114425"/>
              <a:gd name="connsiteY4" fmla="*/ 877185 h 877186"/>
              <a:gd name="connsiteX5" fmla="*/ 0 w 1114425"/>
              <a:gd name="connsiteY5" fmla="*/ 319972 h 877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4425" h="877186">
                <a:moveTo>
                  <a:pt x="0" y="0"/>
                </a:moveTo>
                <a:lnTo>
                  <a:pt x="1114425" y="0"/>
                </a:lnTo>
                <a:lnTo>
                  <a:pt x="1114425" y="319973"/>
                </a:lnTo>
                <a:cubicBezTo>
                  <a:pt x="1114425" y="627713"/>
                  <a:pt x="864952" y="877186"/>
                  <a:pt x="557212" y="877186"/>
                </a:cubicBezTo>
                <a:lnTo>
                  <a:pt x="557213" y="877185"/>
                </a:lnTo>
                <a:cubicBezTo>
                  <a:pt x="249473" y="877185"/>
                  <a:pt x="0" y="627712"/>
                  <a:pt x="0" y="31997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21" name="PA-音量17">
            <a:extLst>
              <a:ext uri="{FF2B5EF4-FFF2-40B4-BE49-F238E27FC236}">
                <a16:creationId xmlns:a16="http://schemas.microsoft.com/office/drawing/2014/main" xmlns="" id="{62B42862-4532-4A62-837E-89D9F6D8DDFA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>
            <a:off x="5538788" y="3885852"/>
            <a:ext cx="1114425" cy="929860"/>
          </a:xfrm>
          <a:custGeom>
            <a:avLst/>
            <a:gdLst>
              <a:gd name="connsiteX0" fmla="*/ 0 w 1114425"/>
              <a:gd name="connsiteY0" fmla="*/ 0 h 929860"/>
              <a:gd name="connsiteX1" fmla="*/ 1114425 w 1114425"/>
              <a:gd name="connsiteY1" fmla="*/ 0 h 929860"/>
              <a:gd name="connsiteX2" fmla="*/ 1114425 w 1114425"/>
              <a:gd name="connsiteY2" fmla="*/ 372647 h 929860"/>
              <a:gd name="connsiteX3" fmla="*/ 557212 w 1114425"/>
              <a:gd name="connsiteY3" fmla="*/ 929860 h 929860"/>
              <a:gd name="connsiteX4" fmla="*/ 557213 w 1114425"/>
              <a:gd name="connsiteY4" fmla="*/ 929859 h 929860"/>
              <a:gd name="connsiteX5" fmla="*/ 0 w 1114425"/>
              <a:gd name="connsiteY5" fmla="*/ 372646 h 929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4425" h="929860">
                <a:moveTo>
                  <a:pt x="0" y="0"/>
                </a:moveTo>
                <a:lnTo>
                  <a:pt x="1114425" y="0"/>
                </a:lnTo>
                <a:lnTo>
                  <a:pt x="1114425" y="372647"/>
                </a:lnTo>
                <a:cubicBezTo>
                  <a:pt x="1114425" y="680387"/>
                  <a:pt x="864952" y="929860"/>
                  <a:pt x="557212" y="929860"/>
                </a:cubicBezTo>
                <a:lnTo>
                  <a:pt x="557213" y="929859"/>
                </a:lnTo>
                <a:cubicBezTo>
                  <a:pt x="249473" y="929859"/>
                  <a:pt x="0" y="680386"/>
                  <a:pt x="0" y="372646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22" name="PA-音量18">
            <a:extLst>
              <a:ext uri="{FF2B5EF4-FFF2-40B4-BE49-F238E27FC236}">
                <a16:creationId xmlns:a16="http://schemas.microsoft.com/office/drawing/2014/main" xmlns="" id="{B5ACE9F1-551B-4327-89E6-EE0D150312A4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>
            <a:off x="5538788" y="3833180"/>
            <a:ext cx="1114425" cy="982533"/>
          </a:xfrm>
          <a:custGeom>
            <a:avLst/>
            <a:gdLst>
              <a:gd name="connsiteX0" fmla="*/ 0 w 1114425"/>
              <a:gd name="connsiteY0" fmla="*/ 0 h 982533"/>
              <a:gd name="connsiteX1" fmla="*/ 1114425 w 1114425"/>
              <a:gd name="connsiteY1" fmla="*/ 0 h 982533"/>
              <a:gd name="connsiteX2" fmla="*/ 1114425 w 1114425"/>
              <a:gd name="connsiteY2" fmla="*/ 425320 h 982533"/>
              <a:gd name="connsiteX3" fmla="*/ 557212 w 1114425"/>
              <a:gd name="connsiteY3" fmla="*/ 982533 h 982533"/>
              <a:gd name="connsiteX4" fmla="*/ 557213 w 1114425"/>
              <a:gd name="connsiteY4" fmla="*/ 982532 h 982533"/>
              <a:gd name="connsiteX5" fmla="*/ 0 w 1114425"/>
              <a:gd name="connsiteY5" fmla="*/ 425319 h 982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4425" h="982533">
                <a:moveTo>
                  <a:pt x="0" y="0"/>
                </a:moveTo>
                <a:lnTo>
                  <a:pt x="1114425" y="0"/>
                </a:lnTo>
                <a:lnTo>
                  <a:pt x="1114425" y="425320"/>
                </a:lnTo>
                <a:cubicBezTo>
                  <a:pt x="1114425" y="733060"/>
                  <a:pt x="864952" y="982533"/>
                  <a:pt x="557212" y="982533"/>
                </a:cubicBezTo>
                <a:lnTo>
                  <a:pt x="557213" y="982532"/>
                </a:lnTo>
                <a:cubicBezTo>
                  <a:pt x="249473" y="982532"/>
                  <a:pt x="0" y="733059"/>
                  <a:pt x="0" y="425319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23" name="PA-音量19">
            <a:extLst>
              <a:ext uri="{FF2B5EF4-FFF2-40B4-BE49-F238E27FC236}">
                <a16:creationId xmlns:a16="http://schemas.microsoft.com/office/drawing/2014/main" xmlns="" id="{A9931CE3-5C73-45F2-8144-90758F20A014}"/>
              </a:ext>
            </a:extLst>
          </p:cNvPr>
          <p:cNvSpPr/>
          <p:nvPr>
            <p:custDataLst>
              <p:tags r:id="rId19"/>
            </p:custDataLst>
          </p:nvPr>
        </p:nvSpPr>
        <p:spPr>
          <a:xfrm>
            <a:off x="5538788" y="3780506"/>
            <a:ext cx="1114425" cy="1035206"/>
          </a:xfrm>
          <a:custGeom>
            <a:avLst/>
            <a:gdLst>
              <a:gd name="connsiteX0" fmla="*/ 0 w 1114425"/>
              <a:gd name="connsiteY0" fmla="*/ 0 h 1035206"/>
              <a:gd name="connsiteX1" fmla="*/ 1114425 w 1114425"/>
              <a:gd name="connsiteY1" fmla="*/ 0 h 1035206"/>
              <a:gd name="connsiteX2" fmla="*/ 1114425 w 1114425"/>
              <a:gd name="connsiteY2" fmla="*/ 477993 h 1035206"/>
              <a:gd name="connsiteX3" fmla="*/ 557212 w 1114425"/>
              <a:gd name="connsiteY3" fmla="*/ 1035206 h 1035206"/>
              <a:gd name="connsiteX4" fmla="*/ 557213 w 1114425"/>
              <a:gd name="connsiteY4" fmla="*/ 1035205 h 1035206"/>
              <a:gd name="connsiteX5" fmla="*/ 0 w 1114425"/>
              <a:gd name="connsiteY5" fmla="*/ 477992 h 1035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4425" h="1035206">
                <a:moveTo>
                  <a:pt x="0" y="0"/>
                </a:moveTo>
                <a:lnTo>
                  <a:pt x="1114425" y="0"/>
                </a:lnTo>
                <a:lnTo>
                  <a:pt x="1114425" y="477993"/>
                </a:lnTo>
                <a:cubicBezTo>
                  <a:pt x="1114425" y="785733"/>
                  <a:pt x="864952" y="1035206"/>
                  <a:pt x="557212" y="1035206"/>
                </a:cubicBezTo>
                <a:lnTo>
                  <a:pt x="557213" y="1035205"/>
                </a:lnTo>
                <a:cubicBezTo>
                  <a:pt x="249473" y="1035205"/>
                  <a:pt x="0" y="785732"/>
                  <a:pt x="0" y="47799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24" name="PA-音量20">
            <a:extLst>
              <a:ext uri="{FF2B5EF4-FFF2-40B4-BE49-F238E27FC236}">
                <a16:creationId xmlns:a16="http://schemas.microsoft.com/office/drawing/2014/main" xmlns="" id="{8CCDEA23-E25D-4D0A-909F-70C675D0B65B}"/>
              </a:ext>
            </a:extLst>
          </p:cNvPr>
          <p:cNvSpPr/>
          <p:nvPr>
            <p:custDataLst>
              <p:tags r:id="rId20"/>
            </p:custDataLst>
          </p:nvPr>
        </p:nvSpPr>
        <p:spPr>
          <a:xfrm>
            <a:off x="5538788" y="3727832"/>
            <a:ext cx="1114425" cy="1087880"/>
          </a:xfrm>
          <a:custGeom>
            <a:avLst/>
            <a:gdLst>
              <a:gd name="connsiteX0" fmla="*/ 0 w 1114425"/>
              <a:gd name="connsiteY0" fmla="*/ 0 h 1087880"/>
              <a:gd name="connsiteX1" fmla="*/ 1114425 w 1114425"/>
              <a:gd name="connsiteY1" fmla="*/ 0 h 1087880"/>
              <a:gd name="connsiteX2" fmla="*/ 1114425 w 1114425"/>
              <a:gd name="connsiteY2" fmla="*/ 530667 h 1087880"/>
              <a:gd name="connsiteX3" fmla="*/ 557212 w 1114425"/>
              <a:gd name="connsiteY3" fmla="*/ 1087880 h 1087880"/>
              <a:gd name="connsiteX4" fmla="*/ 557213 w 1114425"/>
              <a:gd name="connsiteY4" fmla="*/ 1087879 h 1087880"/>
              <a:gd name="connsiteX5" fmla="*/ 0 w 1114425"/>
              <a:gd name="connsiteY5" fmla="*/ 530666 h 1087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4425" h="1087880">
                <a:moveTo>
                  <a:pt x="0" y="0"/>
                </a:moveTo>
                <a:lnTo>
                  <a:pt x="1114425" y="0"/>
                </a:lnTo>
                <a:lnTo>
                  <a:pt x="1114425" y="530667"/>
                </a:lnTo>
                <a:cubicBezTo>
                  <a:pt x="1114425" y="838407"/>
                  <a:pt x="864952" y="1087880"/>
                  <a:pt x="557212" y="1087880"/>
                </a:cubicBezTo>
                <a:lnTo>
                  <a:pt x="557213" y="1087879"/>
                </a:lnTo>
                <a:cubicBezTo>
                  <a:pt x="249473" y="1087879"/>
                  <a:pt x="0" y="838406"/>
                  <a:pt x="0" y="530666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25" name="PA-音量21">
            <a:extLst>
              <a:ext uri="{FF2B5EF4-FFF2-40B4-BE49-F238E27FC236}">
                <a16:creationId xmlns:a16="http://schemas.microsoft.com/office/drawing/2014/main" xmlns="" id="{029FB42D-2566-4989-8AF0-B136212A1AD8}"/>
              </a:ext>
            </a:extLst>
          </p:cNvPr>
          <p:cNvSpPr/>
          <p:nvPr>
            <p:custDataLst>
              <p:tags r:id="rId21"/>
            </p:custDataLst>
          </p:nvPr>
        </p:nvSpPr>
        <p:spPr>
          <a:xfrm>
            <a:off x="5538788" y="3675160"/>
            <a:ext cx="1114425" cy="1140553"/>
          </a:xfrm>
          <a:custGeom>
            <a:avLst/>
            <a:gdLst>
              <a:gd name="connsiteX0" fmla="*/ 0 w 1114425"/>
              <a:gd name="connsiteY0" fmla="*/ 0 h 1140553"/>
              <a:gd name="connsiteX1" fmla="*/ 1114425 w 1114425"/>
              <a:gd name="connsiteY1" fmla="*/ 0 h 1140553"/>
              <a:gd name="connsiteX2" fmla="*/ 1114425 w 1114425"/>
              <a:gd name="connsiteY2" fmla="*/ 583340 h 1140553"/>
              <a:gd name="connsiteX3" fmla="*/ 557212 w 1114425"/>
              <a:gd name="connsiteY3" fmla="*/ 1140553 h 1140553"/>
              <a:gd name="connsiteX4" fmla="*/ 557213 w 1114425"/>
              <a:gd name="connsiteY4" fmla="*/ 1140552 h 1140553"/>
              <a:gd name="connsiteX5" fmla="*/ 0 w 1114425"/>
              <a:gd name="connsiteY5" fmla="*/ 583339 h 1140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4425" h="1140553">
                <a:moveTo>
                  <a:pt x="0" y="0"/>
                </a:moveTo>
                <a:lnTo>
                  <a:pt x="1114425" y="0"/>
                </a:lnTo>
                <a:lnTo>
                  <a:pt x="1114425" y="583340"/>
                </a:lnTo>
                <a:cubicBezTo>
                  <a:pt x="1114425" y="891080"/>
                  <a:pt x="864952" y="1140553"/>
                  <a:pt x="557212" y="1140553"/>
                </a:cubicBezTo>
                <a:lnTo>
                  <a:pt x="557213" y="1140552"/>
                </a:lnTo>
                <a:cubicBezTo>
                  <a:pt x="249473" y="1140552"/>
                  <a:pt x="0" y="891079"/>
                  <a:pt x="0" y="583339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26" name="PA-音量22">
            <a:extLst>
              <a:ext uri="{FF2B5EF4-FFF2-40B4-BE49-F238E27FC236}">
                <a16:creationId xmlns:a16="http://schemas.microsoft.com/office/drawing/2014/main" xmlns="" id="{2A9676C5-F566-4CB3-AF87-4655BDEFC721}"/>
              </a:ext>
            </a:extLst>
          </p:cNvPr>
          <p:cNvSpPr/>
          <p:nvPr>
            <p:custDataLst>
              <p:tags r:id="rId22"/>
            </p:custDataLst>
          </p:nvPr>
        </p:nvSpPr>
        <p:spPr>
          <a:xfrm>
            <a:off x="5538787" y="3622486"/>
            <a:ext cx="1114426" cy="1193226"/>
          </a:xfrm>
          <a:custGeom>
            <a:avLst/>
            <a:gdLst>
              <a:gd name="connsiteX0" fmla="*/ 0 w 1114426"/>
              <a:gd name="connsiteY0" fmla="*/ 0 h 1193226"/>
              <a:gd name="connsiteX1" fmla="*/ 1114426 w 1114426"/>
              <a:gd name="connsiteY1" fmla="*/ 0 h 1193226"/>
              <a:gd name="connsiteX2" fmla="*/ 1114425 w 1114426"/>
              <a:gd name="connsiteY2" fmla="*/ 636013 h 1193226"/>
              <a:gd name="connsiteX3" fmla="*/ 557212 w 1114426"/>
              <a:gd name="connsiteY3" fmla="*/ 1193226 h 1193226"/>
              <a:gd name="connsiteX4" fmla="*/ 557213 w 1114426"/>
              <a:gd name="connsiteY4" fmla="*/ 1193225 h 1193226"/>
              <a:gd name="connsiteX5" fmla="*/ 0 w 1114426"/>
              <a:gd name="connsiteY5" fmla="*/ 636012 h 1193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4426" h="1193226">
                <a:moveTo>
                  <a:pt x="0" y="0"/>
                </a:moveTo>
                <a:lnTo>
                  <a:pt x="1114426" y="0"/>
                </a:lnTo>
                <a:lnTo>
                  <a:pt x="1114425" y="636013"/>
                </a:lnTo>
                <a:cubicBezTo>
                  <a:pt x="1114425" y="943753"/>
                  <a:pt x="864952" y="1193226"/>
                  <a:pt x="557212" y="1193226"/>
                </a:cubicBezTo>
                <a:lnTo>
                  <a:pt x="557213" y="1193225"/>
                </a:lnTo>
                <a:cubicBezTo>
                  <a:pt x="249473" y="1193225"/>
                  <a:pt x="0" y="943752"/>
                  <a:pt x="0" y="63601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27" name="PA-音量23">
            <a:extLst>
              <a:ext uri="{FF2B5EF4-FFF2-40B4-BE49-F238E27FC236}">
                <a16:creationId xmlns:a16="http://schemas.microsoft.com/office/drawing/2014/main" xmlns="" id="{419861C3-59A6-4E9D-AB4E-1A15FE641964}"/>
              </a:ext>
            </a:extLst>
          </p:cNvPr>
          <p:cNvSpPr/>
          <p:nvPr>
            <p:custDataLst>
              <p:tags r:id="rId23"/>
            </p:custDataLst>
          </p:nvPr>
        </p:nvSpPr>
        <p:spPr>
          <a:xfrm>
            <a:off x="5538787" y="3569814"/>
            <a:ext cx="1114426" cy="1245899"/>
          </a:xfrm>
          <a:custGeom>
            <a:avLst/>
            <a:gdLst>
              <a:gd name="connsiteX0" fmla="*/ 0 w 1114426"/>
              <a:gd name="connsiteY0" fmla="*/ 0 h 1245899"/>
              <a:gd name="connsiteX1" fmla="*/ 1114426 w 1114426"/>
              <a:gd name="connsiteY1" fmla="*/ 0 h 1245899"/>
              <a:gd name="connsiteX2" fmla="*/ 1114425 w 1114426"/>
              <a:gd name="connsiteY2" fmla="*/ 688686 h 1245899"/>
              <a:gd name="connsiteX3" fmla="*/ 557212 w 1114426"/>
              <a:gd name="connsiteY3" fmla="*/ 1245899 h 1245899"/>
              <a:gd name="connsiteX4" fmla="*/ 557213 w 1114426"/>
              <a:gd name="connsiteY4" fmla="*/ 1245898 h 1245899"/>
              <a:gd name="connsiteX5" fmla="*/ 0 w 1114426"/>
              <a:gd name="connsiteY5" fmla="*/ 688685 h 1245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4426" h="1245899">
                <a:moveTo>
                  <a:pt x="0" y="0"/>
                </a:moveTo>
                <a:lnTo>
                  <a:pt x="1114426" y="0"/>
                </a:lnTo>
                <a:lnTo>
                  <a:pt x="1114425" y="688686"/>
                </a:lnTo>
                <a:cubicBezTo>
                  <a:pt x="1114425" y="996426"/>
                  <a:pt x="864952" y="1245899"/>
                  <a:pt x="557212" y="1245899"/>
                </a:cubicBezTo>
                <a:lnTo>
                  <a:pt x="557213" y="1245898"/>
                </a:lnTo>
                <a:cubicBezTo>
                  <a:pt x="249473" y="1245898"/>
                  <a:pt x="0" y="996425"/>
                  <a:pt x="0" y="68868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28" name="PA-音量24">
            <a:extLst>
              <a:ext uri="{FF2B5EF4-FFF2-40B4-BE49-F238E27FC236}">
                <a16:creationId xmlns:a16="http://schemas.microsoft.com/office/drawing/2014/main" xmlns="" id="{1DF3408A-600D-45FA-914F-2AB6E800C7DF}"/>
              </a:ext>
            </a:extLst>
          </p:cNvPr>
          <p:cNvSpPr/>
          <p:nvPr>
            <p:custDataLst>
              <p:tags r:id="rId24"/>
            </p:custDataLst>
          </p:nvPr>
        </p:nvSpPr>
        <p:spPr>
          <a:xfrm>
            <a:off x="5538787" y="3517140"/>
            <a:ext cx="1114426" cy="1298573"/>
          </a:xfrm>
          <a:custGeom>
            <a:avLst/>
            <a:gdLst>
              <a:gd name="connsiteX0" fmla="*/ 0 w 1114426"/>
              <a:gd name="connsiteY0" fmla="*/ 0 h 1298573"/>
              <a:gd name="connsiteX1" fmla="*/ 1114426 w 1114426"/>
              <a:gd name="connsiteY1" fmla="*/ 0 h 1298573"/>
              <a:gd name="connsiteX2" fmla="*/ 1114425 w 1114426"/>
              <a:gd name="connsiteY2" fmla="*/ 741360 h 1298573"/>
              <a:gd name="connsiteX3" fmla="*/ 557212 w 1114426"/>
              <a:gd name="connsiteY3" fmla="*/ 1298573 h 1298573"/>
              <a:gd name="connsiteX4" fmla="*/ 557213 w 1114426"/>
              <a:gd name="connsiteY4" fmla="*/ 1298572 h 1298573"/>
              <a:gd name="connsiteX5" fmla="*/ 0 w 1114426"/>
              <a:gd name="connsiteY5" fmla="*/ 741359 h 1298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4426" h="1298573">
                <a:moveTo>
                  <a:pt x="0" y="0"/>
                </a:moveTo>
                <a:lnTo>
                  <a:pt x="1114426" y="0"/>
                </a:lnTo>
                <a:lnTo>
                  <a:pt x="1114425" y="741360"/>
                </a:lnTo>
                <a:cubicBezTo>
                  <a:pt x="1114425" y="1049100"/>
                  <a:pt x="864952" y="1298573"/>
                  <a:pt x="557212" y="1298573"/>
                </a:cubicBezTo>
                <a:lnTo>
                  <a:pt x="557213" y="1298572"/>
                </a:lnTo>
                <a:cubicBezTo>
                  <a:pt x="249473" y="1298572"/>
                  <a:pt x="0" y="1049099"/>
                  <a:pt x="0" y="741359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29" name="PA-音量25">
            <a:extLst>
              <a:ext uri="{FF2B5EF4-FFF2-40B4-BE49-F238E27FC236}">
                <a16:creationId xmlns:a16="http://schemas.microsoft.com/office/drawing/2014/main" xmlns="" id="{EDCAEB0F-1884-48AD-A46C-99216D0F3F7F}"/>
              </a:ext>
            </a:extLst>
          </p:cNvPr>
          <p:cNvSpPr/>
          <p:nvPr>
            <p:custDataLst>
              <p:tags r:id="rId25"/>
            </p:custDataLst>
          </p:nvPr>
        </p:nvSpPr>
        <p:spPr>
          <a:xfrm>
            <a:off x="5538787" y="3464466"/>
            <a:ext cx="1114426" cy="1351246"/>
          </a:xfrm>
          <a:custGeom>
            <a:avLst/>
            <a:gdLst>
              <a:gd name="connsiteX0" fmla="*/ 0 w 1114426"/>
              <a:gd name="connsiteY0" fmla="*/ 0 h 1351246"/>
              <a:gd name="connsiteX1" fmla="*/ 1114426 w 1114426"/>
              <a:gd name="connsiteY1" fmla="*/ 0 h 1351246"/>
              <a:gd name="connsiteX2" fmla="*/ 1114425 w 1114426"/>
              <a:gd name="connsiteY2" fmla="*/ 794033 h 1351246"/>
              <a:gd name="connsiteX3" fmla="*/ 557212 w 1114426"/>
              <a:gd name="connsiteY3" fmla="*/ 1351246 h 1351246"/>
              <a:gd name="connsiteX4" fmla="*/ 557213 w 1114426"/>
              <a:gd name="connsiteY4" fmla="*/ 1351245 h 1351246"/>
              <a:gd name="connsiteX5" fmla="*/ 0 w 1114426"/>
              <a:gd name="connsiteY5" fmla="*/ 794032 h 1351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4426" h="1351246">
                <a:moveTo>
                  <a:pt x="0" y="0"/>
                </a:moveTo>
                <a:lnTo>
                  <a:pt x="1114426" y="0"/>
                </a:lnTo>
                <a:lnTo>
                  <a:pt x="1114425" y="794033"/>
                </a:lnTo>
                <a:cubicBezTo>
                  <a:pt x="1114425" y="1101773"/>
                  <a:pt x="864952" y="1351246"/>
                  <a:pt x="557212" y="1351246"/>
                </a:cubicBezTo>
                <a:lnTo>
                  <a:pt x="557213" y="1351245"/>
                </a:lnTo>
                <a:cubicBezTo>
                  <a:pt x="249473" y="1351245"/>
                  <a:pt x="0" y="1101772"/>
                  <a:pt x="0" y="79403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0" name="PA-音量26">
            <a:extLst>
              <a:ext uri="{FF2B5EF4-FFF2-40B4-BE49-F238E27FC236}">
                <a16:creationId xmlns:a16="http://schemas.microsoft.com/office/drawing/2014/main" xmlns="" id="{8ED835C7-1D0C-4D12-9690-53B3320B8EB1}"/>
              </a:ext>
            </a:extLst>
          </p:cNvPr>
          <p:cNvSpPr/>
          <p:nvPr>
            <p:custDataLst>
              <p:tags r:id="rId26"/>
            </p:custDataLst>
          </p:nvPr>
        </p:nvSpPr>
        <p:spPr>
          <a:xfrm>
            <a:off x="5538787" y="3411794"/>
            <a:ext cx="1114426" cy="1403919"/>
          </a:xfrm>
          <a:custGeom>
            <a:avLst/>
            <a:gdLst>
              <a:gd name="connsiteX0" fmla="*/ 0 w 1114426"/>
              <a:gd name="connsiteY0" fmla="*/ 0 h 1403919"/>
              <a:gd name="connsiteX1" fmla="*/ 1114426 w 1114426"/>
              <a:gd name="connsiteY1" fmla="*/ 0 h 1403919"/>
              <a:gd name="connsiteX2" fmla="*/ 1114425 w 1114426"/>
              <a:gd name="connsiteY2" fmla="*/ 846706 h 1403919"/>
              <a:gd name="connsiteX3" fmla="*/ 557212 w 1114426"/>
              <a:gd name="connsiteY3" fmla="*/ 1403919 h 1403919"/>
              <a:gd name="connsiteX4" fmla="*/ 557213 w 1114426"/>
              <a:gd name="connsiteY4" fmla="*/ 1403918 h 1403919"/>
              <a:gd name="connsiteX5" fmla="*/ 0 w 1114426"/>
              <a:gd name="connsiteY5" fmla="*/ 846705 h 1403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4426" h="1403919">
                <a:moveTo>
                  <a:pt x="0" y="0"/>
                </a:moveTo>
                <a:lnTo>
                  <a:pt x="1114426" y="0"/>
                </a:lnTo>
                <a:lnTo>
                  <a:pt x="1114425" y="846706"/>
                </a:lnTo>
                <a:cubicBezTo>
                  <a:pt x="1114425" y="1154446"/>
                  <a:pt x="864952" y="1403919"/>
                  <a:pt x="557212" y="1403919"/>
                </a:cubicBezTo>
                <a:lnTo>
                  <a:pt x="557213" y="1403918"/>
                </a:lnTo>
                <a:cubicBezTo>
                  <a:pt x="249473" y="1403918"/>
                  <a:pt x="0" y="1154445"/>
                  <a:pt x="0" y="84670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1" name="PA-音量27">
            <a:extLst>
              <a:ext uri="{FF2B5EF4-FFF2-40B4-BE49-F238E27FC236}">
                <a16:creationId xmlns:a16="http://schemas.microsoft.com/office/drawing/2014/main" xmlns="" id="{F36FB912-EFA8-4901-A4C9-A3EF27AFB812}"/>
              </a:ext>
            </a:extLst>
          </p:cNvPr>
          <p:cNvSpPr/>
          <p:nvPr>
            <p:custDataLst>
              <p:tags r:id="rId27"/>
            </p:custDataLst>
          </p:nvPr>
        </p:nvSpPr>
        <p:spPr>
          <a:xfrm>
            <a:off x="5538787" y="3359120"/>
            <a:ext cx="1114426" cy="1456593"/>
          </a:xfrm>
          <a:custGeom>
            <a:avLst/>
            <a:gdLst>
              <a:gd name="connsiteX0" fmla="*/ 0 w 1114426"/>
              <a:gd name="connsiteY0" fmla="*/ 0 h 1456593"/>
              <a:gd name="connsiteX1" fmla="*/ 1114426 w 1114426"/>
              <a:gd name="connsiteY1" fmla="*/ 0 h 1456593"/>
              <a:gd name="connsiteX2" fmla="*/ 1114425 w 1114426"/>
              <a:gd name="connsiteY2" fmla="*/ 899380 h 1456593"/>
              <a:gd name="connsiteX3" fmla="*/ 557212 w 1114426"/>
              <a:gd name="connsiteY3" fmla="*/ 1456593 h 1456593"/>
              <a:gd name="connsiteX4" fmla="*/ 557213 w 1114426"/>
              <a:gd name="connsiteY4" fmla="*/ 1456592 h 1456593"/>
              <a:gd name="connsiteX5" fmla="*/ 0 w 1114426"/>
              <a:gd name="connsiteY5" fmla="*/ 899379 h 1456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4426" h="1456593">
                <a:moveTo>
                  <a:pt x="0" y="0"/>
                </a:moveTo>
                <a:lnTo>
                  <a:pt x="1114426" y="0"/>
                </a:lnTo>
                <a:lnTo>
                  <a:pt x="1114425" y="899380"/>
                </a:lnTo>
                <a:cubicBezTo>
                  <a:pt x="1114425" y="1207120"/>
                  <a:pt x="864952" y="1456593"/>
                  <a:pt x="557212" y="1456593"/>
                </a:cubicBezTo>
                <a:lnTo>
                  <a:pt x="557213" y="1456592"/>
                </a:lnTo>
                <a:cubicBezTo>
                  <a:pt x="249473" y="1456592"/>
                  <a:pt x="0" y="1207119"/>
                  <a:pt x="0" y="899379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2" name="PA-音量28">
            <a:extLst>
              <a:ext uri="{FF2B5EF4-FFF2-40B4-BE49-F238E27FC236}">
                <a16:creationId xmlns:a16="http://schemas.microsoft.com/office/drawing/2014/main" xmlns="" id="{535D9959-0BFE-455C-A174-DA3DDD7649CF}"/>
              </a:ext>
            </a:extLst>
          </p:cNvPr>
          <p:cNvSpPr/>
          <p:nvPr>
            <p:custDataLst>
              <p:tags r:id="rId28"/>
            </p:custDataLst>
          </p:nvPr>
        </p:nvSpPr>
        <p:spPr>
          <a:xfrm>
            <a:off x="5538787" y="3306446"/>
            <a:ext cx="1114426" cy="1509266"/>
          </a:xfrm>
          <a:custGeom>
            <a:avLst/>
            <a:gdLst>
              <a:gd name="connsiteX0" fmla="*/ 0 w 1114426"/>
              <a:gd name="connsiteY0" fmla="*/ 0 h 1509266"/>
              <a:gd name="connsiteX1" fmla="*/ 1114426 w 1114426"/>
              <a:gd name="connsiteY1" fmla="*/ 0 h 1509266"/>
              <a:gd name="connsiteX2" fmla="*/ 1114425 w 1114426"/>
              <a:gd name="connsiteY2" fmla="*/ 952053 h 1509266"/>
              <a:gd name="connsiteX3" fmla="*/ 557212 w 1114426"/>
              <a:gd name="connsiteY3" fmla="*/ 1509266 h 1509266"/>
              <a:gd name="connsiteX4" fmla="*/ 557213 w 1114426"/>
              <a:gd name="connsiteY4" fmla="*/ 1509265 h 1509266"/>
              <a:gd name="connsiteX5" fmla="*/ 0 w 1114426"/>
              <a:gd name="connsiteY5" fmla="*/ 952052 h 1509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4426" h="1509266">
                <a:moveTo>
                  <a:pt x="0" y="0"/>
                </a:moveTo>
                <a:lnTo>
                  <a:pt x="1114426" y="0"/>
                </a:lnTo>
                <a:lnTo>
                  <a:pt x="1114425" y="952053"/>
                </a:lnTo>
                <a:cubicBezTo>
                  <a:pt x="1114425" y="1259793"/>
                  <a:pt x="864952" y="1509266"/>
                  <a:pt x="557212" y="1509266"/>
                </a:cubicBezTo>
                <a:lnTo>
                  <a:pt x="557213" y="1509265"/>
                </a:lnTo>
                <a:cubicBezTo>
                  <a:pt x="249473" y="1509265"/>
                  <a:pt x="0" y="1259792"/>
                  <a:pt x="0" y="95205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3" name="PA-音量29">
            <a:extLst>
              <a:ext uri="{FF2B5EF4-FFF2-40B4-BE49-F238E27FC236}">
                <a16:creationId xmlns:a16="http://schemas.microsoft.com/office/drawing/2014/main" xmlns="" id="{A2521548-0D8C-4205-AC8D-E9D53DA54E5E}"/>
              </a:ext>
            </a:extLst>
          </p:cNvPr>
          <p:cNvSpPr/>
          <p:nvPr>
            <p:custDataLst>
              <p:tags r:id="rId29"/>
            </p:custDataLst>
          </p:nvPr>
        </p:nvSpPr>
        <p:spPr>
          <a:xfrm>
            <a:off x="5538787" y="3253774"/>
            <a:ext cx="1114426" cy="1561939"/>
          </a:xfrm>
          <a:custGeom>
            <a:avLst/>
            <a:gdLst>
              <a:gd name="connsiteX0" fmla="*/ 0 w 1114426"/>
              <a:gd name="connsiteY0" fmla="*/ 0 h 1561939"/>
              <a:gd name="connsiteX1" fmla="*/ 1114426 w 1114426"/>
              <a:gd name="connsiteY1" fmla="*/ 0 h 1561939"/>
              <a:gd name="connsiteX2" fmla="*/ 1114425 w 1114426"/>
              <a:gd name="connsiteY2" fmla="*/ 1004726 h 1561939"/>
              <a:gd name="connsiteX3" fmla="*/ 557212 w 1114426"/>
              <a:gd name="connsiteY3" fmla="*/ 1561939 h 1561939"/>
              <a:gd name="connsiteX4" fmla="*/ 557213 w 1114426"/>
              <a:gd name="connsiteY4" fmla="*/ 1561938 h 1561939"/>
              <a:gd name="connsiteX5" fmla="*/ 0 w 1114426"/>
              <a:gd name="connsiteY5" fmla="*/ 1004725 h 1561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4426" h="1561939">
                <a:moveTo>
                  <a:pt x="0" y="0"/>
                </a:moveTo>
                <a:lnTo>
                  <a:pt x="1114426" y="0"/>
                </a:lnTo>
                <a:lnTo>
                  <a:pt x="1114425" y="1004726"/>
                </a:lnTo>
                <a:cubicBezTo>
                  <a:pt x="1114425" y="1312466"/>
                  <a:pt x="864952" y="1561939"/>
                  <a:pt x="557212" y="1561939"/>
                </a:cubicBezTo>
                <a:lnTo>
                  <a:pt x="557213" y="1561938"/>
                </a:lnTo>
                <a:cubicBezTo>
                  <a:pt x="249473" y="1561938"/>
                  <a:pt x="0" y="1312465"/>
                  <a:pt x="0" y="100472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4" name="PA-音量30">
            <a:extLst>
              <a:ext uri="{FF2B5EF4-FFF2-40B4-BE49-F238E27FC236}">
                <a16:creationId xmlns:a16="http://schemas.microsoft.com/office/drawing/2014/main" xmlns="" id="{9C5A0BE5-0385-475B-A32A-BF398DBE7E81}"/>
              </a:ext>
            </a:extLst>
          </p:cNvPr>
          <p:cNvSpPr/>
          <p:nvPr>
            <p:custDataLst>
              <p:tags r:id="rId30"/>
            </p:custDataLst>
          </p:nvPr>
        </p:nvSpPr>
        <p:spPr>
          <a:xfrm>
            <a:off x="5538787" y="3201100"/>
            <a:ext cx="1114426" cy="1614612"/>
          </a:xfrm>
          <a:custGeom>
            <a:avLst/>
            <a:gdLst>
              <a:gd name="connsiteX0" fmla="*/ 0 w 1114426"/>
              <a:gd name="connsiteY0" fmla="*/ 0 h 1614612"/>
              <a:gd name="connsiteX1" fmla="*/ 1114426 w 1114426"/>
              <a:gd name="connsiteY1" fmla="*/ 0 h 1614612"/>
              <a:gd name="connsiteX2" fmla="*/ 1114425 w 1114426"/>
              <a:gd name="connsiteY2" fmla="*/ 1057399 h 1614612"/>
              <a:gd name="connsiteX3" fmla="*/ 557212 w 1114426"/>
              <a:gd name="connsiteY3" fmla="*/ 1614612 h 1614612"/>
              <a:gd name="connsiteX4" fmla="*/ 557213 w 1114426"/>
              <a:gd name="connsiteY4" fmla="*/ 1614611 h 1614612"/>
              <a:gd name="connsiteX5" fmla="*/ 0 w 1114426"/>
              <a:gd name="connsiteY5" fmla="*/ 1057398 h 1614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4426" h="1614612">
                <a:moveTo>
                  <a:pt x="0" y="0"/>
                </a:moveTo>
                <a:lnTo>
                  <a:pt x="1114426" y="0"/>
                </a:lnTo>
                <a:lnTo>
                  <a:pt x="1114425" y="1057399"/>
                </a:lnTo>
                <a:cubicBezTo>
                  <a:pt x="1114425" y="1365139"/>
                  <a:pt x="864952" y="1614612"/>
                  <a:pt x="557212" y="1614612"/>
                </a:cubicBezTo>
                <a:lnTo>
                  <a:pt x="557213" y="1614611"/>
                </a:lnTo>
                <a:cubicBezTo>
                  <a:pt x="249473" y="1614611"/>
                  <a:pt x="0" y="1365138"/>
                  <a:pt x="0" y="1057398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5" name="PA-音量31">
            <a:extLst>
              <a:ext uri="{FF2B5EF4-FFF2-40B4-BE49-F238E27FC236}">
                <a16:creationId xmlns:a16="http://schemas.microsoft.com/office/drawing/2014/main" xmlns="" id="{4B177BCF-9C98-4A5B-B851-45841A6C5C01}"/>
              </a:ext>
            </a:extLst>
          </p:cNvPr>
          <p:cNvSpPr/>
          <p:nvPr>
            <p:custDataLst>
              <p:tags r:id="rId31"/>
            </p:custDataLst>
          </p:nvPr>
        </p:nvSpPr>
        <p:spPr>
          <a:xfrm>
            <a:off x="5538787" y="3148426"/>
            <a:ext cx="1114426" cy="1667286"/>
          </a:xfrm>
          <a:custGeom>
            <a:avLst/>
            <a:gdLst>
              <a:gd name="connsiteX0" fmla="*/ 0 w 1114426"/>
              <a:gd name="connsiteY0" fmla="*/ 0 h 1667286"/>
              <a:gd name="connsiteX1" fmla="*/ 1114426 w 1114426"/>
              <a:gd name="connsiteY1" fmla="*/ 0 h 1667286"/>
              <a:gd name="connsiteX2" fmla="*/ 1114425 w 1114426"/>
              <a:gd name="connsiteY2" fmla="*/ 1110073 h 1667286"/>
              <a:gd name="connsiteX3" fmla="*/ 557212 w 1114426"/>
              <a:gd name="connsiteY3" fmla="*/ 1667286 h 1667286"/>
              <a:gd name="connsiteX4" fmla="*/ 557213 w 1114426"/>
              <a:gd name="connsiteY4" fmla="*/ 1667285 h 1667286"/>
              <a:gd name="connsiteX5" fmla="*/ 0 w 1114426"/>
              <a:gd name="connsiteY5" fmla="*/ 1110072 h 1667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4426" h="1667286">
                <a:moveTo>
                  <a:pt x="0" y="0"/>
                </a:moveTo>
                <a:lnTo>
                  <a:pt x="1114426" y="0"/>
                </a:lnTo>
                <a:lnTo>
                  <a:pt x="1114425" y="1110073"/>
                </a:lnTo>
                <a:cubicBezTo>
                  <a:pt x="1114425" y="1417813"/>
                  <a:pt x="864952" y="1667286"/>
                  <a:pt x="557212" y="1667286"/>
                </a:cubicBezTo>
                <a:lnTo>
                  <a:pt x="557213" y="1667285"/>
                </a:lnTo>
                <a:cubicBezTo>
                  <a:pt x="249473" y="1667285"/>
                  <a:pt x="0" y="1417812"/>
                  <a:pt x="0" y="111007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6" name="PA-音量32">
            <a:extLst>
              <a:ext uri="{FF2B5EF4-FFF2-40B4-BE49-F238E27FC236}">
                <a16:creationId xmlns:a16="http://schemas.microsoft.com/office/drawing/2014/main" xmlns="" id="{6D4FC599-F7C0-44C6-B291-777293ACD1CA}"/>
              </a:ext>
            </a:extLst>
          </p:cNvPr>
          <p:cNvSpPr/>
          <p:nvPr>
            <p:custDataLst>
              <p:tags r:id="rId32"/>
            </p:custDataLst>
          </p:nvPr>
        </p:nvSpPr>
        <p:spPr>
          <a:xfrm>
            <a:off x="5538787" y="3095754"/>
            <a:ext cx="1114426" cy="1719959"/>
          </a:xfrm>
          <a:custGeom>
            <a:avLst/>
            <a:gdLst>
              <a:gd name="connsiteX0" fmla="*/ 0 w 1114426"/>
              <a:gd name="connsiteY0" fmla="*/ 0 h 1719959"/>
              <a:gd name="connsiteX1" fmla="*/ 1114426 w 1114426"/>
              <a:gd name="connsiteY1" fmla="*/ 0 h 1719959"/>
              <a:gd name="connsiteX2" fmla="*/ 1114425 w 1114426"/>
              <a:gd name="connsiteY2" fmla="*/ 1162746 h 1719959"/>
              <a:gd name="connsiteX3" fmla="*/ 557212 w 1114426"/>
              <a:gd name="connsiteY3" fmla="*/ 1719959 h 1719959"/>
              <a:gd name="connsiteX4" fmla="*/ 557213 w 1114426"/>
              <a:gd name="connsiteY4" fmla="*/ 1719958 h 1719959"/>
              <a:gd name="connsiteX5" fmla="*/ 0 w 1114426"/>
              <a:gd name="connsiteY5" fmla="*/ 1162745 h 171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4426" h="1719959">
                <a:moveTo>
                  <a:pt x="0" y="0"/>
                </a:moveTo>
                <a:lnTo>
                  <a:pt x="1114426" y="0"/>
                </a:lnTo>
                <a:lnTo>
                  <a:pt x="1114425" y="1162746"/>
                </a:lnTo>
                <a:cubicBezTo>
                  <a:pt x="1114425" y="1470486"/>
                  <a:pt x="864952" y="1719959"/>
                  <a:pt x="557212" y="1719959"/>
                </a:cubicBezTo>
                <a:lnTo>
                  <a:pt x="557213" y="1719958"/>
                </a:lnTo>
                <a:cubicBezTo>
                  <a:pt x="249473" y="1719958"/>
                  <a:pt x="0" y="1470485"/>
                  <a:pt x="0" y="116274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7" name="PA-音量33">
            <a:extLst>
              <a:ext uri="{FF2B5EF4-FFF2-40B4-BE49-F238E27FC236}">
                <a16:creationId xmlns:a16="http://schemas.microsoft.com/office/drawing/2014/main" xmlns="" id="{EEEED755-6E70-434D-8140-75FB00EBF013}"/>
              </a:ext>
            </a:extLst>
          </p:cNvPr>
          <p:cNvSpPr/>
          <p:nvPr>
            <p:custDataLst>
              <p:tags r:id="rId33"/>
            </p:custDataLst>
          </p:nvPr>
        </p:nvSpPr>
        <p:spPr>
          <a:xfrm>
            <a:off x="5538787" y="3043080"/>
            <a:ext cx="1114426" cy="1772633"/>
          </a:xfrm>
          <a:custGeom>
            <a:avLst/>
            <a:gdLst>
              <a:gd name="connsiteX0" fmla="*/ 0 w 1114426"/>
              <a:gd name="connsiteY0" fmla="*/ 0 h 1772633"/>
              <a:gd name="connsiteX1" fmla="*/ 1114426 w 1114426"/>
              <a:gd name="connsiteY1" fmla="*/ 0 h 1772633"/>
              <a:gd name="connsiteX2" fmla="*/ 1114425 w 1114426"/>
              <a:gd name="connsiteY2" fmla="*/ 1215420 h 1772633"/>
              <a:gd name="connsiteX3" fmla="*/ 557212 w 1114426"/>
              <a:gd name="connsiteY3" fmla="*/ 1772633 h 1772633"/>
              <a:gd name="connsiteX4" fmla="*/ 557213 w 1114426"/>
              <a:gd name="connsiteY4" fmla="*/ 1772632 h 1772633"/>
              <a:gd name="connsiteX5" fmla="*/ 0 w 1114426"/>
              <a:gd name="connsiteY5" fmla="*/ 1215419 h 1772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4426" h="1772633">
                <a:moveTo>
                  <a:pt x="0" y="0"/>
                </a:moveTo>
                <a:lnTo>
                  <a:pt x="1114426" y="0"/>
                </a:lnTo>
                <a:lnTo>
                  <a:pt x="1114425" y="1215420"/>
                </a:lnTo>
                <a:cubicBezTo>
                  <a:pt x="1114425" y="1523160"/>
                  <a:pt x="864952" y="1772633"/>
                  <a:pt x="557212" y="1772633"/>
                </a:cubicBezTo>
                <a:lnTo>
                  <a:pt x="557213" y="1772632"/>
                </a:lnTo>
                <a:cubicBezTo>
                  <a:pt x="249473" y="1772632"/>
                  <a:pt x="0" y="1523159"/>
                  <a:pt x="0" y="1215419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8" name="PA-音量34">
            <a:extLst>
              <a:ext uri="{FF2B5EF4-FFF2-40B4-BE49-F238E27FC236}">
                <a16:creationId xmlns:a16="http://schemas.microsoft.com/office/drawing/2014/main" xmlns="" id="{8A46E1CB-ECE9-433A-B75C-6B3F6F3D69BB}"/>
              </a:ext>
            </a:extLst>
          </p:cNvPr>
          <p:cNvSpPr/>
          <p:nvPr>
            <p:custDataLst>
              <p:tags r:id="rId34"/>
            </p:custDataLst>
          </p:nvPr>
        </p:nvSpPr>
        <p:spPr>
          <a:xfrm>
            <a:off x="5538787" y="2990406"/>
            <a:ext cx="1114426" cy="1825306"/>
          </a:xfrm>
          <a:custGeom>
            <a:avLst/>
            <a:gdLst>
              <a:gd name="connsiteX0" fmla="*/ 0 w 1114426"/>
              <a:gd name="connsiteY0" fmla="*/ 0 h 1825306"/>
              <a:gd name="connsiteX1" fmla="*/ 1114426 w 1114426"/>
              <a:gd name="connsiteY1" fmla="*/ 0 h 1825306"/>
              <a:gd name="connsiteX2" fmla="*/ 1114425 w 1114426"/>
              <a:gd name="connsiteY2" fmla="*/ 1268093 h 1825306"/>
              <a:gd name="connsiteX3" fmla="*/ 557212 w 1114426"/>
              <a:gd name="connsiteY3" fmla="*/ 1825306 h 1825306"/>
              <a:gd name="connsiteX4" fmla="*/ 557213 w 1114426"/>
              <a:gd name="connsiteY4" fmla="*/ 1825305 h 1825306"/>
              <a:gd name="connsiteX5" fmla="*/ 0 w 1114426"/>
              <a:gd name="connsiteY5" fmla="*/ 1268092 h 1825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4426" h="1825306">
                <a:moveTo>
                  <a:pt x="0" y="0"/>
                </a:moveTo>
                <a:lnTo>
                  <a:pt x="1114426" y="0"/>
                </a:lnTo>
                <a:lnTo>
                  <a:pt x="1114425" y="1268093"/>
                </a:lnTo>
                <a:cubicBezTo>
                  <a:pt x="1114425" y="1575833"/>
                  <a:pt x="864952" y="1825306"/>
                  <a:pt x="557212" y="1825306"/>
                </a:cubicBezTo>
                <a:lnTo>
                  <a:pt x="557213" y="1825305"/>
                </a:lnTo>
                <a:cubicBezTo>
                  <a:pt x="249473" y="1825305"/>
                  <a:pt x="0" y="1575832"/>
                  <a:pt x="0" y="126809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9" name="PA-音量35">
            <a:extLst>
              <a:ext uri="{FF2B5EF4-FFF2-40B4-BE49-F238E27FC236}">
                <a16:creationId xmlns:a16="http://schemas.microsoft.com/office/drawing/2014/main" xmlns="" id="{FBDF6196-B634-49C2-B83F-F049B39F33C6}"/>
              </a:ext>
            </a:extLst>
          </p:cNvPr>
          <p:cNvSpPr/>
          <p:nvPr>
            <p:custDataLst>
              <p:tags r:id="rId35"/>
            </p:custDataLst>
          </p:nvPr>
        </p:nvSpPr>
        <p:spPr>
          <a:xfrm>
            <a:off x="5538787" y="2937734"/>
            <a:ext cx="1114426" cy="1877979"/>
          </a:xfrm>
          <a:custGeom>
            <a:avLst/>
            <a:gdLst>
              <a:gd name="connsiteX0" fmla="*/ 0 w 1114426"/>
              <a:gd name="connsiteY0" fmla="*/ 0 h 1877979"/>
              <a:gd name="connsiteX1" fmla="*/ 1114426 w 1114426"/>
              <a:gd name="connsiteY1" fmla="*/ 0 h 1877979"/>
              <a:gd name="connsiteX2" fmla="*/ 1114425 w 1114426"/>
              <a:gd name="connsiteY2" fmla="*/ 1320766 h 1877979"/>
              <a:gd name="connsiteX3" fmla="*/ 557212 w 1114426"/>
              <a:gd name="connsiteY3" fmla="*/ 1877979 h 1877979"/>
              <a:gd name="connsiteX4" fmla="*/ 557213 w 1114426"/>
              <a:gd name="connsiteY4" fmla="*/ 1877978 h 1877979"/>
              <a:gd name="connsiteX5" fmla="*/ 0 w 1114426"/>
              <a:gd name="connsiteY5" fmla="*/ 1320765 h 1877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4426" h="1877979">
                <a:moveTo>
                  <a:pt x="0" y="0"/>
                </a:moveTo>
                <a:lnTo>
                  <a:pt x="1114426" y="0"/>
                </a:lnTo>
                <a:lnTo>
                  <a:pt x="1114425" y="1320766"/>
                </a:lnTo>
                <a:cubicBezTo>
                  <a:pt x="1114425" y="1628506"/>
                  <a:pt x="864952" y="1877979"/>
                  <a:pt x="557212" y="1877979"/>
                </a:cubicBezTo>
                <a:lnTo>
                  <a:pt x="557213" y="1877978"/>
                </a:lnTo>
                <a:cubicBezTo>
                  <a:pt x="249473" y="1877978"/>
                  <a:pt x="0" y="1628505"/>
                  <a:pt x="0" y="13207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40" name="PA-音量36">
            <a:extLst>
              <a:ext uri="{FF2B5EF4-FFF2-40B4-BE49-F238E27FC236}">
                <a16:creationId xmlns:a16="http://schemas.microsoft.com/office/drawing/2014/main" xmlns="" id="{684069FD-236D-4377-997D-5E1A8C424042}"/>
              </a:ext>
            </a:extLst>
          </p:cNvPr>
          <p:cNvSpPr/>
          <p:nvPr>
            <p:custDataLst>
              <p:tags r:id="rId36"/>
            </p:custDataLst>
          </p:nvPr>
        </p:nvSpPr>
        <p:spPr>
          <a:xfrm>
            <a:off x="5538787" y="2885060"/>
            <a:ext cx="1114426" cy="1930652"/>
          </a:xfrm>
          <a:custGeom>
            <a:avLst/>
            <a:gdLst>
              <a:gd name="connsiteX0" fmla="*/ 0 w 1114426"/>
              <a:gd name="connsiteY0" fmla="*/ 0 h 1930652"/>
              <a:gd name="connsiteX1" fmla="*/ 1114426 w 1114426"/>
              <a:gd name="connsiteY1" fmla="*/ 0 h 1930652"/>
              <a:gd name="connsiteX2" fmla="*/ 1114425 w 1114426"/>
              <a:gd name="connsiteY2" fmla="*/ 1373439 h 1930652"/>
              <a:gd name="connsiteX3" fmla="*/ 557212 w 1114426"/>
              <a:gd name="connsiteY3" fmla="*/ 1930652 h 1930652"/>
              <a:gd name="connsiteX4" fmla="*/ 557213 w 1114426"/>
              <a:gd name="connsiteY4" fmla="*/ 1930651 h 1930652"/>
              <a:gd name="connsiteX5" fmla="*/ 0 w 1114426"/>
              <a:gd name="connsiteY5" fmla="*/ 1373438 h 193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4426" h="1930652">
                <a:moveTo>
                  <a:pt x="0" y="0"/>
                </a:moveTo>
                <a:lnTo>
                  <a:pt x="1114426" y="0"/>
                </a:lnTo>
                <a:lnTo>
                  <a:pt x="1114425" y="1373439"/>
                </a:lnTo>
                <a:cubicBezTo>
                  <a:pt x="1114425" y="1681179"/>
                  <a:pt x="864952" y="1930652"/>
                  <a:pt x="557212" y="1930652"/>
                </a:cubicBezTo>
                <a:lnTo>
                  <a:pt x="557213" y="1930651"/>
                </a:lnTo>
                <a:cubicBezTo>
                  <a:pt x="249473" y="1930651"/>
                  <a:pt x="0" y="1681178"/>
                  <a:pt x="0" y="1373438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41" name="PA-音量37">
            <a:extLst>
              <a:ext uri="{FF2B5EF4-FFF2-40B4-BE49-F238E27FC236}">
                <a16:creationId xmlns:a16="http://schemas.microsoft.com/office/drawing/2014/main" xmlns="" id="{E0EBDD44-D374-403A-9EA4-B83BB933E335}"/>
              </a:ext>
            </a:extLst>
          </p:cNvPr>
          <p:cNvSpPr/>
          <p:nvPr>
            <p:custDataLst>
              <p:tags r:id="rId37"/>
            </p:custDataLst>
          </p:nvPr>
        </p:nvSpPr>
        <p:spPr>
          <a:xfrm>
            <a:off x="5538787" y="2832386"/>
            <a:ext cx="1114426" cy="1983326"/>
          </a:xfrm>
          <a:custGeom>
            <a:avLst/>
            <a:gdLst>
              <a:gd name="connsiteX0" fmla="*/ 0 w 1114426"/>
              <a:gd name="connsiteY0" fmla="*/ 0 h 1983326"/>
              <a:gd name="connsiteX1" fmla="*/ 1114426 w 1114426"/>
              <a:gd name="connsiteY1" fmla="*/ 0 h 1983326"/>
              <a:gd name="connsiteX2" fmla="*/ 1114425 w 1114426"/>
              <a:gd name="connsiteY2" fmla="*/ 1426113 h 1983326"/>
              <a:gd name="connsiteX3" fmla="*/ 557212 w 1114426"/>
              <a:gd name="connsiteY3" fmla="*/ 1983326 h 1983326"/>
              <a:gd name="connsiteX4" fmla="*/ 557213 w 1114426"/>
              <a:gd name="connsiteY4" fmla="*/ 1983325 h 1983326"/>
              <a:gd name="connsiteX5" fmla="*/ 0 w 1114426"/>
              <a:gd name="connsiteY5" fmla="*/ 1426112 h 1983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4426" h="1983326">
                <a:moveTo>
                  <a:pt x="0" y="0"/>
                </a:moveTo>
                <a:lnTo>
                  <a:pt x="1114426" y="0"/>
                </a:lnTo>
                <a:lnTo>
                  <a:pt x="1114425" y="1426113"/>
                </a:lnTo>
                <a:cubicBezTo>
                  <a:pt x="1114425" y="1733853"/>
                  <a:pt x="864952" y="1983326"/>
                  <a:pt x="557212" y="1983326"/>
                </a:cubicBezTo>
                <a:lnTo>
                  <a:pt x="557213" y="1983325"/>
                </a:lnTo>
                <a:cubicBezTo>
                  <a:pt x="249473" y="1983325"/>
                  <a:pt x="0" y="1733852"/>
                  <a:pt x="0" y="142611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42" name="PA-音量38">
            <a:extLst>
              <a:ext uri="{FF2B5EF4-FFF2-40B4-BE49-F238E27FC236}">
                <a16:creationId xmlns:a16="http://schemas.microsoft.com/office/drawing/2014/main" xmlns="" id="{81ADA695-0A1F-4D58-80EB-BDBF36662F85}"/>
              </a:ext>
            </a:extLst>
          </p:cNvPr>
          <p:cNvSpPr/>
          <p:nvPr>
            <p:custDataLst>
              <p:tags r:id="rId38"/>
            </p:custDataLst>
          </p:nvPr>
        </p:nvSpPr>
        <p:spPr>
          <a:xfrm>
            <a:off x="5538787" y="2779714"/>
            <a:ext cx="1114426" cy="2035999"/>
          </a:xfrm>
          <a:custGeom>
            <a:avLst/>
            <a:gdLst>
              <a:gd name="connsiteX0" fmla="*/ 0 w 1114426"/>
              <a:gd name="connsiteY0" fmla="*/ 0 h 2035999"/>
              <a:gd name="connsiteX1" fmla="*/ 1114426 w 1114426"/>
              <a:gd name="connsiteY1" fmla="*/ 0 h 2035999"/>
              <a:gd name="connsiteX2" fmla="*/ 1114425 w 1114426"/>
              <a:gd name="connsiteY2" fmla="*/ 1478786 h 2035999"/>
              <a:gd name="connsiteX3" fmla="*/ 557212 w 1114426"/>
              <a:gd name="connsiteY3" fmla="*/ 2035999 h 2035999"/>
              <a:gd name="connsiteX4" fmla="*/ 557213 w 1114426"/>
              <a:gd name="connsiteY4" fmla="*/ 2035998 h 2035999"/>
              <a:gd name="connsiteX5" fmla="*/ 0 w 1114426"/>
              <a:gd name="connsiteY5" fmla="*/ 1478785 h 2035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4426" h="2035999">
                <a:moveTo>
                  <a:pt x="0" y="0"/>
                </a:moveTo>
                <a:lnTo>
                  <a:pt x="1114426" y="0"/>
                </a:lnTo>
                <a:lnTo>
                  <a:pt x="1114425" y="1478786"/>
                </a:lnTo>
                <a:cubicBezTo>
                  <a:pt x="1114425" y="1786526"/>
                  <a:pt x="864952" y="2035999"/>
                  <a:pt x="557212" y="2035999"/>
                </a:cubicBezTo>
                <a:lnTo>
                  <a:pt x="557213" y="2035998"/>
                </a:lnTo>
                <a:cubicBezTo>
                  <a:pt x="249473" y="2035998"/>
                  <a:pt x="0" y="1786525"/>
                  <a:pt x="0" y="147878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43" name="PA-音量39">
            <a:extLst>
              <a:ext uri="{FF2B5EF4-FFF2-40B4-BE49-F238E27FC236}">
                <a16:creationId xmlns:a16="http://schemas.microsoft.com/office/drawing/2014/main" xmlns="" id="{2AE0BEB2-3996-4D23-9466-56AEC9C78C7A}"/>
              </a:ext>
            </a:extLst>
          </p:cNvPr>
          <p:cNvSpPr/>
          <p:nvPr>
            <p:custDataLst>
              <p:tags r:id="rId39"/>
            </p:custDataLst>
          </p:nvPr>
        </p:nvSpPr>
        <p:spPr>
          <a:xfrm>
            <a:off x="5538787" y="2727040"/>
            <a:ext cx="1114426" cy="2088672"/>
          </a:xfrm>
          <a:custGeom>
            <a:avLst/>
            <a:gdLst>
              <a:gd name="connsiteX0" fmla="*/ 0 w 1114426"/>
              <a:gd name="connsiteY0" fmla="*/ 0 h 2088672"/>
              <a:gd name="connsiteX1" fmla="*/ 1114426 w 1114426"/>
              <a:gd name="connsiteY1" fmla="*/ 0 h 2088672"/>
              <a:gd name="connsiteX2" fmla="*/ 1114425 w 1114426"/>
              <a:gd name="connsiteY2" fmla="*/ 1531459 h 2088672"/>
              <a:gd name="connsiteX3" fmla="*/ 557212 w 1114426"/>
              <a:gd name="connsiteY3" fmla="*/ 2088672 h 2088672"/>
              <a:gd name="connsiteX4" fmla="*/ 557213 w 1114426"/>
              <a:gd name="connsiteY4" fmla="*/ 2088671 h 2088672"/>
              <a:gd name="connsiteX5" fmla="*/ 0 w 1114426"/>
              <a:gd name="connsiteY5" fmla="*/ 1531458 h 2088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4426" h="2088672">
                <a:moveTo>
                  <a:pt x="0" y="0"/>
                </a:moveTo>
                <a:lnTo>
                  <a:pt x="1114426" y="0"/>
                </a:lnTo>
                <a:lnTo>
                  <a:pt x="1114425" y="1531459"/>
                </a:lnTo>
                <a:cubicBezTo>
                  <a:pt x="1114425" y="1839199"/>
                  <a:pt x="864952" y="2088672"/>
                  <a:pt x="557212" y="2088672"/>
                </a:cubicBezTo>
                <a:lnTo>
                  <a:pt x="557213" y="2088671"/>
                </a:lnTo>
                <a:cubicBezTo>
                  <a:pt x="249473" y="2088671"/>
                  <a:pt x="0" y="1839198"/>
                  <a:pt x="0" y="1531458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44" name="PA-音量40">
            <a:extLst>
              <a:ext uri="{FF2B5EF4-FFF2-40B4-BE49-F238E27FC236}">
                <a16:creationId xmlns:a16="http://schemas.microsoft.com/office/drawing/2014/main" xmlns="" id="{F64F42AF-97B3-4900-BE62-BD71A869A1D4}"/>
              </a:ext>
            </a:extLst>
          </p:cNvPr>
          <p:cNvSpPr/>
          <p:nvPr>
            <p:custDataLst>
              <p:tags r:id="rId40"/>
            </p:custDataLst>
          </p:nvPr>
        </p:nvSpPr>
        <p:spPr>
          <a:xfrm>
            <a:off x="5538787" y="2674368"/>
            <a:ext cx="1114426" cy="2141345"/>
          </a:xfrm>
          <a:custGeom>
            <a:avLst/>
            <a:gdLst>
              <a:gd name="connsiteX0" fmla="*/ 0 w 1114426"/>
              <a:gd name="connsiteY0" fmla="*/ 0 h 2141345"/>
              <a:gd name="connsiteX1" fmla="*/ 1114426 w 1114426"/>
              <a:gd name="connsiteY1" fmla="*/ 0 h 2141345"/>
              <a:gd name="connsiteX2" fmla="*/ 1114425 w 1114426"/>
              <a:gd name="connsiteY2" fmla="*/ 1584132 h 2141345"/>
              <a:gd name="connsiteX3" fmla="*/ 557212 w 1114426"/>
              <a:gd name="connsiteY3" fmla="*/ 2141345 h 2141345"/>
              <a:gd name="connsiteX4" fmla="*/ 557213 w 1114426"/>
              <a:gd name="connsiteY4" fmla="*/ 2141344 h 2141345"/>
              <a:gd name="connsiteX5" fmla="*/ 0 w 1114426"/>
              <a:gd name="connsiteY5" fmla="*/ 1584131 h 2141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4426" h="2141345">
                <a:moveTo>
                  <a:pt x="0" y="0"/>
                </a:moveTo>
                <a:lnTo>
                  <a:pt x="1114426" y="0"/>
                </a:lnTo>
                <a:lnTo>
                  <a:pt x="1114425" y="1584132"/>
                </a:lnTo>
                <a:cubicBezTo>
                  <a:pt x="1114425" y="1891872"/>
                  <a:pt x="864952" y="2141345"/>
                  <a:pt x="557212" y="2141345"/>
                </a:cubicBezTo>
                <a:lnTo>
                  <a:pt x="557213" y="2141344"/>
                </a:lnTo>
                <a:cubicBezTo>
                  <a:pt x="249473" y="2141344"/>
                  <a:pt x="0" y="1891871"/>
                  <a:pt x="0" y="1584131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45" name="PA-音量41">
            <a:extLst>
              <a:ext uri="{FF2B5EF4-FFF2-40B4-BE49-F238E27FC236}">
                <a16:creationId xmlns:a16="http://schemas.microsoft.com/office/drawing/2014/main" xmlns="" id="{BB680F5C-0596-4000-BDBA-A771E22401FA}"/>
              </a:ext>
            </a:extLst>
          </p:cNvPr>
          <p:cNvSpPr/>
          <p:nvPr>
            <p:custDataLst>
              <p:tags r:id="rId41"/>
            </p:custDataLst>
          </p:nvPr>
        </p:nvSpPr>
        <p:spPr>
          <a:xfrm>
            <a:off x="5538787" y="2621694"/>
            <a:ext cx="1114426" cy="2194019"/>
          </a:xfrm>
          <a:custGeom>
            <a:avLst/>
            <a:gdLst>
              <a:gd name="connsiteX0" fmla="*/ 0 w 1114426"/>
              <a:gd name="connsiteY0" fmla="*/ 0 h 2194019"/>
              <a:gd name="connsiteX1" fmla="*/ 1114426 w 1114426"/>
              <a:gd name="connsiteY1" fmla="*/ 0 h 2194019"/>
              <a:gd name="connsiteX2" fmla="*/ 1114425 w 1114426"/>
              <a:gd name="connsiteY2" fmla="*/ 1636806 h 2194019"/>
              <a:gd name="connsiteX3" fmla="*/ 557212 w 1114426"/>
              <a:gd name="connsiteY3" fmla="*/ 2194019 h 2194019"/>
              <a:gd name="connsiteX4" fmla="*/ 557213 w 1114426"/>
              <a:gd name="connsiteY4" fmla="*/ 2194018 h 2194019"/>
              <a:gd name="connsiteX5" fmla="*/ 0 w 1114426"/>
              <a:gd name="connsiteY5" fmla="*/ 1636805 h 2194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4426" h="2194019">
                <a:moveTo>
                  <a:pt x="0" y="0"/>
                </a:moveTo>
                <a:lnTo>
                  <a:pt x="1114426" y="0"/>
                </a:lnTo>
                <a:lnTo>
                  <a:pt x="1114425" y="1636806"/>
                </a:lnTo>
                <a:cubicBezTo>
                  <a:pt x="1114425" y="1944546"/>
                  <a:pt x="864952" y="2194019"/>
                  <a:pt x="557212" y="2194019"/>
                </a:cubicBezTo>
                <a:lnTo>
                  <a:pt x="557213" y="2194018"/>
                </a:lnTo>
                <a:cubicBezTo>
                  <a:pt x="249473" y="2194018"/>
                  <a:pt x="0" y="1944545"/>
                  <a:pt x="0" y="163680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46" name="PA-音量42">
            <a:extLst>
              <a:ext uri="{FF2B5EF4-FFF2-40B4-BE49-F238E27FC236}">
                <a16:creationId xmlns:a16="http://schemas.microsoft.com/office/drawing/2014/main" xmlns="" id="{3A907293-5566-4DAD-9EA9-11B95044B08E}"/>
              </a:ext>
            </a:extLst>
          </p:cNvPr>
          <p:cNvSpPr/>
          <p:nvPr>
            <p:custDataLst>
              <p:tags r:id="rId42"/>
            </p:custDataLst>
          </p:nvPr>
        </p:nvSpPr>
        <p:spPr>
          <a:xfrm>
            <a:off x="5538787" y="2569020"/>
            <a:ext cx="1114426" cy="2246692"/>
          </a:xfrm>
          <a:custGeom>
            <a:avLst/>
            <a:gdLst>
              <a:gd name="connsiteX0" fmla="*/ 3073 w 1114426"/>
              <a:gd name="connsiteY0" fmla="*/ 0 h 2246692"/>
              <a:gd name="connsiteX1" fmla="*/ 1111353 w 1114426"/>
              <a:gd name="connsiteY1" fmla="*/ 0 h 2246692"/>
              <a:gd name="connsiteX2" fmla="*/ 1114426 w 1114426"/>
              <a:gd name="connsiteY2" fmla="*/ 30480 h 2246692"/>
              <a:gd name="connsiteX3" fmla="*/ 1114425 w 1114426"/>
              <a:gd name="connsiteY3" fmla="*/ 1689479 h 2246692"/>
              <a:gd name="connsiteX4" fmla="*/ 557212 w 1114426"/>
              <a:gd name="connsiteY4" fmla="*/ 2246692 h 2246692"/>
              <a:gd name="connsiteX5" fmla="*/ 557213 w 1114426"/>
              <a:gd name="connsiteY5" fmla="*/ 2246691 h 2246692"/>
              <a:gd name="connsiteX6" fmla="*/ 0 w 1114426"/>
              <a:gd name="connsiteY6" fmla="*/ 1689478 h 2246692"/>
              <a:gd name="connsiteX7" fmla="*/ 0 w 1114426"/>
              <a:gd name="connsiteY7" fmla="*/ 30480 h 2246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14426" h="2246692">
                <a:moveTo>
                  <a:pt x="3073" y="0"/>
                </a:moveTo>
                <a:lnTo>
                  <a:pt x="1111353" y="0"/>
                </a:lnTo>
                <a:lnTo>
                  <a:pt x="1114426" y="30480"/>
                </a:lnTo>
                <a:cubicBezTo>
                  <a:pt x="1114426" y="583480"/>
                  <a:pt x="1114425" y="1136479"/>
                  <a:pt x="1114425" y="1689479"/>
                </a:cubicBezTo>
                <a:cubicBezTo>
                  <a:pt x="1114425" y="1997219"/>
                  <a:pt x="864952" y="2246692"/>
                  <a:pt x="557212" y="2246692"/>
                </a:cubicBezTo>
                <a:lnTo>
                  <a:pt x="557213" y="2246691"/>
                </a:lnTo>
                <a:cubicBezTo>
                  <a:pt x="249473" y="2246691"/>
                  <a:pt x="0" y="1997218"/>
                  <a:pt x="0" y="1689478"/>
                </a:cubicBezTo>
                <a:lnTo>
                  <a:pt x="0" y="3048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47" name="PA-音量43">
            <a:extLst>
              <a:ext uri="{FF2B5EF4-FFF2-40B4-BE49-F238E27FC236}">
                <a16:creationId xmlns:a16="http://schemas.microsoft.com/office/drawing/2014/main" xmlns="" id="{576A3986-77D1-44D3-95AB-24D68A7C2092}"/>
              </a:ext>
            </a:extLst>
          </p:cNvPr>
          <p:cNvSpPr/>
          <p:nvPr>
            <p:custDataLst>
              <p:tags r:id="rId43"/>
            </p:custDataLst>
          </p:nvPr>
        </p:nvSpPr>
        <p:spPr>
          <a:xfrm>
            <a:off x="5538787" y="2516348"/>
            <a:ext cx="1114426" cy="2299365"/>
          </a:xfrm>
          <a:custGeom>
            <a:avLst/>
            <a:gdLst>
              <a:gd name="connsiteX0" fmla="*/ 8383 w 1114426"/>
              <a:gd name="connsiteY0" fmla="*/ 0 h 2299365"/>
              <a:gd name="connsiteX1" fmla="*/ 1106043 w 1114426"/>
              <a:gd name="connsiteY1" fmla="*/ 0 h 2299365"/>
              <a:gd name="connsiteX2" fmla="*/ 1114426 w 1114426"/>
              <a:gd name="connsiteY2" fmla="*/ 83153 h 2299365"/>
              <a:gd name="connsiteX3" fmla="*/ 1114425 w 1114426"/>
              <a:gd name="connsiteY3" fmla="*/ 1742152 h 2299365"/>
              <a:gd name="connsiteX4" fmla="*/ 557212 w 1114426"/>
              <a:gd name="connsiteY4" fmla="*/ 2299365 h 2299365"/>
              <a:gd name="connsiteX5" fmla="*/ 557213 w 1114426"/>
              <a:gd name="connsiteY5" fmla="*/ 2299364 h 2299365"/>
              <a:gd name="connsiteX6" fmla="*/ 0 w 1114426"/>
              <a:gd name="connsiteY6" fmla="*/ 1742151 h 2299365"/>
              <a:gd name="connsiteX7" fmla="*/ 0 w 1114426"/>
              <a:gd name="connsiteY7" fmla="*/ 83153 h 2299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14426" h="2299365">
                <a:moveTo>
                  <a:pt x="8383" y="0"/>
                </a:moveTo>
                <a:lnTo>
                  <a:pt x="1106043" y="0"/>
                </a:lnTo>
                <a:lnTo>
                  <a:pt x="1114426" y="83153"/>
                </a:lnTo>
                <a:cubicBezTo>
                  <a:pt x="1114426" y="636153"/>
                  <a:pt x="1114425" y="1189152"/>
                  <a:pt x="1114425" y="1742152"/>
                </a:cubicBezTo>
                <a:cubicBezTo>
                  <a:pt x="1114425" y="2049892"/>
                  <a:pt x="864952" y="2299365"/>
                  <a:pt x="557212" y="2299365"/>
                </a:cubicBezTo>
                <a:lnTo>
                  <a:pt x="557213" y="2299364"/>
                </a:lnTo>
                <a:cubicBezTo>
                  <a:pt x="249473" y="2299364"/>
                  <a:pt x="0" y="2049891"/>
                  <a:pt x="0" y="1742151"/>
                </a:cubicBezTo>
                <a:lnTo>
                  <a:pt x="0" y="83153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48" name="PA-音量44">
            <a:extLst>
              <a:ext uri="{FF2B5EF4-FFF2-40B4-BE49-F238E27FC236}">
                <a16:creationId xmlns:a16="http://schemas.microsoft.com/office/drawing/2014/main" xmlns="" id="{D94A553A-E0D8-45A4-8C0C-D6803ED681D8}"/>
              </a:ext>
            </a:extLst>
          </p:cNvPr>
          <p:cNvSpPr/>
          <p:nvPr>
            <p:custDataLst>
              <p:tags r:id="rId44"/>
            </p:custDataLst>
          </p:nvPr>
        </p:nvSpPr>
        <p:spPr>
          <a:xfrm>
            <a:off x="5538787" y="2463674"/>
            <a:ext cx="1114426" cy="2352039"/>
          </a:xfrm>
          <a:custGeom>
            <a:avLst/>
            <a:gdLst>
              <a:gd name="connsiteX0" fmla="*/ 18625 w 1114426"/>
              <a:gd name="connsiteY0" fmla="*/ 0 h 2352039"/>
              <a:gd name="connsiteX1" fmla="*/ 1095802 w 1114426"/>
              <a:gd name="connsiteY1" fmla="*/ 0 h 2352039"/>
              <a:gd name="connsiteX2" fmla="*/ 1103106 w 1114426"/>
              <a:gd name="connsiteY2" fmla="*/ 23529 h 2352039"/>
              <a:gd name="connsiteX3" fmla="*/ 1114426 w 1114426"/>
              <a:gd name="connsiteY3" fmla="*/ 135827 h 2352039"/>
              <a:gd name="connsiteX4" fmla="*/ 1114424 w 1114426"/>
              <a:gd name="connsiteY4" fmla="*/ 1794826 h 2352039"/>
              <a:gd name="connsiteX5" fmla="*/ 557212 w 1114426"/>
              <a:gd name="connsiteY5" fmla="*/ 2352039 h 2352039"/>
              <a:gd name="connsiteX6" fmla="*/ 557213 w 1114426"/>
              <a:gd name="connsiteY6" fmla="*/ 2352038 h 2352039"/>
              <a:gd name="connsiteX7" fmla="*/ 0 w 1114426"/>
              <a:gd name="connsiteY7" fmla="*/ 1794825 h 2352039"/>
              <a:gd name="connsiteX8" fmla="*/ 0 w 1114426"/>
              <a:gd name="connsiteY8" fmla="*/ 135827 h 2352039"/>
              <a:gd name="connsiteX9" fmla="*/ 11321 w 1114426"/>
              <a:gd name="connsiteY9" fmla="*/ 23529 h 2352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4426" h="2352039">
                <a:moveTo>
                  <a:pt x="18625" y="0"/>
                </a:moveTo>
                <a:lnTo>
                  <a:pt x="1095802" y="0"/>
                </a:lnTo>
                <a:lnTo>
                  <a:pt x="1103106" y="23529"/>
                </a:lnTo>
                <a:cubicBezTo>
                  <a:pt x="1110528" y="59802"/>
                  <a:pt x="1114426" y="97360"/>
                  <a:pt x="1114426" y="135827"/>
                </a:cubicBezTo>
                <a:cubicBezTo>
                  <a:pt x="1114426" y="688827"/>
                  <a:pt x="1114424" y="1241826"/>
                  <a:pt x="1114424" y="1794826"/>
                </a:cubicBezTo>
                <a:cubicBezTo>
                  <a:pt x="1114424" y="2102566"/>
                  <a:pt x="864952" y="2352039"/>
                  <a:pt x="557212" y="2352039"/>
                </a:cubicBezTo>
                <a:lnTo>
                  <a:pt x="557213" y="2352038"/>
                </a:lnTo>
                <a:cubicBezTo>
                  <a:pt x="249473" y="2352038"/>
                  <a:pt x="0" y="2102565"/>
                  <a:pt x="0" y="1794825"/>
                </a:cubicBezTo>
                <a:lnTo>
                  <a:pt x="0" y="135827"/>
                </a:lnTo>
                <a:cubicBezTo>
                  <a:pt x="0" y="97360"/>
                  <a:pt x="3898" y="59802"/>
                  <a:pt x="11321" y="23529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49" name="PA-音量45">
            <a:extLst>
              <a:ext uri="{FF2B5EF4-FFF2-40B4-BE49-F238E27FC236}">
                <a16:creationId xmlns:a16="http://schemas.microsoft.com/office/drawing/2014/main" xmlns="" id="{5DDB6EBB-90BF-4121-AF0E-6AD15842E1D9}"/>
              </a:ext>
            </a:extLst>
          </p:cNvPr>
          <p:cNvSpPr/>
          <p:nvPr>
            <p:custDataLst>
              <p:tags r:id="rId45"/>
            </p:custDataLst>
          </p:nvPr>
        </p:nvSpPr>
        <p:spPr>
          <a:xfrm>
            <a:off x="5538787" y="2411000"/>
            <a:ext cx="1114426" cy="2404712"/>
          </a:xfrm>
          <a:custGeom>
            <a:avLst/>
            <a:gdLst>
              <a:gd name="connsiteX0" fmla="*/ 34975 w 1114426"/>
              <a:gd name="connsiteY0" fmla="*/ 0 h 2404712"/>
              <a:gd name="connsiteX1" fmla="*/ 1079450 w 1114426"/>
              <a:gd name="connsiteY1" fmla="*/ 0 h 2404712"/>
              <a:gd name="connsiteX2" fmla="*/ 1103106 w 1114426"/>
              <a:gd name="connsiteY2" fmla="*/ 76202 h 2404712"/>
              <a:gd name="connsiteX3" fmla="*/ 1114426 w 1114426"/>
              <a:gd name="connsiteY3" fmla="*/ 188500 h 2404712"/>
              <a:gd name="connsiteX4" fmla="*/ 1114424 w 1114426"/>
              <a:gd name="connsiteY4" fmla="*/ 1847499 h 2404712"/>
              <a:gd name="connsiteX5" fmla="*/ 557212 w 1114426"/>
              <a:gd name="connsiteY5" fmla="*/ 2404712 h 2404712"/>
              <a:gd name="connsiteX6" fmla="*/ 557212 w 1114426"/>
              <a:gd name="connsiteY6" fmla="*/ 2404711 h 2404712"/>
              <a:gd name="connsiteX7" fmla="*/ 0 w 1114426"/>
              <a:gd name="connsiteY7" fmla="*/ 1847498 h 2404712"/>
              <a:gd name="connsiteX8" fmla="*/ 0 w 1114426"/>
              <a:gd name="connsiteY8" fmla="*/ 188500 h 2404712"/>
              <a:gd name="connsiteX9" fmla="*/ 11321 w 1114426"/>
              <a:gd name="connsiteY9" fmla="*/ 76202 h 2404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4426" h="2404712">
                <a:moveTo>
                  <a:pt x="34975" y="0"/>
                </a:moveTo>
                <a:lnTo>
                  <a:pt x="1079450" y="0"/>
                </a:lnTo>
                <a:lnTo>
                  <a:pt x="1103106" y="76202"/>
                </a:lnTo>
                <a:cubicBezTo>
                  <a:pt x="1110528" y="112475"/>
                  <a:pt x="1114426" y="150033"/>
                  <a:pt x="1114426" y="188500"/>
                </a:cubicBezTo>
                <a:cubicBezTo>
                  <a:pt x="1114426" y="741500"/>
                  <a:pt x="1114424" y="1294499"/>
                  <a:pt x="1114424" y="1847499"/>
                </a:cubicBezTo>
                <a:cubicBezTo>
                  <a:pt x="1114424" y="2155239"/>
                  <a:pt x="864952" y="2404712"/>
                  <a:pt x="557212" y="2404712"/>
                </a:cubicBezTo>
                <a:lnTo>
                  <a:pt x="557212" y="2404711"/>
                </a:lnTo>
                <a:cubicBezTo>
                  <a:pt x="249472" y="2404711"/>
                  <a:pt x="0" y="2155238"/>
                  <a:pt x="0" y="1847498"/>
                </a:cubicBezTo>
                <a:lnTo>
                  <a:pt x="0" y="188500"/>
                </a:lnTo>
                <a:cubicBezTo>
                  <a:pt x="0" y="150033"/>
                  <a:pt x="3898" y="112475"/>
                  <a:pt x="11321" y="7620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50" name="PA-音量46">
            <a:extLst>
              <a:ext uri="{FF2B5EF4-FFF2-40B4-BE49-F238E27FC236}">
                <a16:creationId xmlns:a16="http://schemas.microsoft.com/office/drawing/2014/main" xmlns="" id="{CA2ED719-78C5-446A-9D91-DF2DCF548CAD}"/>
              </a:ext>
            </a:extLst>
          </p:cNvPr>
          <p:cNvSpPr/>
          <p:nvPr>
            <p:custDataLst>
              <p:tags r:id="rId46"/>
            </p:custDataLst>
          </p:nvPr>
        </p:nvSpPr>
        <p:spPr>
          <a:xfrm>
            <a:off x="5538787" y="2358328"/>
            <a:ext cx="1114426" cy="2457385"/>
          </a:xfrm>
          <a:custGeom>
            <a:avLst/>
            <a:gdLst>
              <a:gd name="connsiteX0" fmla="*/ 56968 w 1114426"/>
              <a:gd name="connsiteY0" fmla="*/ 0 h 2457385"/>
              <a:gd name="connsiteX1" fmla="*/ 1057458 w 1114426"/>
              <a:gd name="connsiteY1" fmla="*/ 0 h 2457385"/>
              <a:gd name="connsiteX2" fmla="*/ 1070638 w 1114426"/>
              <a:gd name="connsiteY2" fmla="*/ 24281 h 2457385"/>
              <a:gd name="connsiteX3" fmla="*/ 1114426 w 1114426"/>
              <a:gd name="connsiteY3" fmla="*/ 241173 h 2457385"/>
              <a:gd name="connsiteX4" fmla="*/ 1114424 w 1114426"/>
              <a:gd name="connsiteY4" fmla="*/ 1900172 h 2457385"/>
              <a:gd name="connsiteX5" fmla="*/ 557212 w 1114426"/>
              <a:gd name="connsiteY5" fmla="*/ 2457385 h 2457385"/>
              <a:gd name="connsiteX6" fmla="*/ 557212 w 1114426"/>
              <a:gd name="connsiteY6" fmla="*/ 2457384 h 2457385"/>
              <a:gd name="connsiteX7" fmla="*/ 0 w 1114426"/>
              <a:gd name="connsiteY7" fmla="*/ 1900171 h 2457385"/>
              <a:gd name="connsiteX8" fmla="*/ 0 w 1114426"/>
              <a:gd name="connsiteY8" fmla="*/ 241173 h 2457385"/>
              <a:gd name="connsiteX9" fmla="*/ 43788 w 1114426"/>
              <a:gd name="connsiteY9" fmla="*/ 24281 h 2457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4426" h="2457385">
                <a:moveTo>
                  <a:pt x="56968" y="0"/>
                </a:moveTo>
                <a:lnTo>
                  <a:pt x="1057458" y="0"/>
                </a:lnTo>
                <a:lnTo>
                  <a:pt x="1070638" y="24281"/>
                </a:lnTo>
                <a:cubicBezTo>
                  <a:pt x="1098834" y="90945"/>
                  <a:pt x="1114426" y="164238"/>
                  <a:pt x="1114426" y="241173"/>
                </a:cubicBezTo>
                <a:cubicBezTo>
                  <a:pt x="1114426" y="794173"/>
                  <a:pt x="1114424" y="1347172"/>
                  <a:pt x="1114424" y="1900172"/>
                </a:cubicBezTo>
                <a:cubicBezTo>
                  <a:pt x="1114424" y="2207912"/>
                  <a:pt x="864952" y="2457385"/>
                  <a:pt x="557212" y="2457385"/>
                </a:cubicBezTo>
                <a:lnTo>
                  <a:pt x="557212" y="2457384"/>
                </a:lnTo>
                <a:cubicBezTo>
                  <a:pt x="249472" y="2457384"/>
                  <a:pt x="0" y="2207911"/>
                  <a:pt x="0" y="1900171"/>
                </a:cubicBezTo>
                <a:lnTo>
                  <a:pt x="0" y="241173"/>
                </a:lnTo>
                <a:cubicBezTo>
                  <a:pt x="0" y="164238"/>
                  <a:pt x="15592" y="90945"/>
                  <a:pt x="43788" y="24281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51" name="PA-音量47">
            <a:extLst>
              <a:ext uri="{FF2B5EF4-FFF2-40B4-BE49-F238E27FC236}">
                <a16:creationId xmlns:a16="http://schemas.microsoft.com/office/drawing/2014/main" xmlns="" id="{2190F823-D7CB-417B-B4C6-855585986643}"/>
              </a:ext>
            </a:extLst>
          </p:cNvPr>
          <p:cNvSpPr/>
          <p:nvPr>
            <p:custDataLst>
              <p:tags r:id="rId47"/>
            </p:custDataLst>
          </p:nvPr>
        </p:nvSpPr>
        <p:spPr>
          <a:xfrm>
            <a:off x="5538787" y="2305654"/>
            <a:ext cx="1114426" cy="2510059"/>
          </a:xfrm>
          <a:custGeom>
            <a:avLst/>
            <a:gdLst>
              <a:gd name="connsiteX0" fmla="*/ 85558 w 1114426"/>
              <a:gd name="connsiteY0" fmla="*/ 0 h 2510059"/>
              <a:gd name="connsiteX1" fmla="*/ 1028868 w 1114426"/>
              <a:gd name="connsiteY1" fmla="*/ 0 h 2510059"/>
              <a:gd name="connsiteX2" fmla="*/ 1070638 w 1114426"/>
              <a:gd name="connsiteY2" fmla="*/ 76955 h 2510059"/>
              <a:gd name="connsiteX3" fmla="*/ 1114426 w 1114426"/>
              <a:gd name="connsiteY3" fmla="*/ 293847 h 2510059"/>
              <a:gd name="connsiteX4" fmla="*/ 1114424 w 1114426"/>
              <a:gd name="connsiteY4" fmla="*/ 1952846 h 2510059"/>
              <a:gd name="connsiteX5" fmla="*/ 557212 w 1114426"/>
              <a:gd name="connsiteY5" fmla="*/ 2510059 h 2510059"/>
              <a:gd name="connsiteX6" fmla="*/ 557212 w 1114426"/>
              <a:gd name="connsiteY6" fmla="*/ 2510058 h 2510059"/>
              <a:gd name="connsiteX7" fmla="*/ 0 w 1114426"/>
              <a:gd name="connsiteY7" fmla="*/ 1952845 h 2510059"/>
              <a:gd name="connsiteX8" fmla="*/ 0 w 1114426"/>
              <a:gd name="connsiteY8" fmla="*/ 293847 h 2510059"/>
              <a:gd name="connsiteX9" fmla="*/ 43788 w 1114426"/>
              <a:gd name="connsiteY9" fmla="*/ 76955 h 2510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4426" h="2510059">
                <a:moveTo>
                  <a:pt x="85558" y="0"/>
                </a:moveTo>
                <a:lnTo>
                  <a:pt x="1028868" y="0"/>
                </a:lnTo>
                <a:lnTo>
                  <a:pt x="1070638" y="76955"/>
                </a:lnTo>
                <a:cubicBezTo>
                  <a:pt x="1098834" y="143619"/>
                  <a:pt x="1114426" y="216912"/>
                  <a:pt x="1114426" y="293847"/>
                </a:cubicBezTo>
                <a:cubicBezTo>
                  <a:pt x="1114426" y="846847"/>
                  <a:pt x="1114424" y="1399846"/>
                  <a:pt x="1114424" y="1952846"/>
                </a:cubicBezTo>
                <a:cubicBezTo>
                  <a:pt x="1114424" y="2260586"/>
                  <a:pt x="864952" y="2510059"/>
                  <a:pt x="557212" y="2510059"/>
                </a:cubicBezTo>
                <a:lnTo>
                  <a:pt x="557212" y="2510058"/>
                </a:lnTo>
                <a:cubicBezTo>
                  <a:pt x="249472" y="2510058"/>
                  <a:pt x="0" y="2260585"/>
                  <a:pt x="0" y="1952845"/>
                </a:cubicBezTo>
                <a:lnTo>
                  <a:pt x="0" y="293847"/>
                </a:lnTo>
                <a:cubicBezTo>
                  <a:pt x="0" y="216912"/>
                  <a:pt x="15592" y="143619"/>
                  <a:pt x="43788" y="7695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52" name="PA-音量48">
            <a:extLst>
              <a:ext uri="{FF2B5EF4-FFF2-40B4-BE49-F238E27FC236}">
                <a16:creationId xmlns:a16="http://schemas.microsoft.com/office/drawing/2014/main" xmlns="" id="{337A829B-CDDF-49D2-86E0-9EDB1F5A8E13}"/>
              </a:ext>
            </a:extLst>
          </p:cNvPr>
          <p:cNvSpPr/>
          <p:nvPr>
            <p:custDataLst>
              <p:tags r:id="rId48"/>
            </p:custDataLst>
          </p:nvPr>
        </p:nvSpPr>
        <p:spPr>
          <a:xfrm>
            <a:off x="5538787" y="2252980"/>
            <a:ext cx="1114426" cy="2562732"/>
          </a:xfrm>
          <a:custGeom>
            <a:avLst/>
            <a:gdLst>
              <a:gd name="connsiteX0" fmla="*/ 124022 w 1114426"/>
              <a:gd name="connsiteY0" fmla="*/ 0 h 2562732"/>
              <a:gd name="connsiteX1" fmla="*/ 990404 w 1114426"/>
              <a:gd name="connsiteY1" fmla="*/ 0 h 2562732"/>
              <a:gd name="connsiteX2" fmla="*/ 1019262 w 1114426"/>
              <a:gd name="connsiteY2" fmla="*/ 34977 h 2562732"/>
              <a:gd name="connsiteX3" fmla="*/ 1114426 w 1114426"/>
              <a:gd name="connsiteY3" fmla="*/ 346520 h 2562732"/>
              <a:gd name="connsiteX4" fmla="*/ 1114424 w 1114426"/>
              <a:gd name="connsiteY4" fmla="*/ 2005519 h 2562732"/>
              <a:gd name="connsiteX5" fmla="*/ 557212 w 1114426"/>
              <a:gd name="connsiteY5" fmla="*/ 2562732 h 2562732"/>
              <a:gd name="connsiteX6" fmla="*/ 557212 w 1114426"/>
              <a:gd name="connsiteY6" fmla="*/ 2562731 h 2562732"/>
              <a:gd name="connsiteX7" fmla="*/ 0 w 1114426"/>
              <a:gd name="connsiteY7" fmla="*/ 2005518 h 2562732"/>
              <a:gd name="connsiteX8" fmla="*/ 0 w 1114426"/>
              <a:gd name="connsiteY8" fmla="*/ 346520 h 2562732"/>
              <a:gd name="connsiteX9" fmla="*/ 95162 w 1114426"/>
              <a:gd name="connsiteY9" fmla="*/ 34977 h 256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4426" h="2562732">
                <a:moveTo>
                  <a:pt x="124022" y="0"/>
                </a:moveTo>
                <a:lnTo>
                  <a:pt x="990404" y="0"/>
                </a:lnTo>
                <a:lnTo>
                  <a:pt x="1019262" y="34977"/>
                </a:lnTo>
                <a:cubicBezTo>
                  <a:pt x="1079344" y="123909"/>
                  <a:pt x="1114426" y="231118"/>
                  <a:pt x="1114426" y="346520"/>
                </a:cubicBezTo>
                <a:cubicBezTo>
                  <a:pt x="1114426" y="899520"/>
                  <a:pt x="1114424" y="1452519"/>
                  <a:pt x="1114424" y="2005519"/>
                </a:cubicBezTo>
                <a:cubicBezTo>
                  <a:pt x="1114424" y="2313259"/>
                  <a:pt x="864952" y="2562732"/>
                  <a:pt x="557212" y="2562732"/>
                </a:cubicBezTo>
                <a:lnTo>
                  <a:pt x="557212" y="2562731"/>
                </a:lnTo>
                <a:cubicBezTo>
                  <a:pt x="249472" y="2562731"/>
                  <a:pt x="0" y="2313258"/>
                  <a:pt x="0" y="2005518"/>
                </a:cubicBezTo>
                <a:lnTo>
                  <a:pt x="0" y="346520"/>
                </a:lnTo>
                <a:cubicBezTo>
                  <a:pt x="0" y="231118"/>
                  <a:pt x="35082" y="123909"/>
                  <a:pt x="95162" y="34977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53" name="PA-音量49">
            <a:extLst>
              <a:ext uri="{FF2B5EF4-FFF2-40B4-BE49-F238E27FC236}">
                <a16:creationId xmlns:a16="http://schemas.microsoft.com/office/drawing/2014/main" xmlns="" id="{6248BBFF-9DA5-4C10-9B7F-A425556D8863}"/>
              </a:ext>
            </a:extLst>
          </p:cNvPr>
          <p:cNvSpPr/>
          <p:nvPr>
            <p:custDataLst>
              <p:tags r:id="rId49"/>
            </p:custDataLst>
          </p:nvPr>
        </p:nvSpPr>
        <p:spPr>
          <a:xfrm>
            <a:off x="5538787" y="2200308"/>
            <a:ext cx="1114426" cy="2615405"/>
          </a:xfrm>
          <a:custGeom>
            <a:avLst/>
            <a:gdLst>
              <a:gd name="connsiteX0" fmla="*/ 169486 w 1114426"/>
              <a:gd name="connsiteY0" fmla="*/ 0 h 2615405"/>
              <a:gd name="connsiteX1" fmla="*/ 944938 w 1114426"/>
              <a:gd name="connsiteY1" fmla="*/ 0 h 2615405"/>
              <a:gd name="connsiteX2" fmla="*/ 951222 w 1114426"/>
              <a:gd name="connsiteY2" fmla="*/ 5184 h 2615405"/>
              <a:gd name="connsiteX3" fmla="*/ 1114426 w 1114426"/>
              <a:gd name="connsiteY3" fmla="*/ 399193 h 2615405"/>
              <a:gd name="connsiteX4" fmla="*/ 1114424 w 1114426"/>
              <a:gd name="connsiteY4" fmla="*/ 2058192 h 2615405"/>
              <a:gd name="connsiteX5" fmla="*/ 557212 w 1114426"/>
              <a:gd name="connsiteY5" fmla="*/ 2615405 h 2615405"/>
              <a:gd name="connsiteX6" fmla="*/ 557212 w 1114426"/>
              <a:gd name="connsiteY6" fmla="*/ 2615404 h 2615405"/>
              <a:gd name="connsiteX7" fmla="*/ 0 w 1114426"/>
              <a:gd name="connsiteY7" fmla="*/ 2058191 h 2615405"/>
              <a:gd name="connsiteX8" fmla="*/ 0 w 1114426"/>
              <a:gd name="connsiteY8" fmla="*/ 399193 h 2615405"/>
              <a:gd name="connsiteX9" fmla="*/ 163204 w 1114426"/>
              <a:gd name="connsiteY9" fmla="*/ 5184 h 2615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4426" h="2615405">
                <a:moveTo>
                  <a:pt x="169486" y="0"/>
                </a:moveTo>
                <a:lnTo>
                  <a:pt x="944938" y="0"/>
                </a:lnTo>
                <a:lnTo>
                  <a:pt x="951222" y="5184"/>
                </a:lnTo>
                <a:cubicBezTo>
                  <a:pt x="1052058" y="106020"/>
                  <a:pt x="1114426" y="245323"/>
                  <a:pt x="1114426" y="399193"/>
                </a:cubicBezTo>
                <a:cubicBezTo>
                  <a:pt x="1114426" y="952193"/>
                  <a:pt x="1114424" y="1505192"/>
                  <a:pt x="1114424" y="2058192"/>
                </a:cubicBezTo>
                <a:cubicBezTo>
                  <a:pt x="1114424" y="2365932"/>
                  <a:pt x="864952" y="2615405"/>
                  <a:pt x="557212" y="2615405"/>
                </a:cubicBezTo>
                <a:lnTo>
                  <a:pt x="557212" y="2615404"/>
                </a:lnTo>
                <a:cubicBezTo>
                  <a:pt x="249472" y="2615404"/>
                  <a:pt x="0" y="2365931"/>
                  <a:pt x="0" y="2058191"/>
                </a:cubicBezTo>
                <a:lnTo>
                  <a:pt x="0" y="399193"/>
                </a:lnTo>
                <a:cubicBezTo>
                  <a:pt x="0" y="245323"/>
                  <a:pt x="62368" y="106020"/>
                  <a:pt x="163204" y="5184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54" name="PA-音量50">
            <a:extLst>
              <a:ext uri="{FF2B5EF4-FFF2-40B4-BE49-F238E27FC236}">
                <a16:creationId xmlns:a16="http://schemas.microsoft.com/office/drawing/2014/main" xmlns="" id="{36748586-7058-4C1B-B111-C51B233A20CA}"/>
              </a:ext>
            </a:extLst>
          </p:cNvPr>
          <p:cNvSpPr/>
          <p:nvPr>
            <p:custDataLst>
              <p:tags r:id="rId50"/>
            </p:custDataLst>
          </p:nvPr>
        </p:nvSpPr>
        <p:spPr>
          <a:xfrm>
            <a:off x="5538787" y="2147634"/>
            <a:ext cx="1114426" cy="2668078"/>
          </a:xfrm>
          <a:custGeom>
            <a:avLst/>
            <a:gdLst>
              <a:gd name="connsiteX0" fmla="*/ 233326 w 1114426"/>
              <a:gd name="connsiteY0" fmla="*/ 0 h 2668078"/>
              <a:gd name="connsiteX1" fmla="*/ 881098 w 1114426"/>
              <a:gd name="connsiteY1" fmla="*/ 0 h 2668078"/>
              <a:gd name="connsiteX2" fmla="*/ 951222 w 1114426"/>
              <a:gd name="connsiteY2" fmla="*/ 57857 h 2668078"/>
              <a:gd name="connsiteX3" fmla="*/ 1114426 w 1114426"/>
              <a:gd name="connsiteY3" fmla="*/ 451866 h 2668078"/>
              <a:gd name="connsiteX4" fmla="*/ 1114424 w 1114426"/>
              <a:gd name="connsiteY4" fmla="*/ 2110865 h 2668078"/>
              <a:gd name="connsiteX5" fmla="*/ 557212 w 1114426"/>
              <a:gd name="connsiteY5" fmla="*/ 2668078 h 2668078"/>
              <a:gd name="connsiteX6" fmla="*/ 557212 w 1114426"/>
              <a:gd name="connsiteY6" fmla="*/ 2668077 h 2668078"/>
              <a:gd name="connsiteX7" fmla="*/ 0 w 1114426"/>
              <a:gd name="connsiteY7" fmla="*/ 2110864 h 2668078"/>
              <a:gd name="connsiteX8" fmla="*/ 0 w 1114426"/>
              <a:gd name="connsiteY8" fmla="*/ 451866 h 2668078"/>
              <a:gd name="connsiteX9" fmla="*/ 163204 w 1114426"/>
              <a:gd name="connsiteY9" fmla="*/ 57857 h 2668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4426" h="2668078">
                <a:moveTo>
                  <a:pt x="233326" y="0"/>
                </a:moveTo>
                <a:lnTo>
                  <a:pt x="881098" y="0"/>
                </a:lnTo>
                <a:lnTo>
                  <a:pt x="951222" y="57857"/>
                </a:lnTo>
                <a:cubicBezTo>
                  <a:pt x="1052058" y="158693"/>
                  <a:pt x="1114426" y="297996"/>
                  <a:pt x="1114426" y="451866"/>
                </a:cubicBezTo>
                <a:cubicBezTo>
                  <a:pt x="1114426" y="1004866"/>
                  <a:pt x="1114424" y="1557865"/>
                  <a:pt x="1114424" y="2110865"/>
                </a:cubicBezTo>
                <a:cubicBezTo>
                  <a:pt x="1114424" y="2418605"/>
                  <a:pt x="864952" y="2668078"/>
                  <a:pt x="557212" y="2668078"/>
                </a:cubicBezTo>
                <a:lnTo>
                  <a:pt x="557212" y="2668077"/>
                </a:lnTo>
                <a:cubicBezTo>
                  <a:pt x="249472" y="2668077"/>
                  <a:pt x="0" y="2418604"/>
                  <a:pt x="0" y="2110864"/>
                </a:cubicBezTo>
                <a:lnTo>
                  <a:pt x="0" y="451866"/>
                </a:lnTo>
                <a:cubicBezTo>
                  <a:pt x="0" y="297996"/>
                  <a:pt x="62368" y="158693"/>
                  <a:pt x="163204" y="57857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55" name="PA-音量51">
            <a:extLst>
              <a:ext uri="{FF2B5EF4-FFF2-40B4-BE49-F238E27FC236}">
                <a16:creationId xmlns:a16="http://schemas.microsoft.com/office/drawing/2014/main" xmlns="" id="{24B858F9-76A7-49CC-9FB9-4E71919B4C14}"/>
              </a:ext>
            </a:extLst>
          </p:cNvPr>
          <p:cNvSpPr/>
          <p:nvPr>
            <p:custDataLst>
              <p:tags r:id="rId51"/>
            </p:custDataLst>
          </p:nvPr>
        </p:nvSpPr>
        <p:spPr>
          <a:xfrm>
            <a:off x="5538787" y="2094960"/>
            <a:ext cx="1114426" cy="2720752"/>
          </a:xfrm>
          <a:custGeom>
            <a:avLst/>
            <a:gdLst>
              <a:gd name="connsiteX0" fmla="*/ 323952 w 1114426"/>
              <a:gd name="connsiteY0" fmla="*/ 0 h 2720752"/>
              <a:gd name="connsiteX1" fmla="*/ 790472 w 1114426"/>
              <a:gd name="connsiteY1" fmla="*/ 0 h 2720752"/>
              <a:gd name="connsiteX2" fmla="*/ 868756 w 1114426"/>
              <a:gd name="connsiteY2" fmla="*/ 42490 h 2720752"/>
              <a:gd name="connsiteX3" fmla="*/ 1114426 w 1114426"/>
              <a:gd name="connsiteY3" fmla="*/ 504540 h 2720752"/>
              <a:gd name="connsiteX4" fmla="*/ 1114424 w 1114426"/>
              <a:gd name="connsiteY4" fmla="*/ 2163539 h 2720752"/>
              <a:gd name="connsiteX5" fmla="*/ 557212 w 1114426"/>
              <a:gd name="connsiteY5" fmla="*/ 2720752 h 2720752"/>
              <a:gd name="connsiteX6" fmla="*/ 557212 w 1114426"/>
              <a:gd name="connsiteY6" fmla="*/ 2720751 h 2720752"/>
              <a:gd name="connsiteX7" fmla="*/ 0 w 1114426"/>
              <a:gd name="connsiteY7" fmla="*/ 2163538 h 2720752"/>
              <a:gd name="connsiteX8" fmla="*/ 0 w 1114426"/>
              <a:gd name="connsiteY8" fmla="*/ 504540 h 2720752"/>
              <a:gd name="connsiteX9" fmla="*/ 245670 w 1114426"/>
              <a:gd name="connsiteY9" fmla="*/ 42490 h 2720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4426" h="2720752">
                <a:moveTo>
                  <a:pt x="323952" y="0"/>
                </a:moveTo>
                <a:lnTo>
                  <a:pt x="790472" y="0"/>
                </a:lnTo>
                <a:lnTo>
                  <a:pt x="868756" y="42490"/>
                </a:lnTo>
                <a:cubicBezTo>
                  <a:pt x="1016976" y="142626"/>
                  <a:pt x="1114426" y="312203"/>
                  <a:pt x="1114426" y="504540"/>
                </a:cubicBezTo>
                <a:cubicBezTo>
                  <a:pt x="1114426" y="1057540"/>
                  <a:pt x="1114424" y="1610539"/>
                  <a:pt x="1114424" y="2163539"/>
                </a:cubicBezTo>
                <a:cubicBezTo>
                  <a:pt x="1114424" y="2471279"/>
                  <a:pt x="864952" y="2720752"/>
                  <a:pt x="557212" y="2720752"/>
                </a:cubicBezTo>
                <a:lnTo>
                  <a:pt x="557212" y="2720751"/>
                </a:lnTo>
                <a:cubicBezTo>
                  <a:pt x="249472" y="2720751"/>
                  <a:pt x="0" y="2471278"/>
                  <a:pt x="0" y="2163538"/>
                </a:cubicBezTo>
                <a:lnTo>
                  <a:pt x="0" y="504540"/>
                </a:lnTo>
                <a:cubicBezTo>
                  <a:pt x="0" y="312203"/>
                  <a:pt x="97450" y="142626"/>
                  <a:pt x="245670" y="4249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56" name="PA-音量52">
            <a:extLst>
              <a:ext uri="{FF2B5EF4-FFF2-40B4-BE49-F238E27FC236}">
                <a16:creationId xmlns:a16="http://schemas.microsoft.com/office/drawing/2014/main" xmlns="" id="{251C146F-D700-4609-96DD-37224DFF1B3D}"/>
              </a:ext>
            </a:extLst>
          </p:cNvPr>
          <p:cNvSpPr/>
          <p:nvPr>
            <p:custDataLst>
              <p:tags r:id="rId52"/>
            </p:custDataLst>
          </p:nvPr>
        </p:nvSpPr>
        <p:spPr>
          <a:xfrm>
            <a:off x="5538788" y="2042287"/>
            <a:ext cx="1114425" cy="2773424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: 圆角 56">
            <a:extLst>
              <a:ext uri="{FF2B5EF4-FFF2-40B4-BE49-F238E27FC236}">
                <a16:creationId xmlns:a16="http://schemas.microsoft.com/office/drawing/2014/main" xmlns="" id="{9BAA5989-073E-47B7-A2DA-954FBDFECF74}"/>
              </a:ext>
            </a:extLst>
          </p:cNvPr>
          <p:cNvSpPr/>
          <p:nvPr/>
        </p:nvSpPr>
        <p:spPr>
          <a:xfrm>
            <a:off x="5538788" y="2042288"/>
            <a:ext cx="1114425" cy="2773424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8" name="触发52">
            <a:hlinkHover r:id="" action="ppaction://ole?verb=0"/>
            <a:extLst>
              <a:ext uri="{FF2B5EF4-FFF2-40B4-BE49-F238E27FC236}">
                <a16:creationId xmlns:a16="http://schemas.microsoft.com/office/drawing/2014/main" xmlns="" id="{44C30B18-EC09-419F-81CD-D7CF5B7A5E34}"/>
              </a:ext>
            </a:extLst>
          </p:cNvPr>
          <p:cNvPicPr preferRelativeResize="0">
            <a:picLocks/>
          </p:cNvPicPr>
          <p:nvPr>
            <a:audioFile r:link="rId53"/>
            <p:extLst>
              <p:ext uri="{DAA4B4D4-6D71-4841-9C94-3DE7FCFB9230}">
                <p14:media xmlns:p14="http://schemas.microsoft.com/office/powerpoint/2010/main" r:embed="rId54">
                  <p14:trim end="5595.9791"/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8788" y="2026574"/>
            <a:ext cx="1114425" cy="54000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59" name="触发51">
            <a:hlinkHover r:id="" action="ppaction://ole?verb=0"/>
            <a:extLst>
              <a:ext uri="{FF2B5EF4-FFF2-40B4-BE49-F238E27FC236}">
                <a16:creationId xmlns:a16="http://schemas.microsoft.com/office/drawing/2014/main" xmlns="" id="{D3BA4F99-EA59-485F-825F-830F7BEE5FCF}"/>
              </a:ext>
            </a:extLst>
          </p:cNvPr>
          <p:cNvPicPr preferRelativeResize="0">
            <a:picLocks/>
          </p:cNvPicPr>
          <p:nvPr>
            <a:audioFile r:link="rId53"/>
            <p:extLst>
              <p:ext uri="{DAA4B4D4-6D71-4841-9C94-3DE7FCFB9230}">
                <p14:media xmlns:p14="http://schemas.microsoft.com/office/powerpoint/2010/main" r:embed="rId54">
                  <p14:trim end="5595.9791"/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8788" y="2080574"/>
            <a:ext cx="1114425" cy="54000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60" name="触发50">
            <a:hlinkHover r:id="" action="ppaction://ole?verb=0"/>
            <a:extLst>
              <a:ext uri="{FF2B5EF4-FFF2-40B4-BE49-F238E27FC236}">
                <a16:creationId xmlns:a16="http://schemas.microsoft.com/office/drawing/2014/main" xmlns="" id="{E9B5C812-BCFB-485D-89C3-AF7F0EE5EFF0}"/>
              </a:ext>
            </a:extLst>
          </p:cNvPr>
          <p:cNvPicPr preferRelativeResize="0">
            <a:picLocks/>
          </p:cNvPicPr>
          <p:nvPr>
            <a:audioFile r:link="rId53"/>
            <p:extLst>
              <p:ext uri="{DAA4B4D4-6D71-4841-9C94-3DE7FCFB9230}">
                <p14:media xmlns:p14="http://schemas.microsoft.com/office/powerpoint/2010/main" r:embed="rId54">
                  <p14:trim end="5595.9791"/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8788" y="2134574"/>
            <a:ext cx="1114425" cy="54000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61" name="触发49">
            <a:hlinkHover r:id="" action="ppaction://ole?verb=0"/>
            <a:extLst>
              <a:ext uri="{FF2B5EF4-FFF2-40B4-BE49-F238E27FC236}">
                <a16:creationId xmlns:a16="http://schemas.microsoft.com/office/drawing/2014/main" xmlns="" id="{C1ADA9C5-EB99-4FED-8539-C25900819591}"/>
              </a:ext>
            </a:extLst>
          </p:cNvPr>
          <p:cNvPicPr preferRelativeResize="0">
            <a:picLocks/>
          </p:cNvPicPr>
          <p:nvPr>
            <a:audioFile r:link="rId53"/>
            <p:extLst>
              <p:ext uri="{DAA4B4D4-6D71-4841-9C94-3DE7FCFB9230}">
                <p14:media xmlns:p14="http://schemas.microsoft.com/office/powerpoint/2010/main" r:embed="rId54">
                  <p14:trim end="5595.9791"/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8788" y="2188574"/>
            <a:ext cx="1114425" cy="54000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62" name="触发48">
            <a:hlinkHover r:id="" action="ppaction://ole?verb=0"/>
            <a:extLst>
              <a:ext uri="{FF2B5EF4-FFF2-40B4-BE49-F238E27FC236}">
                <a16:creationId xmlns:a16="http://schemas.microsoft.com/office/drawing/2014/main" xmlns="" id="{83EA536D-BF13-4E35-A68F-C53E1BDB6FC4}"/>
              </a:ext>
            </a:extLst>
          </p:cNvPr>
          <p:cNvPicPr preferRelativeResize="0">
            <a:picLocks/>
          </p:cNvPicPr>
          <p:nvPr>
            <a:audioFile r:link="rId53"/>
            <p:extLst>
              <p:ext uri="{DAA4B4D4-6D71-4841-9C94-3DE7FCFB9230}">
                <p14:media xmlns:p14="http://schemas.microsoft.com/office/powerpoint/2010/main" r:embed="rId54">
                  <p14:trim end="5595.9791"/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8788" y="2242574"/>
            <a:ext cx="1114425" cy="54000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63" name="触发47">
            <a:hlinkHover r:id="" action="ppaction://ole?verb=0"/>
            <a:extLst>
              <a:ext uri="{FF2B5EF4-FFF2-40B4-BE49-F238E27FC236}">
                <a16:creationId xmlns:a16="http://schemas.microsoft.com/office/drawing/2014/main" xmlns="" id="{C39CBC94-E468-42EE-87B5-295EA3FAC03D}"/>
              </a:ext>
            </a:extLst>
          </p:cNvPr>
          <p:cNvPicPr preferRelativeResize="0">
            <a:picLocks/>
          </p:cNvPicPr>
          <p:nvPr>
            <a:audioFile r:link="rId53"/>
            <p:extLst>
              <p:ext uri="{DAA4B4D4-6D71-4841-9C94-3DE7FCFB9230}">
                <p14:media xmlns:p14="http://schemas.microsoft.com/office/powerpoint/2010/main" r:embed="rId54">
                  <p14:trim end="5595.9791"/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8788" y="2296574"/>
            <a:ext cx="1114425" cy="54000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64" name="触发46">
            <a:hlinkHover r:id="" action="ppaction://ole?verb=0"/>
            <a:extLst>
              <a:ext uri="{FF2B5EF4-FFF2-40B4-BE49-F238E27FC236}">
                <a16:creationId xmlns:a16="http://schemas.microsoft.com/office/drawing/2014/main" xmlns="" id="{36395609-B71B-4F11-8A88-20B5A259F19A}"/>
              </a:ext>
            </a:extLst>
          </p:cNvPr>
          <p:cNvPicPr preferRelativeResize="0">
            <a:picLocks/>
          </p:cNvPicPr>
          <p:nvPr>
            <a:audioFile r:link="rId53"/>
            <p:extLst>
              <p:ext uri="{DAA4B4D4-6D71-4841-9C94-3DE7FCFB9230}">
                <p14:media xmlns:p14="http://schemas.microsoft.com/office/powerpoint/2010/main" r:embed="rId54">
                  <p14:trim end="5595.9791"/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8788" y="2350574"/>
            <a:ext cx="1114425" cy="54000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65" name="触发45">
            <a:hlinkHover r:id="" action="ppaction://ole?verb=0"/>
            <a:extLst>
              <a:ext uri="{FF2B5EF4-FFF2-40B4-BE49-F238E27FC236}">
                <a16:creationId xmlns:a16="http://schemas.microsoft.com/office/drawing/2014/main" xmlns="" id="{58C2BD88-E22D-4D26-B21E-CDEED7666B2D}"/>
              </a:ext>
            </a:extLst>
          </p:cNvPr>
          <p:cNvPicPr preferRelativeResize="0">
            <a:picLocks/>
          </p:cNvPicPr>
          <p:nvPr>
            <a:audioFile r:link="rId53"/>
            <p:extLst>
              <p:ext uri="{DAA4B4D4-6D71-4841-9C94-3DE7FCFB9230}">
                <p14:media xmlns:p14="http://schemas.microsoft.com/office/powerpoint/2010/main" r:embed="rId54">
                  <p14:trim end="5595.9791"/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8788" y="2404574"/>
            <a:ext cx="1114425" cy="54000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66" name="触发44">
            <a:hlinkHover r:id="" action="ppaction://ole?verb=0"/>
            <a:extLst>
              <a:ext uri="{FF2B5EF4-FFF2-40B4-BE49-F238E27FC236}">
                <a16:creationId xmlns:a16="http://schemas.microsoft.com/office/drawing/2014/main" xmlns="" id="{E3F643E0-69D8-446C-AC64-79240490C071}"/>
              </a:ext>
            </a:extLst>
          </p:cNvPr>
          <p:cNvPicPr preferRelativeResize="0">
            <a:picLocks/>
          </p:cNvPicPr>
          <p:nvPr>
            <a:audioFile r:link="rId53"/>
            <p:extLst>
              <p:ext uri="{DAA4B4D4-6D71-4841-9C94-3DE7FCFB9230}">
                <p14:media xmlns:p14="http://schemas.microsoft.com/office/powerpoint/2010/main" r:embed="rId54">
                  <p14:trim end="5595.9791"/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8788" y="2458574"/>
            <a:ext cx="1114425" cy="54000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67" name="触发43">
            <a:hlinkHover r:id="" action="ppaction://ole?verb=0"/>
            <a:extLst>
              <a:ext uri="{FF2B5EF4-FFF2-40B4-BE49-F238E27FC236}">
                <a16:creationId xmlns:a16="http://schemas.microsoft.com/office/drawing/2014/main" xmlns="" id="{214D98FC-ECD7-4B8B-81CA-0758104FD706}"/>
              </a:ext>
            </a:extLst>
          </p:cNvPr>
          <p:cNvPicPr preferRelativeResize="0">
            <a:picLocks/>
          </p:cNvPicPr>
          <p:nvPr>
            <a:audioFile r:link="rId53"/>
            <p:extLst>
              <p:ext uri="{DAA4B4D4-6D71-4841-9C94-3DE7FCFB9230}">
                <p14:media xmlns:p14="http://schemas.microsoft.com/office/powerpoint/2010/main" r:embed="rId54">
                  <p14:trim end="5595.9791"/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8788" y="2512574"/>
            <a:ext cx="1114425" cy="54000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68" name="触发42">
            <a:hlinkHover r:id="" action="ppaction://ole?verb=0"/>
            <a:extLst>
              <a:ext uri="{FF2B5EF4-FFF2-40B4-BE49-F238E27FC236}">
                <a16:creationId xmlns:a16="http://schemas.microsoft.com/office/drawing/2014/main" xmlns="" id="{D66C8210-8902-4AF6-A7F7-C6F58643D116}"/>
              </a:ext>
            </a:extLst>
          </p:cNvPr>
          <p:cNvPicPr preferRelativeResize="0">
            <a:picLocks/>
          </p:cNvPicPr>
          <p:nvPr>
            <a:audioFile r:link="rId53"/>
            <p:extLst>
              <p:ext uri="{DAA4B4D4-6D71-4841-9C94-3DE7FCFB9230}">
                <p14:media xmlns:p14="http://schemas.microsoft.com/office/powerpoint/2010/main" r:embed="rId54">
                  <p14:trim end="5595.9791"/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8788" y="2566574"/>
            <a:ext cx="1114425" cy="54000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69" name="触发41">
            <a:hlinkHover r:id="" action="ppaction://ole?verb=0"/>
            <a:extLst>
              <a:ext uri="{FF2B5EF4-FFF2-40B4-BE49-F238E27FC236}">
                <a16:creationId xmlns:a16="http://schemas.microsoft.com/office/drawing/2014/main" xmlns="" id="{6EE66437-8842-48E7-9F61-6F7D830849B1}"/>
              </a:ext>
            </a:extLst>
          </p:cNvPr>
          <p:cNvPicPr preferRelativeResize="0">
            <a:picLocks/>
          </p:cNvPicPr>
          <p:nvPr>
            <a:audioFile r:link="rId53"/>
            <p:extLst>
              <p:ext uri="{DAA4B4D4-6D71-4841-9C94-3DE7FCFB9230}">
                <p14:media xmlns:p14="http://schemas.microsoft.com/office/powerpoint/2010/main" r:embed="rId54">
                  <p14:trim end="5595.9791"/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8788" y="2620574"/>
            <a:ext cx="1114425" cy="54000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70" name="触发40">
            <a:hlinkHover r:id="" action="ppaction://ole?verb=0"/>
            <a:extLst>
              <a:ext uri="{FF2B5EF4-FFF2-40B4-BE49-F238E27FC236}">
                <a16:creationId xmlns:a16="http://schemas.microsoft.com/office/drawing/2014/main" xmlns="" id="{BE84F43C-C25E-4615-AA4E-0B2873A2A733}"/>
              </a:ext>
            </a:extLst>
          </p:cNvPr>
          <p:cNvPicPr preferRelativeResize="0">
            <a:picLocks/>
          </p:cNvPicPr>
          <p:nvPr>
            <a:audioFile r:link="rId53"/>
            <p:extLst>
              <p:ext uri="{DAA4B4D4-6D71-4841-9C94-3DE7FCFB9230}">
                <p14:media xmlns:p14="http://schemas.microsoft.com/office/powerpoint/2010/main" r:embed="rId54">
                  <p14:trim end="5595.9791"/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8788" y="2674574"/>
            <a:ext cx="1114425" cy="54000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71" name="触发39">
            <a:hlinkHover r:id="" action="ppaction://ole?verb=0"/>
            <a:extLst>
              <a:ext uri="{FF2B5EF4-FFF2-40B4-BE49-F238E27FC236}">
                <a16:creationId xmlns:a16="http://schemas.microsoft.com/office/drawing/2014/main" xmlns="" id="{8E247F7B-4138-40DE-AF08-66A0EACB9E1B}"/>
              </a:ext>
            </a:extLst>
          </p:cNvPr>
          <p:cNvPicPr preferRelativeResize="0">
            <a:picLocks/>
          </p:cNvPicPr>
          <p:nvPr>
            <a:audioFile r:link="rId53"/>
            <p:extLst>
              <p:ext uri="{DAA4B4D4-6D71-4841-9C94-3DE7FCFB9230}">
                <p14:media xmlns:p14="http://schemas.microsoft.com/office/powerpoint/2010/main" r:embed="rId54">
                  <p14:trim end="5595.9791"/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8788" y="2728574"/>
            <a:ext cx="1114425" cy="54000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72" name="触发38">
            <a:hlinkHover r:id="" action="ppaction://ole?verb=0"/>
            <a:extLst>
              <a:ext uri="{FF2B5EF4-FFF2-40B4-BE49-F238E27FC236}">
                <a16:creationId xmlns:a16="http://schemas.microsoft.com/office/drawing/2014/main" xmlns="" id="{8A342DCC-0655-4770-9E4C-F617F8D49D03}"/>
              </a:ext>
            </a:extLst>
          </p:cNvPr>
          <p:cNvPicPr preferRelativeResize="0">
            <a:picLocks/>
          </p:cNvPicPr>
          <p:nvPr>
            <a:audioFile r:link="rId53"/>
            <p:extLst>
              <p:ext uri="{DAA4B4D4-6D71-4841-9C94-3DE7FCFB9230}">
                <p14:media xmlns:p14="http://schemas.microsoft.com/office/powerpoint/2010/main" r:embed="rId54">
                  <p14:trim end="5595.9791"/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8788" y="2782574"/>
            <a:ext cx="1114425" cy="54000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73" name="触发37">
            <a:hlinkHover r:id="" action="ppaction://ole?verb=0"/>
            <a:extLst>
              <a:ext uri="{FF2B5EF4-FFF2-40B4-BE49-F238E27FC236}">
                <a16:creationId xmlns:a16="http://schemas.microsoft.com/office/drawing/2014/main" xmlns="" id="{38FB3E5F-7A41-4F77-A59B-22B6E72EEC2F}"/>
              </a:ext>
            </a:extLst>
          </p:cNvPr>
          <p:cNvPicPr preferRelativeResize="0">
            <a:picLocks/>
          </p:cNvPicPr>
          <p:nvPr>
            <a:audioFile r:link="rId53"/>
            <p:extLst>
              <p:ext uri="{DAA4B4D4-6D71-4841-9C94-3DE7FCFB9230}">
                <p14:media xmlns:p14="http://schemas.microsoft.com/office/powerpoint/2010/main" r:embed="rId54">
                  <p14:trim end="5595.9791"/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8788" y="2836574"/>
            <a:ext cx="1114425" cy="54000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74" name="触发36">
            <a:hlinkHover r:id="" action="ppaction://ole?verb=0"/>
            <a:extLst>
              <a:ext uri="{FF2B5EF4-FFF2-40B4-BE49-F238E27FC236}">
                <a16:creationId xmlns:a16="http://schemas.microsoft.com/office/drawing/2014/main" xmlns="" id="{0A20CE5E-7682-4B44-B058-9CA2F46A2547}"/>
              </a:ext>
            </a:extLst>
          </p:cNvPr>
          <p:cNvPicPr preferRelativeResize="0">
            <a:picLocks/>
          </p:cNvPicPr>
          <p:nvPr>
            <a:audioFile r:link="rId53"/>
            <p:extLst>
              <p:ext uri="{DAA4B4D4-6D71-4841-9C94-3DE7FCFB9230}">
                <p14:media xmlns:p14="http://schemas.microsoft.com/office/powerpoint/2010/main" r:embed="rId54">
                  <p14:trim end="5595.9791"/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8788" y="2890574"/>
            <a:ext cx="1114425" cy="54000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75" name="触发35">
            <a:hlinkHover r:id="" action="ppaction://ole?verb=0"/>
            <a:extLst>
              <a:ext uri="{FF2B5EF4-FFF2-40B4-BE49-F238E27FC236}">
                <a16:creationId xmlns:a16="http://schemas.microsoft.com/office/drawing/2014/main" xmlns="" id="{66537C2C-6593-41DE-9E7C-B7533B437CAC}"/>
              </a:ext>
            </a:extLst>
          </p:cNvPr>
          <p:cNvPicPr preferRelativeResize="0">
            <a:picLocks/>
          </p:cNvPicPr>
          <p:nvPr>
            <a:audioFile r:link="rId53"/>
            <p:extLst>
              <p:ext uri="{DAA4B4D4-6D71-4841-9C94-3DE7FCFB9230}">
                <p14:media xmlns:p14="http://schemas.microsoft.com/office/powerpoint/2010/main" r:embed="rId54">
                  <p14:trim end="5595.9791"/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8788" y="2944574"/>
            <a:ext cx="1114425" cy="54000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76" name="触发34">
            <a:hlinkHover r:id="" action="ppaction://ole?verb=0"/>
            <a:extLst>
              <a:ext uri="{FF2B5EF4-FFF2-40B4-BE49-F238E27FC236}">
                <a16:creationId xmlns:a16="http://schemas.microsoft.com/office/drawing/2014/main" xmlns="" id="{E6EF3156-6099-46A2-86C5-77F525C1A956}"/>
              </a:ext>
            </a:extLst>
          </p:cNvPr>
          <p:cNvPicPr preferRelativeResize="0">
            <a:picLocks/>
          </p:cNvPicPr>
          <p:nvPr>
            <a:audioFile r:link="rId53"/>
            <p:extLst>
              <p:ext uri="{DAA4B4D4-6D71-4841-9C94-3DE7FCFB9230}">
                <p14:media xmlns:p14="http://schemas.microsoft.com/office/powerpoint/2010/main" r:embed="rId54">
                  <p14:trim end="5595.9791"/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8788" y="2998574"/>
            <a:ext cx="1114425" cy="54000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77" name="触发33">
            <a:hlinkHover r:id="" action="ppaction://ole?verb=0"/>
            <a:extLst>
              <a:ext uri="{FF2B5EF4-FFF2-40B4-BE49-F238E27FC236}">
                <a16:creationId xmlns:a16="http://schemas.microsoft.com/office/drawing/2014/main" xmlns="" id="{3EEF6020-2DD4-430B-A208-F4D11D5AB1AC}"/>
              </a:ext>
            </a:extLst>
          </p:cNvPr>
          <p:cNvPicPr preferRelativeResize="0">
            <a:picLocks/>
          </p:cNvPicPr>
          <p:nvPr>
            <a:audioFile r:link="rId53"/>
            <p:extLst>
              <p:ext uri="{DAA4B4D4-6D71-4841-9C94-3DE7FCFB9230}">
                <p14:media xmlns:p14="http://schemas.microsoft.com/office/powerpoint/2010/main" r:embed="rId54">
                  <p14:trim end="5595.9791"/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8788" y="3052574"/>
            <a:ext cx="1114425" cy="54000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78" name="触发32">
            <a:hlinkHover r:id="" action="ppaction://ole?verb=0"/>
            <a:extLst>
              <a:ext uri="{FF2B5EF4-FFF2-40B4-BE49-F238E27FC236}">
                <a16:creationId xmlns:a16="http://schemas.microsoft.com/office/drawing/2014/main" xmlns="" id="{B123446A-4453-4714-928A-113E97B74BE9}"/>
              </a:ext>
            </a:extLst>
          </p:cNvPr>
          <p:cNvPicPr preferRelativeResize="0">
            <a:picLocks/>
          </p:cNvPicPr>
          <p:nvPr>
            <a:audioFile r:link="rId53"/>
            <p:extLst>
              <p:ext uri="{DAA4B4D4-6D71-4841-9C94-3DE7FCFB9230}">
                <p14:media xmlns:p14="http://schemas.microsoft.com/office/powerpoint/2010/main" r:embed="rId54">
                  <p14:trim end="5595.9791"/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8788" y="3106574"/>
            <a:ext cx="1114425" cy="54000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79" name="触发31">
            <a:hlinkHover r:id="" action="ppaction://ole?verb=0"/>
            <a:extLst>
              <a:ext uri="{FF2B5EF4-FFF2-40B4-BE49-F238E27FC236}">
                <a16:creationId xmlns:a16="http://schemas.microsoft.com/office/drawing/2014/main" xmlns="" id="{DB06DA28-D449-46BE-8A24-DC3B776DC7D7}"/>
              </a:ext>
            </a:extLst>
          </p:cNvPr>
          <p:cNvPicPr preferRelativeResize="0">
            <a:picLocks/>
          </p:cNvPicPr>
          <p:nvPr>
            <a:audioFile r:link="rId53"/>
            <p:extLst>
              <p:ext uri="{DAA4B4D4-6D71-4841-9C94-3DE7FCFB9230}">
                <p14:media xmlns:p14="http://schemas.microsoft.com/office/powerpoint/2010/main" r:embed="rId54">
                  <p14:trim end="5595.9791"/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8788" y="3160574"/>
            <a:ext cx="1114425" cy="54000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80" name="触发30">
            <a:hlinkHover r:id="" action="ppaction://ole?verb=0"/>
            <a:extLst>
              <a:ext uri="{FF2B5EF4-FFF2-40B4-BE49-F238E27FC236}">
                <a16:creationId xmlns:a16="http://schemas.microsoft.com/office/drawing/2014/main" xmlns="" id="{DC610C6C-7058-42DC-A631-59661E9A3152}"/>
              </a:ext>
            </a:extLst>
          </p:cNvPr>
          <p:cNvPicPr preferRelativeResize="0">
            <a:picLocks/>
          </p:cNvPicPr>
          <p:nvPr>
            <a:audioFile r:link="rId53"/>
            <p:extLst>
              <p:ext uri="{DAA4B4D4-6D71-4841-9C94-3DE7FCFB9230}">
                <p14:media xmlns:p14="http://schemas.microsoft.com/office/powerpoint/2010/main" r:embed="rId54">
                  <p14:trim end="5595.9791"/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8788" y="3214574"/>
            <a:ext cx="1114425" cy="54000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81" name="触发29">
            <a:hlinkHover r:id="" action="ppaction://ole?verb=0"/>
            <a:extLst>
              <a:ext uri="{FF2B5EF4-FFF2-40B4-BE49-F238E27FC236}">
                <a16:creationId xmlns:a16="http://schemas.microsoft.com/office/drawing/2014/main" xmlns="" id="{90E3C95D-D667-415B-8836-3D93AD5E96A4}"/>
              </a:ext>
            </a:extLst>
          </p:cNvPr>
          <p:cNvPicPr preferRelativeResize="0">
            <a:picLocks/>
          </p:cNvPicPr>
          <p:nvPr>
            <a:audioFile r:link="rId53"/>
            <p:extLst>
              <p:ext uri="{DAA4B4D4-6D71-4841-9C94-3DE7FCFB9230}">
                <p14:media xmlns:p14="http://schemas.microsoft.com/office/powerpoint/2010/main" r:embed="rId54">
                  <p14:trim end="5595.9791"/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8788" y="3268574"/>
            <a:ext cx="1114425" cy="54000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82" name="触发28">
            <a:hlinkHover r:id="" action="ppaction://ole?verb=0"/>
            <a:extLst>
              <a:ext uri="{FF2B5EF4-FFF2-40B4-BE49-F238E27FC236}">
                <a16:creationId xmlns:a16="http://schemas.microsoft.com/office/drawing/2014/main" xmlns="" id="{8C2F7DF7-3A50-4243-9303-A8C6C19F0D12}"/>
              </a:ext>
            </a:extLst>
          </p:cNvPr>
          <p:cNvPicPr preferRelativeResize="0">
            <a:picLocks/>
          </p:cNvPicPr>
          <p:nvPr>
            <a:audioFile r:link="rId53"/>
            <p:extLst>
              <p:ext uri="{DAA4B4D4-6D71-4841-9C94-3DE7FCFB9230}">
                <p14:media xmlns:p14="http://schemas.microsoft.com/office/powerpoint/2010/main" r:embed="rId54">
                  <p14:trim end="5595.9791"/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8788" y="3322574"/>
            <a:ext cx="1114425" cy="54000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83" name="触发27">
            <a:hlinkHover r:id="" action="ppaction://ole?verb=0"/>
            <a:extLst>
              <a:ext uri="{FF2B5EF4-FFF2-40B4-BE49-F238E27FC236}">
                <a16:creationId xmlns:a16="http://schemas.microsoft.com/office/drawing/2014/main" xmlns="" id="{91792877-FAC8-44F4-A315-EF783F1EB6A6}"/>
              </a:ext>
            </a:extLst>
          </p:cNvPr>
          <p:cNvPicPr preferRelativeResize="0">
            <a:picLocks/>
          </p:cNvPicPr>
          <p:nvPr>
            <a:audioFile r:link="rId53"/>
            <p:extLst>
              <p:ext uri="{DAA4B4D4-6D71-4841-9C94-3DE7FCFB9230}">
                <p14:media xmlns:p14="http://schemas.microsoft.com/office/powerpoint/2010/main" r:embed="rId54">
                  <p14:trim end="5595.9791"/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8788" y="3376574"/>
            <a:ext cx="1114425" cy="54000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84" name="触发26">
            <a:hlinkHover r:id="" action="ppaction://ole?verb=0"/>
            <a:extLst>
              <a:ext uri="{FF2B5EF4-FFF2-40B4-BE49-F238E27FC236}">
                <a16:creationId xmlns:a16="http://schemas.microsoft.com/office/drawing/2014/main" xmlns="" id="{D790FBFA-65B1-4AED-883F-4E8F480EAD15}"/>
              </a:ext>
            </a:extLst>
          </p:cNvPr>
          <p:cNvPicPr preferRelativeResize="0">
            <a:picLocks/>
          </p:cNvPicPr>
          <p:nvPr>
            <a:audioFile r:link="rId53"/>
            <p:extLst>
              <p:ext uri="{DAA4B4D4-6D71-4841-9C94-3DE7FCFB9230}">
                <p14:media xmlns:p14="http://schemas.microsoft.com/office/powerpoint/2010/main" r:embed="rId54">
                  <p14:trim end="5595.9791"/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8788" y="3430574"/>
            <a:ext cx="1114425" cy="54000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85" name="触发25">
            <a:hlinkHover r:id="" action="ppaction://ole?verb=0"/>
            <a:extLst>
              <a:ext uri="{FF2B5EF4-FFF2-40B4-BE49-F238E27FC236}">
                <a16:creationId xmlns:a16="http://schemas.microsoft.com/office/drawing/2014/main" xmlns="" id="{9D66F263-D72D-4A1B-9B94-D2E9CAE16B6B}"/>
              </a:ext>
            </a:extLst>
          </p:cNvPr>
          <p:cNvPicPr preferRelativeResize="0">
            <a:picLocks/>
          </p:cNvPicPr>
          <p:nvPr>
            <a:audioFile r:link="rId53"/>
            <p:extLst>
              <p:ext uri="{DAA4B4D4-6D71-4841-9C94-3DE7FCFB9230}">
                <p14:media xmlns:p14="http://schemas.microsoft.com/office/powerpoint/2010/main" r:embed="rId54">
                  <p14:trim end="5595.9791"/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8788" y="3484574"/>
            <a:ext cx="1114425" cy="54000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86" name="触发24">
            <a:hlinkHover r:id="" action="ppaction://ole?verb=0"/>
            <a:extLst>
              <a:ext uri="{FF2B5EF4-FFF2-40B4-BE49-F238E27FC236}">
                <a16:creationId xmlns:a16="http://schemas.microsoft.com/office/drawing/2014/main" xmlns="" id="{F75A354C-86B8-4A92-8F71-642CD39E764E}"/>
              </a:ext>
            </a:extLst>
          </p:cNvPr>
          <p:cNvPicPr preferRelativeResize="0">
            <a:picLocks/>
          </p:cNvPicPr>
          <p:nvPr>
            <a:audioFile r:link="rId53"/>
            <p:extLst>
              <p:ext uri="{DAA4B4D4-6D71-4841-9C94-3DE7FCFB9230}">
                <p14:media xmlns:p14="http://schemas.microsoft.com/office/powerpoint/2010/main" r:embed="rId54">
                  <p14:trim end="5595.9791"/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8788" y="3538574"/>
            <a:ext cx="1114425" cy="54000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87" name="触发23">
            <a:hlinkHover r:id="" action="ppaction://ole?verb=0"/>
            <a:extLst>
              <a:ext uri="{FF2B5EF4-FFF2-40B4-BE49-F238E27FC236}">
                <a16:creationId xmlns:a16="http://schemas.microsoft.com/office/drawing/2014/main" xmlns="" id="{965A6DF5-205D-45E5-AFD5-A7C7734529DB}"/>
              </a:ext>
            </a:extLst>
          </p:cNvPr>
          <p:cNvPicPr preferRelativeResize="0">
            <a:picLocks/>
          </p:cNvPicPr>
          <p:nvPr>
            <a:audioFile r:link="rId53"/>
            <p:extLst>
              <p:ext uri="{DAA4B4D4-6D71-4841-9C94-3DE7FCFB9230}">
                <p14:media xmlns:p14="http://schemas.microsoft.com/office/powerpoint/2010/main" r:embed="rId54">
                  <p14:trim end="5595.9791"/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8788" y="3592574"/>
            <a:ext cx="1114425" cy="54000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88" name="触发22">
            <a:hlinkHover r:id="" action="ppaction://ole?verb=0"/>
            <a:extLst>
              <a:ext uri="{FF2B5EF4-FFF2-40B4-BE49-F238E27FC236}">
                <a16:creationId xmlns:a16="http://schemas.microsoft.com/office/drawing/2014/main" xmlns="" id="{C15169FC-E8B6-405D-A27D-ECCFFC83A7D4}"/>
              </a:ext>
            </a:extLst>
          </p:cNvPr>
          <p:cNvPicPr preferRelativeResize="0">
            <a:picLocks/>
          </p:cNvPicPr>
          <p:nvPr>
            <a:audioFile r:link="rId53"/>
            <p:extLst>
              <p:ext uri="{DAA4B4D4-6D71-4841-9C94-3DE7FCFB9230}">
                <p14:media xmlns:p14="http://schemas.microsoft.com/office/powerpoint/2010/main" r:embed="rId54">
                  <p14:trim end="5595.9791"/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8788" y="3646574"/>
            <a:ext cx="1114425" cy="54000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89" name="触发21">
            <a:hlinkHover r:id="" action="ppaction://ole?verb=0"/>
            <a:extLst>
              <a:ext uri="{FF2B5EF4-FFF2-40B4-BE49-F238E27FC236}">
                <a16:creationId xmlns:a16="http://schemas.microsoft.com/office/drawing/2014/main" xmlns="" id="{4FCB35DF-66D6-4498-8507-5F5FAE9462D6}"/>
              </a:ext>
            </a:extLst>
          </p:cNvPr>
          <p:cNvPicPr preferRelativeResize="0">
            <a:picLocks/>
          </p:cNvPicPr>
          <p:nvPr>
            <a:audioFile r:link="rId53"/>
            <p:extLst>
              <p:ext uri="{DAA4B4D4-6D71-4841-9C94-3DE7FCFB9230}">
                <p14:media xmlns:p14="http://schemas.microsoft.com/office/powerpoint/2010/main" r:embed="rId54">
                  <p14:trim end="5595.9791"/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8788" y="3700574"/>
            <a:ext cx="1114425" cy="54000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90" name="触发20">
            <a:hlinkHover r:id="" action="ppaction://ole?verb=0"/>
            <a:extLst>
              <a:ext uri="{FF2B5EF4-FFF2-40B4-BE49-F238E27FC236}">
                <a16:creationId xmlns:a16="http://schemas.microsoft.com/office/drawing/2014/main" xmlns="" id="{9AEA7688-C8FC-4032-8643-ABA1A34021E4}"/>
              </a:ext>
            </a:extLst>
          </p:cNvPr>
          <p:cNvPicPr preferRelativeResize="0">
            <a:picLocks/>
          </p:cNvPicPr>
          <p:nvPr>
            <a:audioFile r:link="rId53"/>
            <p:extLst>
              <p:ext uri="{DAA4B4D4-6D71-4841-9C94-3DE7FCFB9230}">
                <p14:media xmlns:p14="http://schemas.microsoft.com/office/powerpoint/2010/main" r:embed="rId54">
                  <p14:trim end="5595.9791"/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8788" y="3754574"/>
            <a:ext cx="1114425" cy="54000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91" name="触发19">
            <a:hlinkHover r:id="" action="ppaction://ole?verb=0"/>
            <a:extLst>
              <a:ext uri="{FF2B5EF4-FFF2-40B4-BE49-F238E27FC236}">
                <a16:creationId xmlns:a16="http://schemas.microsoft.com/office/drawing/2014/main" xmlns="" id="{F1D1CE2B-FE15-4B56-A315-343721887124}"/>
              </a:ext>
            </a:extLst>
          </p:cNvPr>
          <p:cNvPicPr preferRelativeResize="0">
            <a:picLocks/>
          </p:cNvPicPr>
          <p:nvPr>
            <a:audioFile r:link="rId53"/>
            <p:extLst>
              <p:ext uri="{DAA4B4D4-6D71-4841-9C94-3DE7FCFB9230}">
                <p14:media xmlns:p14="http://schemas.microsoft.com/office/powerpoint/2010/main" r:embed="rId54">
                  <p14:trim end="5595.9791"/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8788" y="3808574"/>
            <a:ext cx="1114425" cy="54000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92" name="触发18">
            <a:hlinkHover r:id="" action="ppaction://ole?verb=0"/>
            <a:extLst>
              <a:ext uri="{FF2B5EF4-FFF2-40B4-BE49-F238E27FC236}">
                <a16:creationId xmlns:a16="http://schemas.microsoft.com/office/drawing/2014/main" xmlns="" id="{79D90325-FC27-44FA-B878-74247A7BC73C}"/>
              </a:ext>
            </a:extLst>
          </p:cNvPr>
          <p:cNvPicPr preferRelativeResize="0">
            <a:picLocks/>
          </p:cNvPicPr>
          <p:nvPr>
            <a:audioFile r:link="rId53"/>
            <p:extLst>
              <p:ext uri="{DAA4B4D4-6D71-4841-9C94-3DE7FCFB9230}">
                <p14:media xmlns:p14="http://schemas.microsoft.com/office/powerpoint/2010/main" r:embed="rId54">
                  <p14:trim end="5595.9791"/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8788" y="3862574"/>
            <a:ext cx="1114425" cy="54000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93" name="触发17">
            <a:hlinkHover r:id="" action="ppaction://ole?verb=0"/>
            <a:extLst>
              <a:ext uri="{FF2B5EF4-FFF2-40B4-BE49-F238E27FC236}">
                <a16:creationId xmlns:a16="http://schemas.microsoft.com/office/drawing/2014/main" xmlns="" id="{220E83D4-BCDA-4719-8F93-CC5C723B0648}"/>
              </a:ext>
            </a:extLst>
          </p:cNvPr>
          <p:cNvPicPr preferRelativeResize="0">
            <a:picLocks/>
          </p:cNvPicPr>
          <p:nvPr>
            <a:audioFile r:link="rId53"/>
            <p:extLst>
              <p:ext uri="{DAA4B4D4-6D71-4841-9C94-3DE7FCFB9230}">
                <p14:media xmlns:p14="http://schemas.microsoft.com/office/powerpoint/2010/main" r:embed="rId54">
                  <p14:trim end="5595.9791"/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8788" y="3916574"/>
            <a:ext cx="1114425" cy="54000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94" name="触发16">
            <a:hlinkHover r:id="" action="ppaction://ole?verb=0"/>
            <a:extLst>
              <a:ext uri="{FF2B5EF4-FFF2-40B4-BE49-F238E27FC236}">
                <a16:creationId xmlns:a16="http://schemas.microsoft.com/office/drawing/2014/main" xmlns="" id="{6FE1AF7F-70F9-466E-B5A5-C510FC7B4A76}"/>
              </a:ext>
            </a:extLst>
          </p:cNvPr>
          <p:cNvPicPr preferRelativeResize="0">
            <a:picLocks/>
          </p:cNvPicPr>
          <p:nvPr>
            <a:audioFile r:link="rId53"/>
            <p:extLst>
              <p:ext uri="{DAA4B4D4-6D71-4841-9C94-3DE7FCFB9230}">
                <p14:media xmlns:p14="http://schemas.microsoft.com/office/powerpoint/2010/main" r:embed="rId54">
                  <p14:trim end="5595.9791"/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8788" y="3970574"/>
            <a:ext cx="1114425" cy="54000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95" name="触发15">
            <a:hlinkHover r:id="" action="ppaction://ole?verb=0"/>
            <a:extLst>
              <a:ext uri="{FF2B5EF4-FFF2-40B4-BE49-F238E27FC236}">
                <a16:creationId xmlns:a16="http://schemas.microsoft.com/office/drawing/2014/main" xmlns="" id="{043EDD5F-939F-4F52-854F-D6959B81AD52}"/>
              </a:ext>
            </a:extLst>
          </p:cNvPr>
          <p:cNvPicPr preferRelativeResize="0">
            <a:picLocks/>
          </p:cNvPicPr>
          <p:nvPr>
            <a:audioFile r:link="rId53"/>
            <p:extLst>
              <p:ext uri="{DAA4B4D4-6D71-4841-9C94-3DE7FCFB9230}">
                <p14:media xmlns:p14="http://schemas.microsoft.com/office/powerpoint/2010/main" r:embed="rId54">
                  <p14:trim end="5595.9791"/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8788" y="4024574"/>
            <a:ext cx="1114425" cy="54000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96" name="触发14">
            <a:hlinkHover r:id="" action="ppaction://ole?verb=0"/>
            <a:extLst>
              <a:ext uri="{FF2B5EF4-FFF2-40B4-BE49-F238E27FC236}">
                <a16:creationId xmlns:a16="http://schemas.microsoft.com/office/drawing/2014/main" xmlns="" id="{9CFF563F-DCCB-4391-8750-400F05968A6D}"/>
              </a:ext>
            </a:extLst>
          </p:cNvPr>
          <p:cNvPicPr preferRelativeResize="0">
            <a:picLocks/>
          </p:cNvPicPr>
          <p:nvPr>
            <a:audioFile r:link="rId53"/>
            <p:extLst>
              <p:ext uri="{DAA4B4D4-6D71-4841-9C94-3DE7FCFB9230}">
                <p14:media xmlns:p14="http://schemas.microsoft.com/office/powerpoint/2010/main" r:embed="rId54">
                  <p14:trim end="5595.9791"/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8788" y="4078574"/>
            <a:ext cx="1114425" cy="54000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97" name="触发13">
            <a:hlinkHover r:id="" action="ppaction://ole?verb=0"/>
            <a:extLst>
              <a:ext uri="{FF2B5EF4-FFF2-40B4-BE49-F238E27FC236}">
                <a16:creationId xmlns:a16="http://schemas.microsoft.com/office/drawing/2014/main" xmlns="" id="{48909F14-6869-4649-BF79-F76AF7080475}"/>
              </a:ext>
            </a:extLst>
          </p:cNvPr>
          <p:cNvPicPr preferRelativeResize="0">
            <a:picLocks/>
          </p:cNvPicPr>
          <p:nvPr>
            <a:audioFile r:link="rId53"/>
            <p:extLst>
              <p:ext uri="{DAA4B4D4-6D71-4841-9C94-3DE7FCFB9230}">
                <p14:media xmlns:p14="http://schemas.microsoft.com/office/powerpoint/2010/main" r:embed="rId54">
                  <p14:trim end="5595.9791"/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8788" y="4132574"/>
            <a:ext cx="1114425" cy="54000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98" name="触发12">
            <a:hlinkHover r:id="" action="ppaction://ole?verb=0"/>
            <a:extLst>
              <a:ext uri="{FF2B5EF4-FFF2-40B4-BE49-F238E27FC236}">
                <a16:creationId xmlns:a16="http://schemas.microsoft.com/office/drawing/2014/main" xmlns="" id="{83918834-8252-483B-8955-D84541C51EC3}"/>
              </a:ext>
            </a:extLst>
          </p:cNvPr>
          <p:cNvPicPr preferRelativeResize="0">
            <a:picLocks/>
          </p:cNvPicPr>
          <p:nvPr>
            <a:audioFile r:link="rId53"/>
            <p:extLst>
              <p:ext uri="{DAA4B4D4-6D71-4841-9C94-3DE7FCFB9230}">
                <p14:media xmlns:p14="http://schemas.microsoft.com/office/powerpoint/2010/main" r:embed="rId54">
                  <p14:trim end="5595.9791"/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8788" y="4186574"/>
            <a:ext cx="1114425" cy="54000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99" name="触发11">
            <a:hlinkHover r:id="" action="ppaction://ole?verb=0"/>
            <a:extLst>
              <a:ext uri="{FF2B5EF4-FFF2-40B4-BE49-F238E27FC236}">
                <a16:creationId xmlns:a16="http://schemas.microsoft.com/office/drawing/2014/main" xmlns="" id="{8B350BF9-65A6-4038-9219-3F87F0083B9B}"/>
              </a:ext>
            </a:extLst>
          </p:cNvPr>
          <p:cNvPicPr preferRelativeResize="0">
            <a:picLocks/>
          </p:cNvPicPr>
          <p:nvPr>
            <a:audioFile r:link="rId53"/>
            <p:extLst>
              <p:ext uri="{DAA4B4D4-6D71-4841-9C94-3DE7FCFB9230}">
                <p14:media xmlns:p14="http://schemas.microsoft.com/office/powerpoint/2010/main" r:embed="rId54">
                  <p14:trim end="5595.9791"/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8788" y="4240574"/>
            <a:ext cx="1114425" cy="54000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100" name="触发10">
            <a:hlinkHover r:id="" action="ppaction://ole?verb=0"/>
            <a:extLst>
              <a:ext uri="{FF2B5EF4-FFF2-40B4-BE49-F238E27FC236}">
                <a16:creationId xmlns:a16="http://schemas.microsoft.com/office/drawing/2014/main" xmlns="" id="{DAD889F5-2AA3-49BE-9979-87FD9BF07601}"/>
              </a:ext>
            </a:extLst>
          </p:cNvPr>
          <p:cNvPicPr preferRelativeResize="0">
            <a:picLocks/>
          </p:cNvPicPr>
          <p:nvPr>
            <a:audioFile r:link="rId53"/>
            <p:extLst>
              <p:ext uri="{DAA4B4D4-6D71-4841-9C94-3DE7FCFB9230}">
                <p14:media xmlns:p14="http://schemas.microsoft.com/office/powerpoint/2010/main" r:embed="rId54">
                  <p14:trim end="5595.9791"/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8788" y="4294574"/>
            <a:ext cx="1114425" cy="54000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101" name="触发9">
            <a:hlinkHover r:id="" action="ppaction://ole?verb=0"/>
            <a:extLst>
              <a:ext uri="{FF2B5EF4-FFF2-40B4-BE49-F238E27FC236}">
                <a16:creationId xmlns:a16="http://schemas.microsoft.com/office/drawing/2014/main" xmlns="" id="{71F943ED-5F4C-4AC8-9275-8B4133733D70}"/>
              </a:ext>
            </a:extLst>
          </p:cNvPr>
          <p:cNvPicPr preferRelativeResize="0">
            <a:picLocks/>
          </p:cNvPicPr>
          <p:nvPr>
            <a:audioFile r:link="rId53"/>
            <p:extLst>
              <p:ext uri="{DAA4B4D4-6D71-4841-9C94-3DE7FCFB9230}">
                <p14:media xmlns:p14="http://schemas.microsoft.com/office/powerpoint/2010/main" r:embed="rId54">
                  <p14:trim end="5595.9791"/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8788" y="4348574"/>
            <a:ext cx="1114425" cy="54000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102" name="触发8">
            <a:hlinkHover r:id="" action="ppaction://ole?verb=0"/>
            <a:extLst>
              <a:ext uri="{FF2B5EF4-FFF2-40B4-BE49-F238E27FC236}">
                <a16:creationId xmlns:a16="http://schemas.microsoft.com/office/drawing/2014/main" xmlns="" id="{7860E48E-A346-4870-AD60-71F4579E8446}"/>
              </a:ext>
            </a:extLst>
          </p:cNvPr>
          <p:cNvPicPr preferRelativeResize="0">
            <a:picLocks/>
          </p:cNvPicPr>
          <p:nvPr>
            <a:audioFile r:link="rId53"/>
            <p:extLst>
              <p:ext uri="{DAA4B4D4-6D71-4841-9C94-3DE7FCFB9230}">
                <p14:media xmlns:p14="http://schemas.microsoft.com/office/powerpoint/2010/main" r:embed="rId54">
                  <p14:trim end="5595.9791"/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8788" y="4402574"/>
            <a:ext cx="1114425" cy="54000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103" name="触发7">
            <a:hlinkHover r:id="" action="ppaction://ole?verb=0"/>
            <a:extLst>
              <a:ext uri="{FF2B5EF4-FFF2-40B4-BE49-F238E27FC236}">
                <a16:creationId xmlns:a16="http://schemas.microsoft.com/office/drawing/2014/main" xmlns="" id="{A62C514E-8D3E-4DC1-85EF-EC87F670624F}"/>
              </a:ext>
            </a:extLst>
          </p:cNvPr>
          <p:cNvPicPr preferRelativeResize="0">
            <a:picLocks/>
          </p:cNvPicPr>
          <p:nvPr>
            <a:audioFile r:link="rId53"/>
            <p:extLst>
              <p:ext uri="{DAA4B4D4-6D71-4841-9C94-3DE7FCFB9230}">
                <p14:media xmlns:p14="http://schemas.microsoft.com/office/powerpoint/2010/main" r:embed="rId54">
                  <p14:trim end="5595.9791"/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8788" y="4456574"/>
            <a:ext cx="1114425" cy="54000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104" name="触发6">
            <a:hlinkHover r:id="" action="ppaction://ole?verb=0"/>
            <a:extLst>
              <a:ext uri="{FF2B5EF4-FFF2-40B4-BE49-F238E27FC236}">
                <a16:creationId xmlns:a16="http://schemas.microsoft.com/office/drawing/2014/main" xmlns="" id="{8BFDFF41-AB6F-4364-B2A4-75BA14E72EE6}"/>
              </a:ext>
            </a:extLst>
          </p:cNvPr>
          <p:cNvPicPr preferRelativeResize="0">
            <a:picLocks/>
          </p:cNvPicPr>
          <p:nvPr>
            <a:audioFile r:link="rId53"/>
            <p:extLst>
              <p:ext uri="{DAA4B4D4-6D71-4841-9C94-3DE7FCFB9230}">
                <p14:media xmlns:p14="http://schemas.microsoft.com/office/powerpoint/2010/main" r:embed="rId54">
                  <p14:trim end="5595.9791"/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8788" y="4510574"/>
            <a:ext cx="1114425" cy="54000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105" name="触发5">
            <a:hlinkHover r:id="" action="ppaction://ole?verb=0"/>
            <a:extLst>
              <a:ext uri="{FF2B5EF4-FFF2-40B4-BE49-F238E27FC236}">
                <a16:creationId xmlns:a16="http://schemas.microsoft.com/office/drawing/2014/main" xmlns="" id="{7A681B28-4494-45E9-B266-CC6B93EA7D5C}"/>
              </a:ext>
            </a:extLst>
          </p:cNvPr>
          <p:cNvPicPr preferRelativeResize="0">
            <a:picLocks/>
          </p:cNvPicPr>
          <p:nvPr>
            <a:audioFile r:link="rId53"/>
            <p:extLst>
              <p:ext uri="{DAA4B4D4-6D71-4841-9C94-3DE7FCFB9230}">
                <p14:media xmlns:p14="http://schemas.microsoft.com/office/powerpoint/2010/main" r:embed="rId54">
                  <p14:trim end="5595.9791"/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8788" y="4564574"/>
            <a:ext cx="1114425" cy="54000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106" name="触发4">
            <a:hlinkHover r:id="" action="ppaction://ole?verb=0"/>
            <a:extLst>
              <a:ext uri="{FF2B5EF4-FFF2-40B4-BE49-F238E27FC236}">
                <a16:creationId xmlns:a16="http://schemas.microsoft.com/office/drawing/2014/main" xmlns="" id="{FD98D295-A75F-4AEC-8580-0A59CDB206A7}"/>
              </a:ext>
            </a:extLst>
          </p:cNvPr>
          <p:cNvPicPr preferRelativeResize="0">
            <a:picLocks/>
          </p:cNvPicPr>
          <p:nvPr>
            <a:audioFile r:link="rId53"/>
            <p:extLst>
              <p:ext uri="{DAA4B4D4-6D71-4841-9C94-3DE7FCFB9230}">
                <p14:media xmlns:p14="http://schemas.microsoft.com/office/powerpoint/2010/main" r:embed="rId54">
                  <p14:trim end="5595.9791"/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8788" y="4618574"/>
            <a:ext cx="1114425" cy="54000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107" name="触发3">
            <a:hlinkHover r:id="" action="ppaction://ole?verb=0"/>
            <a:extLst>
              <a:ext uri="{FF2B5EF4-FFF2-40B4-BE49-F238E27FC236}">
                <a16:creationId xmlns:a16="http://schemas.microsoft.com/office/drawing/2014/main" xmlns="" id="{FBDC3EAD-2F9C-44DB-8AEC-FD2194B263B5}"/>
              </a:ext>
            </a:extLst>
          </p:cNvPr>
          <p:cNvPicPr preferRelativeResize="0">
            <a:picLocks/>
          </p:cNvPicPr>
          <p:nvPr>
            <a:audioFile r:link="rId53"/>
            <p:extLst>
              <p:ext uri="{DAA4B4D4-6D71-4841-9C94-3DE7FCFB9230}">
                <p14:media xmlns:p14="http://schemas.microsoft.com/office/powerpoint/2010/main" r:embed="rId54">
                  <p14:trim end="5595.9791"/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8788" y="4672574"/>
            <a:ext cx="1114425" cy="54000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108" name="触发2">
            <a:hlinkHover r:id="" action="ppaction://ole?verb=0"/>
            <a:extLst>
              <a:ext uri="{FF2B5EF4-FFF2-40B4-BE49-F238E27FC236}">
                <a16:creationId xmlns:a16="http://schemas.microsoft.com/office/drawing/2014/main" xmlns="" id="{E2046460-C78A-479D-9159-BFEE6DE20968}"/>
              </a:ext>
            </a:extLst>
          </p:cNvPr>
          <p:cNvPicPr preferRelativeResize="0">
            <a:picLocks/>
          </p:cNvPicPr>
          <p:nvPr>
            <a:audioFile r:link="rId53"/>
            <p:extLst>
              <p:ext uri="{DAA4B4D4-6D71-4841-9C94-3DE7FCFB9230}">
                <p14:media xmlns:p14="http://schemas.microsoft.com/office/powerpoint/2010/main" r:embed="rId54">
                  <p14:trim end="5595.9791"/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8788" y="4726574"/>
            <a:ext cx="1114425" cy="54000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109" name="触发1">
            <a:hlinkHover r:id="" action="ppaction://ole?verb=0"/>
            <a:extLst>
              <a:ext uri="{FF2B5EF4-FFF2-40B4-BE49-F238E27FC236}">
                <a16:creationId xmlns:a16="http://schemas.microsoft.com/office/drawing/2014/main" xmlns="" id="{BC8B6773-471F-4487-B82B-BC52E07AD12A}"/>
              </a:ext>
            </a:extLst>
          </p:cNvPr>
          <p:cNvPicPr preferRelativeResize="0">
            <a:picLocks/>
          </p:cNvPicPr>
          <p:nvPr>
            <a:audioFile r:link="rId53"/>
            <p:extLst>
              <p:ext uri="{DAA4B4D4-6D71-4841-9C94-3DE7FCFB9230}">
                <p14:media xmlns:p14="http://schemas.microsoft.com/office/powerpoint/2010/main" r:embed="rId54">
                  <p14:trim end="5595.9791"/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8788" y="4780574"/>
            <a:ext cx="1114425" cy="45719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110" name="触发0">
            <a:hlinkHover r:id="" action="ppaction://ole?verb=0"/>
            <a:extLst>
              <a:ext uri="{FF2B5EF4-FFF2-40B4-BE49-F238E27FC236}">
                <a16:creationId xmlns:a16="http://schemas.microsoft.com/office/drawing/2014/main" xmlns="" id="{F4A13B04-6181-480F-950B-16A25DF7D1F1}"/>
              </a:ext>
            </a:extLst>
          </p:cNvPr>
          <p:cNvPicPr preferRelativeResize="0">
            <a:picLocks/>
          </p:cNvPicPr>
          <p:nvPr>
            <a:audioFile r:link="rId53"/>
            <p:extLst>
              <p:ext uri="{DAA4B4D4-6D71-4841-9C94-3DE7FCFB9230}">
                <p14:media xmlns:p14="http://schemas.microsoft.com/office/powerpoint/2010/main" r:embed="rId54">
                  <p14:trim end="5595.9791"/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8788" y="4814322"/>
            <a:ext cx="1114425" cy="45719"/>
          </a:xfrm>
          <a:prstGeom prst="rect">
            <a:avLst/>
          </a:prstGeom>
          <a:noFill/>
          <a:ln w="3175">
            <a:noFill/>
          </a:ln>
        </p:spPr>
      </p:pic>
    </p:spTree>
    <p:extLst>
      <p:ext uri="{BB962C8B-B14F-4D97-AF65-F5344CB8AC3E}">
        <p14:creationId xmlns:p14="http://schemas.microsoft.com/office/powerpoint/2010/main" val="2705490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109" restart="whenNotActive" fill="hold" evtFilter="cancelBubble" nodeType="interactiveSeq">
                    <p:stCondLst>
                      <p:cond evt="onMediaBookmark" delay="0">
                        <p:tgtEl>
                          <p14:bmkTgt spid="108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0" fill="hold">
                          <p:stCondLst>
                            <p:cond delay="0"/>
                          </p:stCondLst>
                          <p:childTnLst>
                            <p:par>
                              <p:cTn id="1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2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4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8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2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4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6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8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2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4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6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8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2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4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6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8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2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4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6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8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2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4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6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8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2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4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6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8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2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4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6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8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2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4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6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8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2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4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108" bmkName="书签 1"/>
                      </p:tgtEl>
                    </p:cond>
                  </p:nextCondLst>
                </p:seq>
                <p:seq concurrent="1" nextAc="seek">
                  <p:cTn id="216" restart="whenNotActive" fill="hold" evtFilter="cancelBubble" nodeType="interactiveSeq">
                    <p:stCondLst>
                      <p:cond evt="onMediaBookmark" delay="0">
                        <p:tgtEl>
                          <p14:bmkTgt spid="109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17" fill="hold">
                          <p:stCondLst>
                            <p:cond delay="0"/>
                          </p:stCondLst>
                          <p:childTnLst>
                            <p:par>
                              <p:cTn id="2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1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3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5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7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9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1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3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5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7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9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1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3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5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7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9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1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5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7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9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1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3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5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7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9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1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3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5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7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9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1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3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5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7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9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1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3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5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7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9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1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3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5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7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9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1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3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5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7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9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1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109" bmkName="书签 1"/>
                      </p:tgtEl>
                    </p:cond>
                  </p:nextCondLst>
                </p:seq>
                <p:seq concurrent="1" nextAc="seek">
                  <p:cTn id="323" restart="whenNotActive" fill="hold" evtFilter="cancelBubble" nodeType="interactiveSeq">
                    <p:stCondLst>
                      <p:cond evt="onMediaBookmark" delay="0">
                        <p:tgtEl>
                          <p14:bmkTgt spid="107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24" fill="hold">
                          <p:stCondLst>
                            <p:cond delay="0"/>
                          </p:stCondLst>
                          <p:childTnLst>
                            <p:par>
                              <p:cTn id="3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6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8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2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4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6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8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0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2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4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6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8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0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2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4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6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8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0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2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4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6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8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0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2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4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6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8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0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2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4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6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8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0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2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4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6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8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0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2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4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6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8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0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2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4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6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8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0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2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4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6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8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107" bmkName="书签 1"/>
                      </p:tgtEl>
                    </p:cond>
                  </p:nextCondLst>
                </p:seq>
                <p:seq concurrent="1" nextAc="seek">
                  <p:cTn id="430" restart="whenNotActive" fill="hold" evtFilter="cancelBubble" nodeType="interactiveSeq">
                    <p:stCondLst>
                      <p:cond evt="onMediaBookmark" delay="0">
                        <p:tgtEl>
                          <p14:bmkTgt spid="106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31" fill="hold">
                          <p:stCondLst>
                            <p:cond delay="0"/>
                          </p:stCondLst>
                          <p:childTnLst>
                            <p:par>
                              <p:cTn id="4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5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7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9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1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3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5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7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9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1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3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5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7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9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1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3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5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7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9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1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3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5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7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9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1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3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5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7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9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1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3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5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7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9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1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3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5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7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9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1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3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5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7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9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1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3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5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7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9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1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3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5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106" bmkName="书签 1"/>
                      </p:tgtEl>
                    </p:cond>
                  </p:nextCondLst>
                </p:seq>
                <p:seq concurrent="1" nextAc="seek">
                  <p:cTn id="537" restart="whenNotActive" fill="hold" evtFilter="cancelBubble" nodeType="interactiveSeq">
                    <p:stCondLst>
                      <p:cond evt="onMediaBookmark" delay="0">
                        <p:tgtEl>
                          <p14:bmkTgt spid="105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38" fill="hold">
                          <p:stCondLst>
                            <p:cond delay="0"/>
                          </p:stCondLst>
                          <p:childTnLst>
                            <p:par>
                              <p:cTn id="5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4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2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4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6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8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0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2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4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6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8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0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2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4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6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8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0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2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4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6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8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0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2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4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6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8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0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2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4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6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8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0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2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4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6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8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0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2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4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6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8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0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2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4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6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8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0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2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4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6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8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0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2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105" bmkName="书签 1"/>
                      </p:tgtEl>
                    </p:cond>
                  </p:nextCondLst>
                </p:seq>
                <p:seq concurrent="1" nextAc="seek">
                  <p:cTn id="644" restart="whenNotActive" fill="hold" evtFilter="cancelBubble" nodeType="interactiveSeq">
                    <p:stCondLst>
                      <p:cond evt="onMediaBookmark" delay="0">
                        <p:tgtEl>
                          <p14:bmkTgt spid="104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45" fill="hold">
                          <p:stCondLst>
                            <p:cond delay="0"/>
                          </p:stCondLst>
                          <p:childTnLst>
                            <p:par>
                              <p:cTn id="6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4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9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1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3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5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7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9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1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3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5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7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9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1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3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5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7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9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1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3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5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7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9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1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3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5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7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9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1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3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5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7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9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1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3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5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7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9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1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3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5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7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9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1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3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5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7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9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1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3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5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7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9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104" bmkName="书签 1"/>
                      </p:tgtEl>
                    </p:cond>
                  </p:nextCondLst>
                </p:seq>
                <p:seq concurrent="1" nextAc="seek">
                  <p:cTn id="751" restart="whenNotActive" fill="hold" evtFilter="cancelBubble" nodeType="interactiveSeq">
                    <p:stCondLst>
                      <p:cond evt="onMediaBookmark" delay="0">
                        <p:tgtEl>
                          <p14:bmkTgt spid="103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52" fill="hold">
                          <p:stCondLst>
                            <p:cond delay="0"/>
                          </p:stCondLst>
                          <p:childTnLst>
                            <p:par>
                              <p:cTn id="75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6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8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0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2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4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6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8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0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2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4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6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8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0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2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4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6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8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0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2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4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6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8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0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2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4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6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8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0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2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4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6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8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0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2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4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6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8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0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2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4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6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8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0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2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4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6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8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0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2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4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6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103" bmkName="书签 1"/>
                      </p:tgtEl>
                    </p:cond>
                  </p:nextCondLst>
                </p:seq>
                <p:seq concurrent="1" nextAc="seek">
                  <p:cTn id="858" restart="whenNotActive" fill="hold" evtFilter="cancelBubble" nodeType="interactiveSeq">
                    <p:stCondLst>
                      <p:cond evt="onMediaBookmark" delay="0">
                        <p:tgtEl>
                          <p14:bmkTgt spid="102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59" fill="hold">
                          <p:stCondLst>
                            <p:cond delay="0"/>
                          </p:stCondLst>
                          <p:childTnLst>
                            <p:par>
                              <p:cTn id="8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6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3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5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7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9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1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3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5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7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9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1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3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5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7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9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1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3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5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7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9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1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3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5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7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9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1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3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5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7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9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1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3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5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7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9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1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3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5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7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9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1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3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5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7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9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1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3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5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7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9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1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3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102" bmkName="书签 1"/>
                      </p:tgtEl>
                    </p:cond>
                  </p:nextCondLst>
                </p:seq>
                <p:seq concurrent="1" nextAc="seek">
                  <p:cTn id="965" restart="whenNotActive" fill="hold" evtFilter="cancelBubble" nodeType="interactiveSeq">
                    <p:stCondLst>
                      <p:cond evt="onMediaBookmark" delay="0">
                        <p:tgtEl>
                          <p14:bmkTgt spid="101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66" fill="hold">
                          <p:stCondLst>
                            <p:cond delay="0"/>
                          </p:stCondLst>
                          <p:childTnLst>
                            <p:par>
                              <p:cTn id="96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6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0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2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4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6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8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0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2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4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6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8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0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2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4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6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8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0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2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4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6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8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0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2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4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6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8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0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2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4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6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8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0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2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4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6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8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0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2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4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6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8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0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2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4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6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8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0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2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4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6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8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0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101" bmkName="书签 1"/>
                      </p:tgtEl>
                    </p:cond>
                  </p:nextCondLst>
                </p:seq>
                <p:seq concurrent="1" nextAc="seek">
                  <p:cTn id="1072" restart="whenNotActive" fill="hold" evtFilter="cancelBubble" nodeType="interactiveSeq">
                    <p:stCondLst>
                      <p:cond evt="onMediaBookmark" delay="0">
                        <p:tgtEl>
                          <p14:bmkTgt spid="100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73" fill="hold">
                          <p:stCondLst>
                            <p:cond delay="0"/>
                          </p:stCondLst>
                          <p:childTnLst>
                            <p:par>
                              <p:cTn id="10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7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7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9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1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3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5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7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9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91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93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95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97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99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1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3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5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7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9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11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13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15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17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19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1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3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5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7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9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1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3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5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7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9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41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43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45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47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49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1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3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5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7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9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1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3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5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7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9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1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3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5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7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100" bmkName="书签 1"/>
                      </p:tgtEl>
                    </p:cond>
                  </p:nextCondLst>
                </p:seq>
                <p:seq concurrent="1" nextAc="seek">
                  <p:cTn id="1179" restart="whenNotActive" fill="hold" evtFilter="cancelBubble" nodeType="interactiveSeq">
                    <p:stCondLst>
                      <p:cond evt="onMediaBookmark" delay="0">
                        <p:tgtEl>
                          <p14:bmkTgt spid="99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80" fill="hold">
                          <p:stCondLst>
                            <p:cond delay="0"/>
                          </p:stCondLst>
                          <p:childTnLst>
                            <p:par>
                              <p:cTn id="118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82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84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86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88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0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2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4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6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8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0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2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4" presetID="1" presetClass="exit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6" presetID="1" presetClass="exit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8" presetID="1" presetClass="exit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0" presetID="1" presetClass="exit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2" presetID="1" presetClass="exit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4" presetID="1" presetClass="exit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6" presetID="1" presetClass="exit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8" presetID="1" presetClass="exit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0" presetID="1" presetClass="exit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2" presetID="1" presetClass="exit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4" presetID="1" presetClass="exit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6" presetID="1" presetClass="exit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8" presetID="1" presetClass="exit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0" presetID="1" presetClass="exit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2" presetID="1" presetClass="exit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4" presetID="1" presetClass="exit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6" presetID="1" presetClass="exit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8" presetID="1" presetClass="exit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0" presetID="1" presetClass="exit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2" presetID="1" presetClass="exit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4" presetID="1" presetClass="exit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6" presetID="1" presetClass="exit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8" presetID="1" presetClass="exit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50" presetID="1" presetClass="exit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52" presetID="1" presetClass="exit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54" presetID="1" presetClass="exit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56" presetID="1" presetClass="exit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58" presetID="1" presetClass="exit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0" presetID="1" presetClass="exit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2" presetID="1" presetClass="exit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4" presetID="1" presetClass="exit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6" presetID="1" presetClass="exit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8" presetID="1" presetClass="exit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0" presetID="1" presetClass="exit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2" presetID="1" presetClass="exit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4" presetID="1" presetClass="exit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6" presetID="1" presetClass="exit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8" presetID="1" presetClass="exit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0" presetID="1" presetClass="exit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2" presetID="1" presetClass="exit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4" presetID="1" presetClass="exit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99" bmkName="书签 1"/>
                      </p:tgtEl>
                    </p:cond>
                  </p:nextCondLst>
                </p:seq>
                <p:seq concurrent="1" nextAc="seek">
                  <p:cTn id="1286" restart="whenNotActive" fill="hold" evtFilter="cancelBubble" nodeType="interactiveSeq">
                    <p:stCondLst>
                      <p:cond evt="onMediaBookmark" delay="0">
                        <p:tgtEl>
                          <p14:bmkTgt spid="98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287" fill="hold">
                          <p:stCondLst>
                            <p:cond delay="0"/>
                          </p:stCondLst>
                          <p:childTnLst>
                            <p:par>
                              <p:cTn id="12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8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91" presetID="1" presetClass="exit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93" presetID="1" presetClass="exit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95" presetID="1" presetClass="exit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97" presetID="1" presetClass="exit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99" presetID="1" presetClass="exit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1" presetID="1" presetClass="exit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3" presetID="1" presetClass="exit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5" presetID="1" presetClass="exit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7" presetID="1" presetClass="exit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9" presetID="1" presetClass="exit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1" presetID="1" presetClass="exit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3" presetID="1" presetClass="exit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5" presetID="1" presetClass="exit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7" presetID="1" presetClass="exit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9" presetID="1" presetClass="exit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21" presetID="1" presetClass="exit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23" presetID="1" presetClass="exit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25" presetID="1" presetClass="exit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27" presetID="1" presetClass="exit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29" presetID="1" presetClass="exit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31" presetID="1" presetClass="exit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33" presetID="1" presetClass="exit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35" presetID="1" presetClass="exit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37" presetID="1" presetClass="exit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39" presetID="1" presetClass="exit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41" presetID="1" presetClass="exit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43" presetID="1" presetClass="exit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45" presetID="1" presetClass="exit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47" presetID="1" presetClass="exit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49" presetID="1" presetClass="exit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51" presetID="1" presetClass="exit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53" presetID="1" presetClass="exit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55" presetID="1" presetClass="exit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57" presetID="1" presetClass="exit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59" presetID="1" presetClass="exit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61" presetID="1" presetClass="exit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63" presetID="1" presetClass="exit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65" presetID="1" presetClass="exit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67" presetID="1" presetClass="exit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69" presetID="1" presetClass="exit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1" presetID="1" presetClass="exit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3" presetID="1" presetClass="exit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5" presetID="1" presetClass="exit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7" presetID="1" presetClass="exit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9" presetID="1" presetClass="exit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81" presetID="1" presetClass="exit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83" presetID="1" presetClass="exit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85" presetID="1" presetClass="exit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87" presetID="1" presetClass="exit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89" presetID="1" presetClass="exit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91" presetID="1" presetClass="exit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98" bmkName="书签 1"/>
                      </p:tgtEl>
                    </p:cond>
                  </p:nextCondLst>
                </p:seq>
                <p:seq concurrent="1" nextAc="seek">
                  <p:cTn id="1393" restart="whenNotActive" fill="hold" evtFilter="cancelBubble" nodeType="interactiveSeq">
                    <p:stCondLst>
                      <p:cond evt="onMediaBookmark" delay="0">
                        <p:tgtEl>
                          <p14:bmkTgt spid="97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94" fill="hold">
                          <p:stCondLst>
                            <p:cond delay="0"/>
                          </p:stCondLst>
                          <p:childTnLst>
                            <p:par>
                              <p:cTn id="139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96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98" presetID="1" presetClass="exit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0" presetID="1" presetClass="exit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2" presetID="1" presetClass="exit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4" presetID="1" presetClass="exit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6" presetID="1" presetClass="exit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8" presetID="1" presetClass="exit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0" presetID="1" presetClass="exit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2" presetID="1" presetClass="exit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4" presetID="1" presetClass="exit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6" presetID="1" presetClass="exit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8" presetID="1" presetClass="exit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20" presetID="1" presetClass="exit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22" presetID="1" presetClass="exit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24" presetID="1" presetClass="exit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26" presetID="1" presetClass="exit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28" presetID="1" presetClass="exit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0" presetID="1" presetClass="exit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2" presetID="1" presetClass="exit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4" presetID="1" presetClass="exit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6" presetID="1" presetClass="exit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8" presetID="1" presetClass="exit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40" presetID="1" presetClass="exit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42" presetID="1" presetClass="exit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44" presetID="1" presetClass="exit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46" presetID="1" presetClass="exit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48" presetID="1" presetClass="exit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50" presetID="1" presetClass="exit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52" presetID="1" presetClass="exit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54" presetID="1" presetClass="exit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56" presetID="1" presetClass="exit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58" presetID="1" presetClass="exit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60" presetID="1" presetClass="exit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62" presetID="1" presetClass="exit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64" presetID="1" presetClass="exit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66" presetID="1" presetClass="exit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68" presetID="1" presetClass="exit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70" presetID="1" presetClass="exit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72" presetID="1" presetClass="exit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74" presetID="1" presetClass="exit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76" presetID="1" presetClass="exit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78" presetID="1" presetClass="exit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80" presetID="1" presetClass="exit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82" presetID="1" presetClass="exit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84" presetID="1" presetClass="exit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86" presetID="1" presetClass="exit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88" presetID="1" presetClass="exit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90" presetID="1" presetClass="exit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92" presetID="1" presetClass="exit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94" presetID="1" presetClass="exit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96" presetID="1" presetClass="exit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98" presetID="1" presetClass="exit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97" bmkName="书签 1"/>
                      </p:tgtEl>
                    </p:cond>
                  </p:nextCondLst>
                </p:seq>
                <p:seq concurrent="1" nextAc="seek">
                  <p:cTn id="1500" restart="whenNotActive" fill="hold" evtFilter="cancelBubble" nodeType="interactiveSeq">
                    <p:stCondLst>
                      <p:cond evt="onMediaBookmark" delay="0">
                        <p:tgtEl>
                          <p14:bmkTgt spid="96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501" fill="hold">
                          <p:stCondLst>
                            <p:cond delay="0"/>
                          </p:stCondLst>
                          <p:childTnLst>
                            <p:par>
                              <p:cTn id="150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0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5" presetID="1" presetClass="exit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7" presetID="1" presetClass="exit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9" presetID="1" presetClass="exit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11" presetID="1" presetClass="exit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13" presetID="1" presetClass="exit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15" presetID="1" presetClass="exit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17" presetID="1" presetClass="exit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19" presetID="1" presetClass="exit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21" presetID="1" presetClass="exit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23" presetID="1" presetClass="exit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25" presetID="1" presetClass="exit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27" presetID="1" presetClass="exit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29" presetID="1" presetClass="exit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31" presetID="1" presetClass="exit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33" presetID="1" presetClass="exit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35" presetID="1" presetClass="exit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37" presetID="1" presetClass="exit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39" presetID="1" presetClass="exit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41" presetID="1" presetClass="exit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43" presetID="1" presetClass="exit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45" presetID="1" presetClass="exit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47" presetID="1" presetClass="exit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49" presetID="1" presetClass="exit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51" presetID="1" presetClass="exit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53" presetID="1" presetClass="exit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55" presetID="1" presetClass="exit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57" presetID="1" presetClass="exit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59" presetID="1" presetClass="exit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61" presetID="1" presetClass="exit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63" presetID="1" presetClass="exit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65" presetID="1" presetClass="exit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67" presetID="1" presetClass="exit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69" presetID="1" presetClass="exit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71" presetID="1" presetClass="exit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73" presetID="1" presetClass="exit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75" presetID="1" presetClass="exit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77" presetID="1" presetClass="exit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79" presetID="1" presetClass="exit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81" presetID="1" presetClass="exit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83" presetID="1" presetClass="exit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85" presetID="1" presetClass="exit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87" presetID="1" presetClass="exit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89" presetID="1" presetClass="exit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91" presetID="1" presetClass="exit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93" presetID="1" presetClass="exit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95" presetID="1" presetClass="exit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97" presetID="1" presetClass="exit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99" presetID="1" presetClass="exit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1" presetID="1" presetClass="exit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3" presetID="1" presetClass="exit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5" presetID="1" presetClass="exit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96" bmkName="书签 1"/>
                      </p:tgtEl>
                    </p:cond>
                  </p:nextCondLst>
                </p:seq>
                <p:seq concurrent="1" nextAc="seek">
                  <p:cTn id="1607" restart="whenNotActive" fill="hold" evtFilter="cancelBubble" nodeType="interactiveSeq">
                    <p:stCondLst>
                      <p:cond evt="onMediaBookmark" delay="0">
                        <p:tgtEl>
                          <p14:bmkTgt spid="95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608" fill="hold">
                          <p:stCondLst>
                            <p:cond delay="0"/>
                          </p:stCondLst>
                          <p:childTnLst>
                            <p:par>
                              <p:cTn id="160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1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2" presetID="1" presetClass="exit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4" presetID="1" presetClass="exit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6" presetID="1" presetClass="exit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8" presetID="1" presetClass="exit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20" presetID="1" presetClass="exit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22" presetID="1" presetClass="exit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24" presetID="1" presetClass="exit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26" presetID="1" presetClass="exit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28" presetID="1" presetClass="exit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30" presetID="1" presetClass="exit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32" presetID="1" presetClass="exit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34" presetID="1" presetClass="exit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36" presetID="1" presetClass="exit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38" presetID="1" presetClass="exit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40" presetID="1" presetClass="exit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42" presetID="1" presetClass="exit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44" presetID="1" presetClass="exit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46" presetID="1" presetClass="exit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48" presetID="1" presetClass="exit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50" presetID="1" presetClass="exit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52" presetID="1" presetClass="exit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54" presetID="1" presetClass="exit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56" presetID="1" presetClass="exit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58" presetID="1" presetClass="exit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60" presetID="1" presetClass="exit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62" presetID="1" presetClass="exit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64" presetID="1" presetClass="exit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66" presetID="1" presetClass="exit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68" presetID="1" presetClass="exit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70" presetID="1" presetClass="exit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72" presetID="1" presetClass="exit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74" presetID="1" presetClass="exit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76" presetID="1" presetClass="exit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78" presetID="1" presetClass="exit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80" presetID="1" presetClass="exit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82" presetID="1" presetClass="exit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84" presetID="1" presetClass="exit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86" presetID="1" presetClass="exit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88" presetID="1" presetClass="exit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90" presetID="1" presetClass="exit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92" presetID="1" presetClass="exit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94" presetID="1" presetClass="exit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96" presetID="1" presetClass="exit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98" presetID="1" presetClass="exit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0" presetID="1" presetClass="exit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2" presetID="1" presetClass="exit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4" presetID="1" presetClass="exit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6" presetID="1" presetClass="exit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8" presetID="1" presetClass="exit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10" presetID="1" presetClass="exit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12" presetID="1" presetClass="exit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95" bmkName="书签 1"/>
                      </p:tgtEl>
                    </p:cond>
                  </p:nextCondLst>
                </p:seq>
                <p:seq concurrent="1" nextAc="seek">
                  <p:cTn id="1714" restart="whenNotActive" fill="hold" evtFilter="cancelBubble" nodeType="interactiveSeq">
                    <p:stCondLst>
                      <p:cond evt="onMediaBookmark" delay="0">
                        <p:tgtEl>
                          <p14:bmkTgt spid="94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715" fill="hold">
                          <p:stCondLst>
                            <p:cond delay="0"/>
                          </p:stCondLst>
                          <p:childTnLst>
                            <p:par>
                              <p:cTn id="17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1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19" presetID="1" presetClass="exit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21" presetID="1" presetClass="exit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23" presetID="1" presetClass="exit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25" presetID="1" presetClass="exit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27" presetID="1" presetClass="exit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29" presetID="1" presetClass="exit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31" presetID="1" presetClass="exit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33" presetID="1" presetClass="exit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35" presetID="1" presetClass="exit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37" presetID="1" presetClass="exit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39" presetID="1" presetClass="exit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41" presetID="1" presetClass="exit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43" presetID="1" presetClass="exit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45" presetID="1" presetClass="exit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47" presetID="1" presetClass="exit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49" presetID="1" presetClass="exit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51" presetID="1" presetClass="exit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53" presetID="1" presetClass="exit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55" presetID="1" presetClass="exit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57" presetID="1" presetClass="exit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59" presetID="1" presetClass="exit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61" presetID="1" presetClass="exit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63" presetID="1" presetClass="exit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65" presetID="1" presetClass="exit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67" presetID="1" presetClass="exit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69" presetID="1" presetClass="exit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71" presetID="1" presetClass="exit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73" presetID="1" presetClass="exit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75" presetID="1" presetClass="exit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77" presetID="1" presetClass="exit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79" presetID="1" presetClass="exit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81" presetID="1" presetClass="exit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83" presetID="1" presetClass="exit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85" presetID="1" presetClass="exit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87" presetID="1" presetClass="exit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89" presetID="1" presetClass="exit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91" presetID="1" presetClass="exit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93" presetID="1" presetClass="exit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95" presetID="1" presetClass="exit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97" presetID="1" presetClass="exit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99" presetID="1" presetClass="exit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1" presetID="1" presetClass="exit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3" presetID="1" presetClass="exit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5" presetID="1" presetClass="exit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7" presetID="1" presetClass="exit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9" presetID="1" presetClass="exit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11" presetID="1" presetClass="exit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13" presetID="1" presetClass="exit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15" presetID="1" presetClass="exit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17" presetID="1" presetClass="exit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19" presetID="1" presetClass="exit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94" bmkName="书签 1"/>
                      </p:tgtEl>
                    </p:cond>
                  </p:nextCondLst>
                </p:seq>
                <p:seq concurrent="1" nextAc="seek">
                  <p:cTn id="1821" restart="whenNotActive" fill="hold" evtFilter="cancelBubble" nodeType="interactiveSeq">
                    <p:stCondLst>
                      <p:cond evt="onMediaBookmark" delay="0">
                        <p:tgtEl>
                          <p14:bmkTgt spid="93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822" fill="hold">
                          <p:stCondLst>
                            <p:cond delay="0"/>
                          </p:stCondLst>
                          <p:childTnLst>
                            <p:par>
                              <p:cTn id="18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2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26" presetID="1" presetClass="exit" presetSubtype="0" fill="hold" grpId="4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28" presetID="1" presetClass="exit" presetSubtype="0" fill="hold" grpId="4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30" presetID="1" presetClass="exit" presetSubtype="0" fill="hold" grpId="4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32" presetID="1" presetClass="exit" presetSubtype="0" fill="hold" grpId="4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34" presetID="1" presetClass="exit" presetSubtype="0" fill="hold" grpId="4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36" presetID="1" presetClass="exit" presetSubtype="0" fill="hold" grpId="4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38" presetID="1" presetClass="exit" presetSubtype="0" fill="hold" grpId="4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40" presetID="1" presetClass="exit" presetSubtype="0" fill="hold" grpId="4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42" presetID="1" presetClass="exit" presetSubtype="0" fill="hold" grpId="4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44" presetID="1" presetClass="exit" presetSubtype="0" fill="hold" grpId="4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46" presetID="1" presetClass="exit" presetSubtype="0" fill="hold" grpId="4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48" presetID="1" presetClass="exit" presetSubtype="0" fill="hold" grpId="4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50" presetID="1" presetClass="exit" presetSubtype="0" fill="hold" grpId="4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52" presetID="1" presetClass="exit" presetSubtype="0" fill="hold" grpId="4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54" presetID="1" presetClass="exit" presetSubtype="0" fill="hold" grpId="4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56" presetID="1" presetClass="exit" presetSubtype="0" fill="hold" grpId="4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58" presetID="1" presetClass="exit" presetSubtype="0" fill="hold" grpId="4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60" presetID="1" presetClass="exit" presetSubtype="0" fill="hold" grpId="4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62" presetID="1" presetClass="exit" presetSubtype="0" fill="hold" grpId="4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64" presetID="1" presetClass="exit" presetSubtype="0" fill="hold" grpId="4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66" presetID="1" presetClass="exit" presetSubtype="0" fill="hold" grpId="4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68" presetID="1" presetClass="exit" presetSubtype="0" fill="hold" grpId="4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0" presetID="1" presetClass="exit" presetSubtype="0" fill="hold" grpId="4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2" presetID="1" presetClass="exit" presetSubtype="0" fill="hold" grpId="4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4" presetID="1" presetClass="exit" presetSubtype="0" fill="hold" grpId="4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6" presetID="1" presetClass="exit" presetSubtype="0" fill="hold" grpId="4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8" presetID="1" presetClass="exit" presetSubtype="0" fill="hold" grpId="4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80" presetID="1" presetClass="exit" presetSubtype="0" fill="hold" grpId="4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82" presetID="1" presetClass="exit" presetSubtype="0" fill="hold" grpId="4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84" presetID="1" presetClass="exit" presetSubtype="0" fill="hold" grpId="4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86" presetID="1" presetClass="exit" presetSubtype="0" fill="hold" grpId="4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88" presetID="1" presetClass="exit" presetSubtype="0" fill="hold" grpId="4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90" presetID="1" presetClass="exit" presetSubtype="0" fill="hold" grpId="4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92" presetID="1" presetClass="exit" presetSubtype="0" fill="hold" grpId="4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94" presetID="1" presetClass="exit" presetSubtype="0" fill="hold" grpId="4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96" presetID="1" presetClass="exit" presetSubtype="0" fill="hold" grpId="4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98" presetID="1" presetClass="exit" presetSubtype="0" fill="hold" grpId="4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0" presetID="1" presetClass="exit" presetSubtype="0" fill="hold" grpId="4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2" presetID="1" presetClass="exit" presetSubtype="0" fill="hold" grpId="4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4" presetID="1" presetClass="exit" presetSubtype="0" fill="hold" grpId="4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6" presetID="1" presetClass="exit" presetSubtype="0" fill="hold" grpId="4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8" presetID="1" presetClass="exit" presetSubtype="0" fill="hold" grpId="4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10" presetID="1" presetClass="exit" presetSubtype="0" fill="hold" grpId="4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12" presetID="1" presetClass="exit" presetSubtype="0" fill="hold" grpId="4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14" presetID="1" presetClass="exit" presetSubtype="0" fill="hold" grpId="4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16" presetID="1" presetClass="exit" presetSubtype="0" fill="hold" grpId="4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18" presetID="1" presetClass="exit" presetSubtype="0" fill="hold" grpId="4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20" presetID="1" presetClass="exit" presetSubtype="0" fill="hold" grpId="4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22" presetID="1" presetClass="exit" presetSubtype="0" fill="hold" grpId="4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24" presetID="1" presetClass="exit" presetSubtype="0" fill="hold" grpId="5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26" presetID="1" presetClass="exit" presetSubtype="0" fill="hold" grpId="5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93" bmkName="书签 1"/>
                      </p:tgtEl>
                    </p:cond>
                  </p:nextCondLst>
                </p:seq>
                <p:seq concurrent="1" nextAc="seek">
                  <p:cTn id="1928" restart="whenNotActive" fill="hold" evtFilter="cancelBubble" nodeType="interactiveSeq">
                    <p:stCondLst>
                      <p:cond evt="onMediaBookmark" delay="0">
                        <p:tgtEl>
                          <p14:bmkTgt spid="92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929" fill="hold">
                          <p:stCondLst>
                            <p:cond delay="0"/>
                          </p:stCondLst>
                          <p:childTnLst>
                            <p:par>
                              <p:cTn id="19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3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33" presetID="1" presetClass="exit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35" presetID="1" presetClass="exit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37" presetID="1" presetClass="exit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39" presetID="1" presetClass="exit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41" presetID="1" presetClass="exit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43" presetID="1" presetClass="exit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45" presetID="1" presetClass="exit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47" presetID="1" presetClass="exit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49" presetID="1" presetClass="exit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51" presetID="1" presetClass="exit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53" presetID="1" presetClass="exit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55" presetID="1" presetClass="exit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57" presetID="1" presetClass="exit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59" presetID="1" presetClass="exit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61" presetID="1" presetClass="exit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63" presetID="1" presetClass="exit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65" presetID="1" presetClass="exit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67" presetID="1" presetClass="exit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69" presetID="1" presetClass="exit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71" presetID="1" presetClass="exit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73" presetID="1" presetClass="exit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75" presetID="1" presetClass="exit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77" presetID="1" presetClass="exit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79" presetID="1" presetClass="exit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81" presetID="1" presetClass="exit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83" presetID="1" presetClass="exit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85" presetID="1" presetClass="exit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87" presetID="1" presetClass="exit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89" presetID="1" presetClass="exit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91" presetID="1" presetClass="exit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93" presetID="1" presetClass="exit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95" presetID="1" presetClass="exit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97" presetID="1" presetClass="exit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99" presetID="1" presetClass="exit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1" presetID="1" presetClass="exit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3" presetID="1" presetClass="exit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5" presetID="1" presetClass="exit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7" presetID="1" presetClass="exit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9" presetID="1" presetClass="exit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11" presetID="1" presetClass="exit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13" presetID="1" presetClass="exit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15" presetID="1" presetClass="exit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17" presetID="1" presetClass="exit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19" presetID="1" presetClass="exit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21" presetID="1" presetClass="exit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23" presetID="1" presetClass="exit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25" presetID="1" presetClass="exit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27" presetID="1" presetClass="exit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29" presetID="1" presetClass="exit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31" presetID="1" presetClass="exit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33" presetID="1" presetClass="exit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92" bmkName="书签 1"/>
                      </p:tgtEl>
                    </p:cond>
                  </p:nextCondLst>
                </p:seq>
                <p:seq concurrent="1" nextAc="seek">
                  <p:cTn id="2035" restart="whenNotActive" fill="hold" evtFilter="cancelBubble" nodeType="interactiveSeq">
                    <p:stCondLst>
                      <p:cond evt="onMediaBookmark" delay="0">
                        <p:tgtEl>
                          <p14:bmkTgt spid="91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036" fill="hold">
                          <p:stCondLst>
                            <p:cond delay="0"/>
                          </p:stCondLst>
                          <p:childTnLst>
                            <p:par>
                              <p:cTn id="20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3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40" presetID="1" presetClass="exit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42" presetID="1" presetClass="exit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44" presetID="1" presetClass="exit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46" presetID="1" presetClass="exit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48" presetID="1" presetClass="exit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50" presetID="1" presetClass="exit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52" presetID="1" presetClass="exit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54" presetID="1" presetClass="exit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56" presetID="1" presetClass="exit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58" presetID="1" presetClass="exit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60" presetID="1" presetClass="exit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62" presetID="1" presetClass="exit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64" presetID="1" presetClass="exit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66" presetID="1" presetClass="exit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68" presetID="1" presetClass="exit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70" presetID="1" presetClass="exit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72" presetID="1" presetClass="exit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74" presetID="1" presetClass="exit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76" presetID="1" presetClass="exit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78" presetID="1" presetClass="exit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80" presetID="1" presetClass="exit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82" presetID="1" presetClass="exit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84" presetID="1" presetClass="exit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86" presetID="1" presetClass="exit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88" presetID="1" presetClass="exit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90" presetID="1" presetClass="exit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92" presetID="1" presetClass="exit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94" presetID="1" presetClass="exit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96" presetID="1" presetClass="exit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98" presetID="1" presetClass="exit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0" presetID="1" presetClass="exit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2" presetID="1" presetClass="exit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4" presetID="1" presetClass="exit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6" presetID="1" presetClass="exit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8" presetID="1" presetClass="exit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10" presetID="1" presetClass="exit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12" presetID="1" presetClass="exit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14" presetID="1" presetClass="exit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16" presetID="1" presetClass="exit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18" presetID="1" presetClass="exit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20" presetID="1" presetClass="exit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22" presetID="1" presetClass="exit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24" presetID="1" presetClass="exit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26" presetID="1" presetClass="exit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28" presetID="1" presetClass="exit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30" presetID="1" presetClass="exit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32" presetID="1" presetClass="exit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34" presetID="1" presetClass="exit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36" presetID="1" presetClass="exit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38" presetID="1" presetClass="exit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40" presetID="1" presetClass="exit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91" bmkName="书签 1"/>
                      </p:tgtEl>
                    </p:cond>
                  </p:nextCondLst>
                </p:seq>
                <p:seq concurrent="1" nextAc="seek">
                  <p:cTn id="2142" restart="whenNotActive" fill="hold" evtFilter="cancelBubble" nodeType="interactiveSeq">
                    <p:stCondLst>
                      <p:cond evt="onMediaBookmark" delay="0">
                        <p:tgtEl>
                          <p14:bmkTgt spid="90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143" fill="hold">
                          <p:stCondLst>
                            <p:cond delay="0"/>
                          </p:stCondLst>
                          <p:childTnLst>
                            <p:par>
                              <p:cTn id="21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4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47" presetID="1" presetClass="exit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49" presetID="1" presetClass="exit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51" presetID="1" presetClass="exit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53" presetID="1" presetClass="exit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55" presetID="1" presetClass="exit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57" presetID="1" presetClass="exit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59" presetID="1" presetClass="exit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61" presetID="1" presetClass="exit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63" presetID="1" presetClass="exit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65" presetID="1" presetClass="exit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67" presetID="1" presetClass="exit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69" presetID="1" presetClass="exit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71" presetID="1" presetClass="exit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73" presetID="1" presetClass="exit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75" presetID="1" presetClass="exit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77" presetID="1" presetClass="exit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79" presetID="1" presetClass="exit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81" presetID="1" presetClass="exit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83" presetID="1" presetClass="exit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85" presetID="1" presetClass="exit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87" presetID="1" presetClass="exit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89" presetID="1" presetClass="exit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91" presetID="1" presetClass="exit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93" presetID="1" presetClass="exit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95" presetID="1" presetClass="exit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97" presetID="1" presetClass="exit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99" presetID="1" presetClass="exit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1" presetID="1" presetClass="exit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3" presetID="1" presetClass="exit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5" presetID="1" presetClass="exit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7" presetID="1" presetClass="exit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9" presetID="1" presetClass="exit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11" presetID="1" presetClass="exit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13" presetID="1" presetClass="exit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15" presetID="1" presetClass="exit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17" presetID="1" presetClass="exit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19" presetID="1" presetClass="exit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21" presetID="1" presetClass="exit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23" presetID="1" presetClass="exit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25" presetID="1" presetClass="exit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27" presetID="1" presetClass="exit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29" presetID="1" presetClass="exit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31" presetID="1" presetClass="exit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33" presetID="1" presetClass="exit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35" presetID="1" presetClass="exit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37" presetID="1" presetClass="exit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39" presetID="1" presetClass="exit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41" presetID="1" presetClass="exit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43" presetID="1" presetClass="exit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45" presetID="1" presetClass="exit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47" presetID="1" presetClass="exit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90" bmkName="书签 1"/>
                      </p:tgtEl>
                    </p:cond>
                  </p:nextCondLst>
                </p:seq>
                <p:seq concurrent="1" nextAc="seek">
                  <p:cTn id="2249" restart="whenNotActive" fill="hold" evtFilter="cancelBubble" nodeType="interactiveSeq">
                    <p:stCondLst>
                      <p:cond evt="onMediaBookmark" delay="0">
                        <p:tgtEl>
                          <p14:bmkTgt spid="89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50" fill="hold">
                          <p:stCondLst>
                            <p:cond delay="0"/>
                          </p:stCondLst>
                          <p:childTnLst>
                            <p:par>
                              <p:cTn id="22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52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54" presetID="1" presetClass="exit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56" presetID="1" presetClass="exit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58" presetID="1" presetClass="exit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60" presetID="1" presetClass="exit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62" presetID="1" presetClass="exit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64" presetID="1" presetClass="exit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66" presetID="1" presetClass="exit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68" presetID="1" presetClass="exit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70" presetID="1" presetClass="exit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72" presetID="1" presetClass="exit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74" presetID="1" presetClass="exit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76" presetID="1" presetClass="exit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78" presetID="1" presetClass="exit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80" presetID="1" presetClass="exit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82" presetID="1" presetClass="exit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84" presetID="1" presetClass="exit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86" presetID="1" presetClass="exit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88" presetID="1" presetClass="exit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90" presetID="1" presetClass="exit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92" presetID="1" presetClass="exit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94" presetID="1" presetClass="exit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96" presetID="1" presetClass="exit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98" presetID="1" presetClass="exit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00" presetID="1" presetClass="exit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02" presetID="1" presetClass="exit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04" presetID="1" presetClass="exit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06" presetID="1" presetClass="exit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08" presetID="1" presetClass="exit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10" presetID="1" presetClass="exit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12" presetID="1" presetClass="exit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14" presetID="1" presetClass="exit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16" presetID="1" presetClass="exit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18" presetID="1" presetClass="exit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20" presetID="1" presetClass="exit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22" presetID="1" presetClass="exit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24" presetID="1" presetClass="exit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26" presetID="1" presetClass="exit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28" presetID="1" presetClass="exit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30" presetID="1" presetClass="exit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32" presetID="1" presetClass="exit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34" presetID="1" presetClass="exit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36" presetID="1" presetClass="exit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38" presetID="1" presetClass="exit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40" presetID="1" presetClass="exit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42" presetID="1" presetClass="exit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44" presetID="1" presetClass="exit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46" presetID="1" presetClass="exit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48" presetID="1" presetClass="exit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50" presetID="1" presetClass="exit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52" presetID="1" presetClass="exit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54" presetID="1" presetClass="exit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89" bmkName="书签 1"/>
                      </p:tgtEl>
                    </p:cond>
                  </p:nextCondLst>
                </p:seq>
                <p:seq concurrent="1" nextAc="seek">
                  <p:cTn id="2356" restart="whenNotActive" fill="hold" evtFilter="cancelBubble" nodeType="interactiveSeq">
                    <p:stCondLst>
                      <p:cond evt="onMediaBookmark" delay="0">
                        <p:tgtEl>
                          <p14:bmkTgt spid="88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57" fill="hold">
                          <p:stCondLst>
                            <p:cond delay="0"/>
                          </p:stCondLst>
                          <p:childTnLst>
                            <p:par>
                              <p:cTn id="23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5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61" presetID="1" presetClass="exit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63" presetID="1" presetClass="exit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65" presetID="1" presetClass="exit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67" presetID="1" presetClass="exit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69" presetID="1" presetClass="exit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71" presetID="1" presetClass="exit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73" presetID="1" presetClass="exit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75" presetID="1" presetClass="exit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77" presetID="1" presetClass="exit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79" presetID="1" presetClass="exit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81" presetID="1" presetClass="exit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83" presetID="1" presetClass="exit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85" presetID="1" presetClass="exit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87" presetID="1" presetClass="exit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89" presetID="1" presetClass="exit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91" presetID="1" presetClass="exit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93" presetID="1" presetClass="exit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95" presetID="1" presetClass="exit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97" presetID="1" presetClass="exit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99" presetID="1" presetClass="exit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01" presetID="1" presetClass="exit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03" presetID="1" presetClass="exit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05" presetID="1" presetClass="exit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07" presetID="1" presetClass="exit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09" presetID="1" presetClass="exit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11" presetID="1" presetClass="exit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13" presetID="1" presetClass="exit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15" presetID="1" presetClass="exit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17" presetID="1" presetClass="exit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19" presetID="1" presetClass="exit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21" presetID="1" presetClass="exit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23" presetID="1" presetClass="exit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25" presetID="1" presetClass="exit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27" presetID="1" presetClass="exit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29" presetID="1" presetClass="exit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31" presetID="1" presetClass="exit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33" presetID="1" presetClass="exit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35" presetID="1" presetClass="exit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37" presetID="1" presetClass="exit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39" presetID="1" presetClass="exit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41" presetID="1" presetClass="exit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43" presetID="1" presetClass="exit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45" presetID="1" presetClass="exit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47" presetID="1" presetClass="exit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49" presetID="1" presetClass="exit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51" presetID="1" presetClass="exit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53" presetID="1" presetClass="exit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55" presetID="1" presetClass="exit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57" presetID="1" presetClass="exit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59" presetID="1" presetClass="exit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61" presetID="1" presetClass="exit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88" bmkName="书签 1"/>
                      </p:tgtEl>
                    </p:cond>
                  </p:nextCondLst>
                </p:seq>
                <p:seq concurrent="1" nextAc="seek">
                  <p:cTn id="2463" restart="whenNotActive" fill="hold" evtFilter="cancelBubble" nodeType="interactiveSeq">
                    <p:stCondLst>
                      <p:cond evt="onMediaBookmark" delay="0">
                        <p:tgtEl>
                          <p14:bmkTgt spid="87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464" fill="hold">
                          <p:stCondLst>
                            <p:cond delay="0"/>
                          </p:stCondLst>
                          <p:childTnLst>
                            <p:par>
                              <p:cTn id="24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66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68" presetID="1" presetClass="exit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70" presetID="1" presetClass="exit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72" presetID="1" presetClass="exit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74" presetID="1" presetClass="exit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76" presetID="1" presetClass="exit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78" presetID="1" presetClass="exit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80" presetID="1" presetClass="exit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82" presetID="1" presetClass="exit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84" presetID="1" presetClass="exit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86" presetID="1" presetClass="exit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88" presetID="1" presetClass="exit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90" presetID="1" presetClass="exit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92" presetID="1" presetClass="exit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94" presetID="1" presetClass="exit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96" presetID="1" presetClass="exit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98" presetID="1" presetClass="exit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0" presetID="1" presetClass="exit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2" presetID="1" presetClass="exit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4" presetID="1" presetClass="exit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6" presetID="1" presetClass="exit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8" presetID="1" presetClass="exit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10" presetID="1" presetClass="exit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12" presetID="1" presetClass="exit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14" presetID="1" presetClass="exit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16" presetID="1" presetClass="exit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18" presetID="1" presetClass="exit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20" presetID="1" presetClass="exit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22" presetID="1" presetClass="exit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24" presetID="1" presetClass="exit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26" presetID="1" presetClass="exit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28" presetID="1" presetClass="exit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0" presetID="1" presetClass="exit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2" presetID="1" presetClass="exit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4" presetID="1" presetClass="exit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6" presetID="1" presetClass="exit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8" presetID="1" presetClass="exit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40" presetID="1" presetClass="exit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42" presetID="1" presetClass="exit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44" presetID="1" presetClass="exit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46" presetID="1" presetClass="exit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48" presetID="1" presetClass="exit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50" presetID="1" presetClass="exit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52" presetID="1" presetClass="exit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54" presetID="1" presetClass="exit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56" presetID="1" presetClass="exit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58" presetID="1" presetClass="exit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60" presetID="1" presetClass="exit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62" presetID="1" presetClass="exit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64" presetID="1" presetClass="exit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66" presetID="1" presetClass="exit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68" presetID="1" presetClass="exit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87" bmkName="书签 1"/>
                      </p:tgtEl>
                    </p:cond>
                  </p:nextCondLst>
                </p:seq>
                <p:seq concurrent="1" nextAc="seek">
                  <p:cTn id="2570" restart="whenNotActive" fill="hold" evtFilter="cancelBubble" nodeType="interactiveSeq">
                    <p:stCondLst>
                      <p:cond evt="onMediaBookmark" delay="0">
                        <p:tgtEl>
                          <p14:bmkTgt spid="86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571" fill="hold">
                          <p:stCondLst>
                            <p:cond delay="0"/>
                          </p:stCondLst>
                          <p:childTnLst>
                            <p:par>
                              <p:cTn id="25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7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75" presetID="1" presetClass="exit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77" presetID="1" presetClass="exit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79" presetID="1" presetClass="exit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81" presetID="1" presetClass="exit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83" presetID="1" presetClass="exit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85" presetID="1" presetClass="exit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87" presetID="1" presetClass="exit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89" presetID="1" presetClass="exit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91" presetID="1" presetClass="exit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93" presetID="1" presetClass="exit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95" presetID="1" presetClass="exit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97" presetID="1" presetClass="exit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99" presetID="1" presetClass="exit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1" presetID="1" presetClass="exit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3" presetID="1" presetClass="exit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5" presetID="1" presetClass="exit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7" presetID="1" presetClass="exit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9" presetID="1" presetClass="exit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11" presetID="1" presetClass="exit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13" presetID="1" presetClass="exit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15" presetID="1" presetClass="exit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17" presetID="1" presetClass="exit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19" presetID="1" presetClass="exit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21" presetID="1" presetClass="exit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23" presetID="1" presetClass="exit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25" presetID="1" presetClass="exit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27" presetID="1" presetClass="exit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29" presetID="1" presetClass="exit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31" presetID="1" presetClass="exit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33" presetID="1" presetClass="exit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35" presetID="1" presetClass="exit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37" presetID="1" presetClass="exit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39" presetID="1" presetClass="exit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41" presetID="1" presetClass="exit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43" presetID="1" presetClass="exit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45" presetID="1" presetClass="exit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47" presetID="1" presetClass="exit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49" presetID="1" presetClass="exit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51" presetID="1" presetClass="exit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53" presetID="1" presetClass="exit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55" presetID="1" presetClass="exit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57" presetID="1" presetClass="exit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59" presetID="1" presetClass="exit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61" presetID="1" presetClass="exit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63" presetID="1" presetClass="exit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65" presetID="1" presetClass="exit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67" presetID="1" presetClass="exit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69" presetID="1" presetClass="exit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71" presetID="1" presetClass="exit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73" presetID="1" presetClass="exit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75" presetID="1" presetClass="exit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86" bmkName="书签 1"/>
                      </p:tgtEl>
                    </p:cond>
                  </p:nextCondLst>
                </p:seq>
                <p:seq concurrent="1" nextAc="seek">
                  <p:cTn id="2677" restart="whenNotActive" fill="hold" evtFilter="cancelBubble" nodeType="interactiveSeq">
                    <p:stCondLst>
                      <p:cond evt="onMediaBookmark" delay="0">
                        <p:tgtEl>
                          <p14:bmkTgt spid="85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678" fill="hold">
                          <p:stCondLst>
                            <p:cond delay="0"/>
                          </p:stCondLst>
                          <p:childTnLst>
                            <p:par>
                              <p:cTn id="267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8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82" presetID="1" presetClass="exit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84" presetID="1" presetClass="exit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86" presetID="1" presetClass="exit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88" presetID="1" presetClass="exit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90" presetID="1" presetClass="exit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92" presetID="1" presetClass="exit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94" presetID="1" presetClass="exit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96" presetID="1" presetClass="exit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98" presetID="1" presetClass="exit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00" presetID="1" presetClass="exit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02" presetID="1" presetClass="exit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04" presetID="1" presetClass="exit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06" presetID="1" presetClass="exit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08" presetID="1" presetClass="exit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10" presetID="1" presetClass="exit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12" presetID="1" presetClass="exit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14" presetID="1" presetClass="exit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16" presetID="1" presetClass="exit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18" presetID="1" presetClass="exit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20" presetID="1" presetClass="exit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22" presetID="1" presetClass="exit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24" presetID="1" presetClass="exit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26" presetID="1" presetClass="exit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28" presetID="1" presetClass="exit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30" presetID="1" presetClass="exit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32" presetID="1" presetClass="exit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34" presetID="1" presetClass="exit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36" presetID="1" presetClass="exit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38" presetID="1" presetClass="exit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40" presetID="1" presetClass="exit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42" presetID="1" presetClass="exit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44" presetID="1" presetClass="exit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46" presetID="1" presetClass="exit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48" presetID="1" presetClass="exit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50" presetID="1" presetClass="exit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52" presetID="1" presetClass="exit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54" presetID="1" presetClass="exit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56" presetID="1" presetClass="exit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58" presetID="1" presetClass="exit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60" presetID="1" presetClass="exit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62" presetID="1" presetClass="exit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64" presetID="1" presetClass="exit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66" presetID="1" presetClass="exit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68" presetID="1" presetClass="exit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70" presetID="1" presetClass="exit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72" presetID="1" presetClass="exit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74" presetID="1" presetClass="exit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76" presetID="1" presetClass="exit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78" presetID="1" presetClass="exit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80" presetID="1" presetClass="exit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82" presetID="1" presetClass="exit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85" bmkName="书签 1"/>
                      </p:tgtEl>
                    </p:cond>
                  </p:nextCondLst>
                </p:seq>
                <p:seq concurrent="1" nextAc="seek">
                  <p:cTn id="2784" restart="whenNotActive" fill="hold" evtFilter="cancelBubble" nodeType="interactiveSeq">
                    <p:stCondLst>
                      <p:cond evt="onMediaBookmark" delay="0">
                        <p:tgtEl>
                          <p14:bmkTgt spid="84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785" fill="hold">
                          <p:stCondLst>
                            <p:cond delay="0"/>
                          </p:stCondLst>
                          <p:childTnLst>
                            <p:par>
                              <p:cTn id="278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8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89" presetID="1" presetClass="exit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91" presetID="1" presetClass="exit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93" presetID="1" presetClass="exit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95" presetID="1" presetClass="exit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97" presetID="1" presetClass="exit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99" presetID="1" presetClass="exit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1" presetID="1" presetClass="exit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3" presetID="1" presetClass="exit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5" presetID="1" presetClass="exit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7" presetID="1" presetClass="exit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9" presetID="1" presetClass="exit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11" presetID="1" presetClass="exit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13" presetID="1" presetClass="exit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15" presetID="1" presetClass="exit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17" presetID="1" presetClass="exit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19" presetID="1" presetClass="exit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21" presetID="1" presetClass="exit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23" presetID="1" presetClass="exit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25" presetID="1" presetClass="exit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27" presetID="1" presetClass="exit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29" presetID="1" presetClass="exit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31" presetID="1" presetClass="exit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33" presetID="1" presetClass="exit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35" presetID="1" presetClass="exit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37" presetID="1" presetClass="exit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39" presetID="1" presetClass="exit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41" presetID="1" presetClass="exit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43" presetID="1" presetClass="exit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45" presetID="1" presetClass="exit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47" presetID="1" presetClass="exit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49" presetID="1" presetClass="exit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51" presetID="1" presetClass="exit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53" presetID="1" presetClass="exit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55" presetID="1" presetClass="exit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57" presetID="1" presetClass="exit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59" presetID="1" presetClass="exit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61" presetID="1" presetClass="exit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63" presetID="1" presetClass="exit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65" presetID="1" presetClass="exit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67" presetID="1" presetClass="exit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69" presetID="1" presetClass="exit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71" presetID="1" presetClass="exit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73" presetID="1" presetClass="exit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75" presetID="1" presetClass="exit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77" presetID="1" presetClass="exit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79" presetID="1" presetClass="exit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81" presetID="1" presetClass="exit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83" presetID="1" presetClass="exit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85" presetID="1" presetClass="exit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87" presetID="1" presetClass="exit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89" presetID="1" presetClass="exit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84" bmkName="书签 1"/>
                      </p:tgtEl>
                    </p:cond>
                  </p:nextCondLst>
                </p:seq>
                <p:seq concurrent="1" nextAc="seek">
                  <p:cTn id="2891" restart="whenNotActive" fill="hold" evtFilter="cancelBubble" nodeType="interactiveSeq">
                    <p:stCondLst>
                      <p:cond evt="onMediaBookmark" delay="0">
                        <p:tgtEl>
                          <p14:bmkTgt spid="83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892" fill="hold">
                          <p:stCondLst>
                            <p:cond delay="0"/>
                          </p:stCondLst>
                          <p:childTnLst>
                            <p:par>
                              <p:cTn id="289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9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96" presetID="1" presetClass="exit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98" presetID="1" presetClass="exit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00" presetID="1" presetClass="exit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02" presetID="1" presetClass="exit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04" presetID="1" presetClass="exit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06" presetID="1" presetClass="exit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08" presetID="1" presetClass="exit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10" presetID="1" presetClass="exit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12" presetID="1" presetClass="exit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14" presetID="1" presetClass="exit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16" presetID="1" presetClass="exit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18" presetID="1" presetClass="exit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20" presetID="1" presetClass="exit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22" presetID="1" presetClass="exit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24" presetID="1" presetClass="exit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26" presetID="1" presetClass="exit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28" presetID="1" presetClass="exit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30" presetID="1" presetClass="exit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32" presetID="1" presetClass="exit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34" presetID="1" presetClass="exit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36" presetID="1" presetClass="exit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38" presetID="1" presetClass="exit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40" presetID="1" presetClass="exit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42" presetID="1" presetClass="exit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44" presetID="1" presetClass="exit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46" presetID="1" presetClass="exit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48" presetID="1" presetClass="exit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50" presetID="1" presetClass="exit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52" presetID="1" presetClass="exit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54" presetID="1" presetClass="exit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56" presetID="1" presetClass="exit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58" presetID="1" presetClass="exit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60" presetID="1" presetClass="exit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62" presetID="1" presetClass="exit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64" presetID="1" presetClass="exit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66" presetID="1" presetClass="exit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68" presetID="1" presetClass="exit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70" presetID="1" presetClass="exit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72" presetID="1" presetClass="exit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74" presetID="1" presetClass="exit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76" presetID="1" presetClass="exit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78" presetID="1" presetClass="exit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80" presetID="1" presetClass="exit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82" presetID="1" presetClass="exit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84" presetID="1" presetClass="exit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86" presetID="1" presetClass="exit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88" presetID="1" presetClass="exit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90" presetID="1" presetClass="exit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92" presetID="1" presetClass="exit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94" presetID="1" presetClass="exit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96" presetID="1" presetClass="exit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83" bmkName="书签 1"/>
                      </p:tgtEl>
                    </p:cond>
                  </p:nextCondLst>
                </p:seq>
                <p:seq concurrent="1" nextAc="seek">
                  <p:cTn id="2998" restart="whenNotActive" fill="hold" evtFilter="cancelBubble" nodeType="interactiveSeq">
                    <p:stCondLst>
                      <p:cond evt="onMediaBookmark" delay="0">
                        <p:tgtEl>
                          <p14:bmkTgt spid="82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99" fill="hold">
                          <p:stCondLst>
                            <p:cond delay="0"/>
                          </p:stCondLst>
                          <p:childTnLst>
                            <p:par>
                              <p:cTn id="300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0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03" presetID="1" presetClass="exit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05" presetID="1" presetClass="exit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07" presetID="1" presetClass="exit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09" presetID="1" presetClass="exit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11" presetID="1" presetClass="exit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13" presetID="1" presetClass="exit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15" presetID="1" presetClass="exit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17" presetID="1" presetClass="exit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19" presetID="1" presetClass="exit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21" presetID="1" presetClass="exit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23" presetID="1" presetClass="exit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25" presetID="1" presetClass="exit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27" presetID="1" presetClass="exit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29" presetID="1" presetClass="exit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31" presetID="1" presetClass="exit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33" presetID="1" presetClass="exit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35" presetID="1" presetClass="exit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37" presetID="1" presetClass="exit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39" presetID="1" presetClass="exit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41" presetID="1" presetClass="exit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43" presetID="1" presetClass="exit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45" presetID="1" presetClass="exit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47" presetID="1" presetClass="exit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49" presetID="1" presetClass="exit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51" presetID="1" presetClass="exit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53" presetID="1" presetClass="exit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55" presetID="1" presetClass="exit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57" presetID="1" presetClass="exit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59" presetID="1" presetClass="exit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61" presetID="1" presetClass="exit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63" presetID="1" presetClass="exit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65" presetID="1" presetClass="exit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67" presetID="1" presetClass="exit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69" presetID="1" presetClass="exit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71" presetID="1" presetClass="exit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73" presetID="1" presetClass="exit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75" presetID="1" presetClass="exit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77" presetID="1" presetClass="exit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79" presetID="1" presetClass="exit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81" presetID="1" presetClass="exit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83" presetID="1" presetClass="exit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85" presetID="1" presetClass="exit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87" presetID="1" presetClass="exit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89" presetID="1" presetClass="exit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91" presetID="1" presetClass="exit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93" presetID="1" presetClass="exit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95" presetID="1" presetClass="exit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97" presetID="1" presetClass="exit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99" presetID="1" presetClass="exit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01" presetID="1" presetClass="exit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03" presetID="1" presetClass="exit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82" bmkName="书签 1"/>
                      </p:tgtEl>
                    </p:cond>
                  </p:nextCondLst>
                </p:seq>
                <p:seq concurrent="1" nextAc="seek">
                  <p:cTn id="3105" restart="whenNotActive" fill="hold" evtFilter="cancelBubble" nodeType="interactiveSeq">
                    <p:stCondLst>
                      <p:cond evt="onMediaBookmark" delay="0">
                        <p:tgtEl>
                          <p14:bmkTgt spid="81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106" fill="hold">
                          <p:stCondLst>
                            <p:cond delay="0"/>
                          </p:stCondLst>
                          <p:childTnLst>
                            <p:par>
                              <p:cTn id="310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0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10" presetID="1" presetClass="exit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12" presetID="1" presetClass="exit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14" presetID="1" presetClass="exit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16" presetID="1" presetClass="exit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18" presetID="1" presetClass="exit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20" presetID="1" presetClass="exit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22" presetID="1" presetClass="exit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24" presetID="1" presetClass="exit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26" presetID="1" presetClass="exit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28" presetID="1" presetClass="exit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30" presetID="1" presetClass="exit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32" presetID="1" presetClass="exit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34" presetID="1" presetClass="exit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36" presetID="1" presetClass="exit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38" presetID="1" presetClass="exit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40" presetID="1" presetClass="exit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42" presetID="1" presetClass="exit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44" presetID="1" presetClass="exit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46" presetID="1" presetClass="exit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48" presetID="1" presetClass="exit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50" presetID="1" presetClass="exit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52" presetID="1" presetClass="exit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54" presetID="1" presetClass="exit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56" presetID="1" presetClass="exit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58" presetID="1" presetClass="exit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60" presetID="1" presetClass="exit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62" presetID="1" presetClass="exit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64" presetID="1" presetClass="exit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66" presetID="1" presetClass="exit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68" presetID="1" presetClass="exit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70" presetID="1" presetClass="exit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72" presetID="1" presetClass="exit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74" presetID="1" presetClass="exit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76" presetID="1" presetClass="exit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78" presetID="1" presetClass="exit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80" presetID="1" presetClass="exit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82" presetID="1" presetClass="exit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84" presetID="1" presetClass="exit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86" presetID="1" presetClass="exit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88" presetID="1" presetClass="exit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90" presetID="1" presetClass="exit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92" presetID="1" presetClass="exit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94" presetID="1" presetClass="exit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96" presetID="1" presetClass="exit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98" presetID="1" presetClass="exit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00" presetID="1" presetClass="exit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02" presetID="1" presetClass="exit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04" presetID="1" presetClass="exit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06" presetID="1" presetClass="exit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08" presetID="1" presetClass="exit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10" presetID="1" presetClass="exit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81" bmkName="书签 1"/>
                      </p:tgtEl>
                    </p:cond>
                  </p:nextCondLst>
                </p:seq>
                <p:seq concurrent="1" nextAc="seek">
                  <p:cTn id="3212" restart="whenNotActive" fill="hold" evtFilter="cancelBubble" nodeType="interactiveSeq">
                    <p:stCondLst>
                      <p:cond evt="onMediaBookmark" delay="0">
                        <p:tgtEl>
                          <p14:bmkTgt spid="80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213" fill="hold">
                          <p:stCondLst>
                            <p:cond delay="0"/>
                          </p:stCondLst>
                          <p:childTnLst>
                            <p:par>
                              <p:cTn id="32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1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17" presetID="1" presetClass="exit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19" presetID="1" presetClass="exit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21" presetID="1" presetClass="exit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23" presetID="1" presetClass="exit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25" presetID="1" presetClass="exit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27" presetID="1" presetClass="exit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29" presetID="1" presetClass="exit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31" presetID="1" presetClass="exit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33" presetID="1" presetClass="exit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35" presetID="1" presetClass="exit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37" presetID="1" presetClass="exit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39" presetID="1" presetClass="exit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41" presetID="1" presetClass="exit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43" presetID="1" presetClass="exit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45" presetID="1" presetClass="exit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47" presetID="1" presetClass="exit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49" presetID="1" presetClass="exit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51" presetID="1" presetClass="exit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53" presetID="1" presetClass="exit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55" presetID="1" presetClass="exit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57" presetID="1" presetClass="exit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59" presetID="1" presetClass="exit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61" presetID="1" presetClass="exit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63" presetID="1" presetClass="exit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65" presetID="1" presetClass="exit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67" presetID="1" presetClass="exit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69" presetID="1" presetClass="exit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71" presetID="1" presetClass="exit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73" presetID="1" presetClass="exit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75" presetID="1" presetClass="exit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77" presetID="1" presetClass="exit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79" presetID="1" presetClass="exit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81" presetID="1" presetClass="exit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83" presetID="1" presetClass="exit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85" presetID="1" presetClass="exit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87" presetID="1" presetClass="exit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89" presetID="1" presetClass="exit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91" presetID="1" presetClass="exit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93" presetID="1" presetClass="exit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95" presetID="1" presetClass="exit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97" presetID="1" presetClass="exit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99" presetID="1" presetClass="exit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1" presetID="1" presetClass="exit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3" presetID="1" presetClass="exit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5" presetID="1" presetClass="exit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7" presetID="1" presetClass="exit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9" presetID="1" presetClass="exit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11" presetID="1" presetClass="exit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13" presetID="1" presetClass="exit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15" presetID="1" presetClass="exit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17" presetID="1" presetClass="exit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80" bmkName="书签 1"/>
                      </p:tgtEl>
                    </p:cond>
                  </p:nextCondLst>
                </p:seq>
                <p:seq concurrent="1" nextAc="seek">
                  <p:cTn id="3319" restart="whenNotActive" fill="hold" evtFilter="cancelBubble" nodeType="interactiveSeq">
                    <p:stCondLst>
                      <p:cond evt="onMediaBookmark" delay="0">
                        <p:tgtEl>
                          <p14:bmkTgt spid="79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320" fill="hold">
                          <p:stCondLst>
                            <p:cond delay="0"/>
                          </p:stCondLst>
                          <p:childTnLst>
                            <p:par>
                              <p:cTn id="33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22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24" presetID="1" presetClass="exit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26" presetID="1" presetClass="exit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28" presetID="1" presetClass="exit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30" presetID="1" presetClass="exit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32" presetID="1" presetClass="exit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34" presetID="1" presetClass="exit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36" presetID="1" presetClass="exit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38" presetID="1" presetClass="exit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40" presetID="1" presetClass="exit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42" presetID="1" presetClass="exit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44" presetID="1" presetClass="exit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46" presetID="1" presetClass="exit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48" presetID="1" presetClass="exit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50" presetID="1" presetClass="exit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52" presetID="1" presetClass="exit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54" presetID="1" presetClass="exit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56" presetID="1" presetClass="exit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58" presetID="1" presetClass="exit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60" presetID="1" presetClass="exit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62" presetID="1" presetClass="exit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64" presetID="1" presetClass="exit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66" presetID="1" presetClass="exit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68" presetID="1" presetClass="exit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70" presetID="1" presetClass="exit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72" presetID="1" presetClass="exit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74" presetID="1" presetClass="exit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76" presetID="1" presetClass="exit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78" presetID="1" presetClass="exit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80" presetID="1" presetClass="exit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82" presetID="1" presetClass="exit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84" presetID="1" presetClass="exit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86" presetID="1" presetClass="exit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88" presetID="1" presetClass="exit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90" presetID="1" presetClass="exit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92" presetID="1" presetClass="exit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94" presetID="1" presetClass="exit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96" presetID="1" presetClass="exit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98" presetID="1" presetClass="exit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00" presetID="1" presetClass="exit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02" presetID="1" presetClass="exit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04" presetID="1" presetClass="exit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06" presetID="1" presetClass="exit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08" presetID="1" presetClass="exit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10" presetID="1" presetClass="exit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12" presetID="1" presetClass="exit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14" presetID="1" presetClass="exit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16" presetID="1" presetClass="exit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18" presetID="1" presetClass="exit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20" presetID="1" presetClass="exit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22" presetID="1" presetClass="exit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24" presetID="1" presetClass="exit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79" bmkName="书签 1"/>
                      </p:tgtEl>
                    </p:cond>
                  </p:nextCondLst>
                </p:seq>
                <p:seq concurrent="1" nextAc="seek">
                  <p:cTn id="3426" restart="whenNotActive" fill="hold" evtFilter="cancelBubble" nodeType="interactiveSeq">
                    <p:stCondLst>
                      <p:cond evt="onMediaBookmark" delay="0">
                        <p:tgtEl>
                          <p14:bmkTgt spid="78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27" fill="hold">
                          <p:stCondLst>
                            <p:cond delay="0"/>
                          </p:stCondLst>
                          <p:childTnLst>
                            <p:par>
                              <p:cTn id="34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2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31" presetID="1" presetClass="exit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33" presetID="1" presetClass="exit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35" presetID="1" presetClass="exit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37" presetID="1" presetClass="exit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39" presetID="1" presetClass="exit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41" presetID="1" presetClass="exit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43" presetID="1" presetClass="exit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45" presetID="1" presetClass="exit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47" presetID="1" presetClass="exit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49" presetID="1" presetClass="exit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51" presetID="1" presetClass="exit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53" presetID="1" presetClass="exit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55" presetID="1" presetClass="exit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57" presetID="1" presetClass="exit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59" presetID="1" presetClass="exit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61" presetID="1" presetClass="exit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63" presetID="1" presetClass="exit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65" presetID="1" presetClass="exit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67" presetID="1" presetClass="exit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69" presetID="1" presetClass="exit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71" presetID="1" presetClass="exit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73" presetID="1" presetClass="exit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75" presetID="1" presetClass="exit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77" presetID="1" presetClass="exit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79" presetID="1" presetClass="exit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81" presetID="1" presetClass="exit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83" presetID="1" presetClass="exit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85" presetID="1" presetClass="exit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87" presetID="1" presetClass="exit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89" presetID="1" presetClass="exit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91" presetID="1" presetClass="exit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93" presetID="1" presetClass="exit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95" presetID="1" presetClass="exit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97" presetID="1" presetClass="exit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99" presetID="1" presetClass="exit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01" presetID="1" presetClass="exit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03" presetID="1" presetClass="exit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05" presetID="1" presetClass="exit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07" presetID="1" presetClass="exit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09" presetID="1" presetClass="exit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11" presetID="1" presetClass="exit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13" presetID="1" presetClass="exit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15" presetID="1" presetClass="exit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17" presetID="1" presetClass="exit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19" presetID="1" presetClass="exit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21" presetID="1" presetClass="exit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23" presetID="1" presetClass="exit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25" presetID="1" presetClass="exit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27" presetID="1" presetClass="exit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29" presetID="1" presetClass="exit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31" presetID="1" presetClass="exit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78" bmkName="书签 1"/>
                      </p:tgtEl>
                    </p:cond>
                  </p:nextCondLst>
                </p:seq>
                <p:seq concurrent="1" nextAc="seek">
                  <p:cTn id="3533" restart="whenNotActive" fill="hold" evtFilter="cancelBubble" nodeType="interactiveSeq">
                    <p:stCondLst>
                      <p:cond evt="onMediaBookmark" delay="0">
                        <p:tgtEl>
                          <p14:bmkTgt spid="77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34" fill="hold">
                          <p:stCondLst>
                            <p:cond delay="0"/>
                          </p:stCondLst>
                          <p:childTnLst>
                            <p:par>
                              <p:cTn id="35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36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38" presetID="1" presetClass="exit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40" presetID="1" presetClass="exit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42" presetID="1" presetClass="exit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44" presetID="1" presetClass="exit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46" presetID="1" presetClass="exit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48" presetID="1" presetClass="exit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50" presetID="1" presetClass="exit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52" presetID="1" presetClass="exit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54" presetID="1" presetClass="exit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56" presetID="1" presetClass="exit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58" presetID="1" presetClass="exit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60" presetID="1" presetClass="exit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62" presetID="1" presetClass="exit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64" presetID="1" presetClass="exit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66" presetID="1" presetClass="exit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68" presetID="1" presetClass="exit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70" presetID="1" presetClass="exit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72" presetID="1" presetClass="exit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74" presetID="1" presetClass="exit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76" presetID="1" presetClass="exit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78" presetID="1" presetClass="exit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80" presetID="1" presetClass="exit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82" presetID="1" presetClass="exit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84" presetID="1" presetClass="exit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86" presetID="1" presetClass="exit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88" presetID="1" presetClass="exit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90" presetID="1" presetClass="exit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92" presetID="1" presetClass="exit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94" presetID="1" presetClass="exit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96" presetID="1" presetClass="exit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98" presetID="1" presetClass="exit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00" presetID="1" presetClass="exit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02" presetID="1" presetClass="exit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04" presetID="1" presetClass="exit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06" presetID="1" presetClass="exit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08" presetID="1" presetClass="exit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10" presetID="1" presetClass="exit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12" presetID="1" presetClass="exit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14" presetID="1" presetClass="exit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16" presetID="1" presetClass="exit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18" presetID="1" presetClass="exit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20" presetID="1" presetClass="exit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22" presetID="1" presetClass="exit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24" presetID="1" presetClass="exit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26" presetID="1" presetClass="exit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28" presetID="1" presetClass="exit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30" presetID="1" presetClass="exit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32" presetID="1" presetClass="exit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34" presetID="1" presetClass="exit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36" presetID="1" presetClass="exit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38" presetID="1" presetClass="exit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77" bmkName="书签 1"/>
                      </p:tgtEl>
                    </p:cond>
                  </p:nextCondLst>
                </p:seq>
                <p:seq concurrent="1" nextAc="seek">
                  <p:cTn id="3640" restart="whenNotActive" fill="hold" evtFilter="cancelBubble" nodeType="interactiveSeq">
                    <p:stCondLst>
                      <p:cond evt="onMediaBookmark" delay="0">
                        <p:tgtEl>
                          <p14:bmkTgt spid="76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641" fill="hold">
                          <p:stCondLst>
                            <p:cond delay="0"/>
                          </p:stCondLst>
                          <p:childTnLst>
                            <p:par>
                              <p:cTn id="36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4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45" presetID="1" presetClass="exit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47" presetID="1" presetClass="exit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49" presetID="1" presetClass="exit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51" presetID="1" presetClass="exit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53" presetID="1" presetClass="exit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55" presetID="1" presetClass="exit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57" presetID="1" presetClass="exit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59" presetID="1" presetClass="exit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61" presetID="1" presetClass="exit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63" presetID="1" presetClass="exit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65" presetID="1" presetClass="exit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67" presetID="1" presetClass="exit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69" presetID="1" presetClass="exit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71" presetID="1" presetClass="exit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73" presetID="1" presetClass="exit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75" presetID="1" presetClass="exit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77" presetID="1" presetClass="exit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79" presetID="1" presetClass="exit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81" presetID="1" presetClass="exit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83" presetID="1" presetClass="exit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85" presetID="1" presetClass="exit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87" presetID="1" presetClass="exit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89" presetID="1" presetClass="exit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91" presetID="1" presetClass="exit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93" presetID="1" presetClass="exit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95" presetID="1" presetClass="exit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97" presetID="1" presetClass="exit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99" presetID="1" presetClass="exit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01" presetID="1" presetClass="exit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03" presetID="1" presetClass="exit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05" presetID="1" presetClass="exit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07" presetID="1" presetClass="exit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09" presetID="1" presetClass="exit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11" presetID="1" presetClass="exit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13" presetID="1" presetClass="exit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15" presetID="1" presetClass="exit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17" presetID="1" presetClass="exit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19" presetID="1" presetClass="exit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21" presetID="1" presetClass="exit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23" presetID="1" presetClass="exit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25" presetID="1" presetClass="exit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27" presetID="1" presetClass="exit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29" presetID="1" presetClass="exit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31" presetID="1" presetClass="exit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33" presetID="1" presetClass="exit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35" presetID="1" presetClass="exit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37" presetID="1" presetClass="exit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39" presetID="1" presetClass="exit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41" presetID="1" presetClass="exit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43" presetID="1" presetClass="exit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45" presetID="1" presetClass="exit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76" bmkName="书签 1"/>
                      </p:tgtEl>
                    </p:cond>
                  </p:nextCondLst>
                </p:seq>
                <p:seq concurrent="1" nextAc="seek">
                  <p:cTn id="3747" restart="whenNotActive" fill="hold" evtFilter="cancelBubble" nodeType="interactiveSeq">
                    <p:stCondLst>
                      <p:cond evt="onMediaBookmark" delay="0">
                        <p:tgtEl>
                          <p14:bmkTgt spid="75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748" fill="hold">
                          <p:stCondLst>
                            <p:cond delay="0"/>
                          </p:stCondLst>
                          <p:childTnLst>
                            <p:par>
                              <p:cTn id="37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5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52" presetID="1" presetClass="exit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54" presetID="1" presetClass="exit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56" presetID="1" presetClass="exit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58" presetID="1" presetClass="exit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60" presetID="1" presetClass="exit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62" presetID="1" presetClass="exit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64" presetID="1" presetClass="exit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66" presetID="1" presetClass="exit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68" presetID="1" presetClass="exit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70" presetID="1" presetClass="exit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72" presetID="1" presetClass="exit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74" presetID="1" presetClass="exit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76" presetID="1" presetClass="exit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78" presetID="1" presetClass="exit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80" presetID="1" presetClass="exit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82" presetID="1" presetClass="exit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84" presetID="1" presetClass="exit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86" presetID="1" presetClass="exit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88" presetID="1" presetClass="exit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90" presetID="1" presetClass="exit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92" presetID="1" presetClass="exit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94" presetID="1" presetClass="exit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96" presetID="1" presetClass="exit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98" presetID="1" presetClass="exit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00" presetID="1" presetClass="exit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02" presetID="1" presetClass="exit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04" presetID="1" presetClass="exit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06" presetID="1" presetClass="exit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08" presetID="1" presetClass="exit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10" presetID="1" presetClass="exit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12" presetID="1" presetClass="exit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14" presetID="1" presetClass="exit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16" presetID="1" presetClass="exit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18" presetID="1" presetClass="exit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20" presetID="1" presetClass="exit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22" presetID="1" presetClass="exit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24" presetID="1" presetClass="exit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26" presetID="1" presetClass="exit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28" presetID="1" presetClass="exit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30" presetID="1" presetClass="exit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32" presetID="1" presetClass="exit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34" presetID="1" presetClass="exit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36" presetID="1" presetClass="exit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38" presetID="1" presetClass="exit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40" presetID="1" presetClass="exit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42" presetID="1" presetClass="exit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44" presetID="1" presetClass="exit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46" presetID="1" presetClass="exit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48" presetID="1" presetClass="exit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50" presetID="1" presetClass="exit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52" presetID="1" presetClass="exit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75" bmkName="书签 1"/>
                      </p:tgtEl>
                    </p:cond>
                  </p:nextCondLst>
                </p:seq>
                <p:seq concurrent="1" nextAc="seek">
                  <p:cTn id="3854" restart="whenNotActive" fill="hold" evtFilter="cancelBubble" nodeType="interactiveSeq">
                    <p:stCondLst>
                      <p:cond evt="onMediaBookmark" delay="0">
                        <p:tgtEl>
                          <p14:bmkTgt spid="74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855" fill="hold">
                          <p:stCondLst>
                            <p:cond delay="0"/>
                          </p:stCondLst>
                          <p:childTnLst>
                            <p:par>
                              <p:cTn id="38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5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59" presetID="1" presetClass="exit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61" presetID="1" presetClass="exit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63" presetID="1" presetClass="exit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65" presetID="1" presetClass="exit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67" presetID="1" presetClass="exit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69" presetID="1" presetClass="exit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71" presetID="1" presetClass="exit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73" presetID="1" presetClass="exit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75" presetID="1" presetClass="exit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77" presetID="1" presetClass="exit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79" presetID="1" presetClass="exit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81" presetID="1" presetClass="exit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83" presetID="1" presetClass="exit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85" presetID="1" presetClass="exit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87" presetID="1" presetClass="exit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89" presetID="1" presetClass="exit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91" presetID="1" presetClass="exit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93" presetID="1" presetClass="exit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95" presetID="1" presetClass="exit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97" presetID="1" presetClass="exit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99" presetID="1" presetClass="exit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01" presetID="1" presetClass="exit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03" presetID="1" presetClass="exit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05" presetID="1" presetClass="exit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07" presetID="1" presetClass="exit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09" presetID="1" presetClass="exit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11" presetID="1" presetClass="exit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13" presetID="1" presetClass="exit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15" presetID="1" presetClass="exit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17" presetID="1" presetClass="exit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19" presetID="1" presetClass="exit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21" presetID="1" presetClass="exit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23" presetID="1" presetClass="exit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25" presetID="1" presetClass="exit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27" presetID="1" presetClass="exit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29" presetID="1" presetClass="exit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31" presetID="1" presetClass="exit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33" presetID="1" presetClass="exit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35" presetID="1" presetClass="exit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37" presetID="1" presetClass="exit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39" presetID="1" presetClass="exit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41" presetID="1" presetClass="exit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43" presetID="1" presetClass="exit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45" presetID="1" presetClass="exit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47" presetID="1" presetClass="exit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49" presetID="1" presetClass="exit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51" presetID="1" presetClass="exit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53" presetID="1" presetClass="exit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55" presetID="1" presetClass="exit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57" presetID="1" presetClass="exit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59" presetID="1" presetClass="exit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74" bmkName="书签 1"/>
                      </p:tgtEl>
                    </p:cond>
                  </p:nextCondLst>
                </p:seq>
                <p:seq concurrent="1" nextAc="seek">
                  <p:cTn id="3961" restart="whenNotActive" fill="hold" evtFilter="cancelBubble" nodeType="interactiveSeq">
                    <p:stCondLst>
                      <p:cond evt="onMediaBookmark" delay="0">
                        <p:tgtEl>
                          <p14:bmkTgt spid="73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962" fill="hold">
                          <p:stCondLst>
                            <p:cond delay="0"/>
                          </p:stCondLst>
                          <p:childTnLst>
                            <p:par>
                              <p:cTn id="396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6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66" presetID="1" presetClass="exit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68" presetID="1" presetClass="exit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70" presetID="1" presetClass="exit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72" presetID="1" presetClass="exit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74" presetID="1" presetClass="exit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76" presetID="1" presetClass="exit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78" presetID="1" presetClass="exit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80" presetID="1" presetClass="exit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82" presetID="1" presetClass="exit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84" presetID="1" presetClass="exit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86" presetID="1" presetClass="exit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88" presetID="1" presetClass="exit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90" presetID="1" presetClass="exit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92" presetID="1" presetClass="exit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94" presetID="1" presetClass="exit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96" presetID="1" presetClass="exit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98" presetID="1" presetClass="exit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00" presetID="1" presetClass="exit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02" presetID="1" presetClass="exit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04" presetID="1" presetClass="exit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06" presetID="1" presetClass="exit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08" presetID="1" presetClass="exit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10" presetID="1" presetClass="exit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12" presetID="1" presetClass="exit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14" presetID="1" presetClass="exit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16" presetID="1" presetClass="exit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18" presetID="1" presetClass="exit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20" presetID="1" presetClass="exit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22" presetID="1" presetClass="exit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24" presetID="1" presetClass="exit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26" presetID="1" presetClass="exit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28" presetID="1" presetClass="exit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30" presetID="1" presetClass="exit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32" presetID="1" presetClass="exit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34" presetID="1" presetClass="exit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36" presetID="1" presetClass="exit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38" presetID="1" presetClass="exit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40" presetID="1" presetClass="exit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42" presetID="1" presetClass="exit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44" presetID="1" presetClass="exit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46" presetID="1" presetClass="exit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48" presetID="1" presetClass="exit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50" presetID="1" presetClass="exit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52" presetID="1" presetClass="exit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54" presetID="1" presetClass="exit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56" presetID="1" presetClass="exit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58" presetID="1" presetClass="exit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60" presetID="1" presetClass="exit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62" presetID="1" presetClass="exit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64" presetID="1" presetClass="exit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66" presetID="1" presetClass="exit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73" bmkName="书签 1"/>
                      </p:tgtEl>
                    </p:cond>
                  </p:nextCondLst>
                </p:seq>
                <p:seq concurrent="1" nextAc="seek">
                  <p:cTn id="4068" restart="whenNotActive" fill="hold" evtFilter="cancelBubble" nodeType="interactiveSeq">
                    <p:stCondLst>
                      <p:cond evt="onMediaBookmark" delay="0">
                        <p:tgtEl>
                          <p14:bmkTgt spid="72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69" fill="hold">
                          <p:stCondLst>
                            <p:cond delay="0"/>
                          </p:stCondLst>
                          <p:childTnLst>
                            <p:par>
                              <p:cTn id="40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7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73" presetID="1" presetClass="exit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75" presetID="1" presetClass="exit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77" presetID="1" presetClass="exit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79" presetID="1" presetClass="exit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81" presetID="1" presetClass="exit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83" presetID="1" presetClass="exit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85" presetID="1" presetClass="exit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87" presetID="1" presetClass="exit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89" presetID="1" presetClass="exit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91" presetID="1" presetClass="exit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93" presetID="1" presetClass="exit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95" presetID="1" presetClass="exit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97" presetID="1" presetClass="exit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99" presetID="1" presetClass="exit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01" presetID="1" presetClass="exit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03" presetID="1" presetClass="exit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05" presetID="1" presetClass="exit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07" presetID="1" presetClass="exit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09" presetID="1" presetClass="exit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11" presetID="1" presetClass="exit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13" presetID="1" presetClass="exit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15" presetID="1" presetClass="exit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17" presetID="1" presetClass="exit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19" presetID="1" presetClass="exit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21" presetID="1" presetClass="exit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23" presetID="1" presetClass="exit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25" presetID="1" presetClass="exit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27" presetID="1" presetClass="exit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29" presetID="1" presetClass="exit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31" presetID="1" presetClass="exit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33" presetID="1" presetClass="exit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35" presetID="1" presetClass="exit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37" presetID="1" presetClass="exit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39" presetID="1" presetClass="exit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41" presetID="1" presetClass="exit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43" presetID="1" presetClass="exit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45" presetID="1" presetClass="exit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47" presetID="1" presetClass="exit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49" presetID="1" presetClass="exit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51" presetID="1" presetClass="exit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53" presetID="1" presetClass="exit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55" presetID="1" presetClass="exit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57" presetID="1" presetClass="exit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59" presetID="1" presetClass="exit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61" presetID="1" presetClass="exit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63" presetID="1" presetClass="exit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65" presetID="1" presetClass="exit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67" presetID="1" presetClass="exit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69" presetID="1" presetClass="exit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71" presetID="1" presetClass="exit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73" presetID="1" presetClass="exit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72" bmkName="书签 1"/>
                      </p:tgtEl>
                    </p:cond>
                  </p:nextCondLst>
                </p:seq>
                <p:seq concurrent="1" nextAc="seek">
                  <p:cTn id="4175" restart="whenNotActive" fill="hold" evtFilter="cancelBubble" nodeType="interactiveSeq">
                    <p:stCondLst>
                      <p:cond evt="onMediaBookmark" delay="0">
                        <p:tgtEl>
                          <p14:bmkTgt spid="71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176" fill="hold">
                          <p:stCondLst>
                            <p:cond delay="0"/>
                          </p:stCondLst>
                          <p:childTnLst>
                            <p:par>
                              <p:cTn id="417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7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80" presetID="1" presetClass="exit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82" presetID="1" presetClass="exit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84" presetID="1" presetClass="exit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86" presetID="1" presetClass="exit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88" presetID="1" presetClass="exit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90" presetID="1" presetClass="exit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92" presetID="1" presetClass="exit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94" presetID="1" presetClass="exit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96" presetID="1" presetClass="exit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98" presetID="1" presetClass="exit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00" presetID="1" presetClass="exit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02" presetID="1" presetClass="exit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04" presetID="1" presetClass="exit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06" presetID="1" presetClass="exit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08" presetID="1" presetClass="exit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10" presetID="1" presetClass="exit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12" presetID="1" presetClass="exit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14" presetID="1" presetClass="exit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16" presetID="1" presetClass="exit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18" presetID="1" presetClass="exit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20" presetID="1" presetClass="exit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22" presetID="1" presetClass="exit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24" presetID="1" presetClass="exit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26" presetID="1" presetClass="exit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28" presetID="1" presetClass="exit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30" presetID="1" presetClass="exit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32" presetID="1" presetClass="exit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34" presetID="1" presetClass="exit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36" presetID="1" presetClass="exit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38" presetID="1" presetClass="exit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40" presetID="1" presetClass="exit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42" presetID="1" presetClass="exit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44" presetID="1" presetClass="exit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46" presetID="1" presetClass="exit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48" presetID="1" presetClass="exit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50" presetID="1" presetClass="exit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52" presetID="1" presetClass="exit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54" presetID="1" presetClass="exit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56" presetID="1" presetClass="exit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58" presetID="1" presetClass="exit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60" presetID="1" presetClass="exit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62" presetID="1" presetClass="exit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64" presetID="1" presetClass="exit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66" presetID="1" presetClass="exit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68" presetID="1" presetClass="exit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70" presetID="1" presetClass="exit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72" presetID="1" presetClass="exit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74" presetID="1" presetClass="exit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76" presetID="1" presetClass="exit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78" presetID="1" presetClass="exit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80" presetID="1" presetClass="exit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71" bmkName="书签 1"/>
                      </p:tgtEl>
                    </p:cond>
                  </p:nextCondLst>
                </p:seq>
                <p:seq concurrent="1" nextAc="seek">
                  <p:cTn id="4282" restart="whenNotActive" fill="hold" evtFilter="cancelBubble" nodeType="interactiveSeq">
                    <p:stCondLst>
                      <p:cond evt="onMediaBookmark" delay="0">
                        <p:tgtEl>
                          <p14:bmkTgt spid="70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283" fill="hold">
                          <p:stCondLst>
                            <p:cond delay="0"/>
                          </p:stCondLst>
                          <p:childTnLst>
                            <p:par>
                              <p:cTn id="428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8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87" presetID="1" presetClass="exit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89" presetID="1" presetClass="exit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91" presetID="1" presetClass="exit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93" presetID="1" presetClass="exit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95" presetID="1" presetClass="exit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97" presetID="1" presetClass="exit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99" presetID="1" presetClass="exit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01" presetID="1" presetClass="exit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03" presetID="1" presetClass="exit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05" presetID="1" presetClass="exit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07" presetID="1" presetClass="exit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09" presetID="1" presetClass="exit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11" presetID="1" presetClass="exit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13" presetID="1" presetClass="exit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15" presetID="1" presetClass="exit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17" presetID="1" presetClass="exit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19" presetID="1" presetClass="exit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21" presetID="1" presetClass="exit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23" presetID="1" presetClass="exit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25" presetID="1" presetClass="exit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27" presetID="1" presetClass="exit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29" presetID="1" presetClass="exit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31" presetID="1" presetClass="exit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33" presetID="1" presetClass="exit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35" presetID="1" presetClass="exit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37" presetID="1" presetClass="exit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39" presetID="1" presetClass="exit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41" presetID="1" presetClass="exit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43" presetID="1" presetClass="exit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45" presetID="1" presetClass="exit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47" presetID="1" presetClass="exit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49" presetID="1" presetClass="exit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51" presetID="1" presetClass="exit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53" presetID="1" presetClass="exit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55" presetID="1" presetClass="exit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57" presetID="1" presetClass="exit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59" presetID="1" presetClass="exit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61" presetID="1" presetClass="exit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63" presetID="1" presetClass="exit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65" presetID="1" presetClass="exit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67" presetID="1" presetClass="exit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69" presetID="1" presetClass="exit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71" presetID="1" presetClass="exit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73" presetID="1" presetClass="exit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75" presetID="1" presetClass="exit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77" presetID="1" presetClass="exit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79" presetID="1" presetClass="exit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81" presetID="1" presetClass="exit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83" presetID="1" presetClass="exit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85" presetID="1" presetClass="exit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87" presetID="1" presetClass="exit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70" bmkName="书签 1"/>
                      </p:tgtEl>
                    </p:cond>
                  </p:nextCondLst>
                </p:seq>
                <p:seq concurrent="1" nextAc="seek">
                  <p:cTn id="4389" restart="whenNotActive" fill="hold" evtFilter="cancelBubble" nodeType="interactiveSeq">
                    <p:stCondLst>
                      <p:cond evt="onMediaBookmark" delay="0">
                        <p:tgtEl>
                          <p14:bmkTgt spid="69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390" fill="hold">
                          <p:stCondLst>
                            <p:cond delay="0"/>
                          </p:stCondLst>
                          <p:childTnLst>
                            <p:par>
                              <p:cTn id="43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92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94" presetID="1" presetClass="exit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96" presetID="1" presetClass="exit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98" presetID="1" presetClass="exit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0" presetID="1" presetClass="exit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2" presetID="1" presetClass="exit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4" presetID="1" presetClass="exit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6" presetID="1" presetClass="exit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8" presetID="1" presetClass="exit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10" presetID="1" presetClass="exit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12" presetID="1" presetClass="exit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14" presetID="1" presetClass="exit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16" presetID="1" presetClass="exit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18" presetID="1" presetClass="exit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20" presetID="1" presetClass="exit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22" presetID="1" presetClass="exit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24" presetID="1" presetClass="exit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26" presetID="1" presetClass="exit" presetSubtype="0" fill="hold" grpId="4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28" presetID="1" presetClass="exit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30" presetID="1" presetClass="exit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32" presetID="1" presetClass="exit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34" presetID="1" presetClass="exit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36" presetID="1" presetClass="exit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38" presetID="1" presetClass="exit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40" presetID="1" presetClass="exit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42" presetID="1" presetClass="exit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44" presetID="1" presetClass="exit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46" presetID="1" presetClass="exit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48" presetID="1" presetClass="exit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50" presetID="1" presetClass="exit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52" presetID="1" presetClass="exit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54" presetID="1" presetClass="exit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56" presetID="1" presetClass="exit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58" presetID="1" presetClass="exit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60" presetID="1" presetClass="exit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62" presetID="1" presetClass="exit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64" presetID="1" presetClass="exit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66" presetID="1" presetClass="exit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68" presetID="1" presetClass="exit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70" presetID="1" presetClass="exit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72" presetID="1" presetClass="exit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74" presetID="1" presetClass="exit" presetSubtype="0" fill="hold" grpId="4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76" presetID="1" presetClass="exit" presetSubtype="0" fill="hold" grpId="4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78" presetID="1" presetClass="exit" presetSubtype="0" fill="hold" grpId="4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80" presetID="1" presetClass="exit" presetSubtype="0" fill="hold" grpId="4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82" presetID="1" presetClass="exit" presetSubtype="0" fill="hold" grpId="4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84" presetID="1" presetClass="exit" presetSubtype="0" fill="hold" grpId="4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86" presetID="1" presetClass="exit" presetSubtype="0" fill="hold" grpId="4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88" presetID="1" presetClass="exit" presetSubtype="0" fill="hold" grpId="4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90" presetID="1" presetClass="exit" presetSubtype="0" fill="hold" grpId="4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92" presetID="1" presetClass="exit" presetSubtype="0" fill="hold" grpId="4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94" presetID="1" presetClass="exit" presetSubtype="0" fill="hold" grpId="4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9" bmkName="书签 1"/>
                      </p:tgtEl>
                    </p:cond>
                  </p:nextCondLst>
                </p:seq>
                <p:seq concurrent="1" nextAc="seek">
                  <p:cTn id="4496" restart="whenNotActive" fill="hold" evtFilter="cancelBubble" nodeType="interactiveSeq">
                    <p:stCondLst>
                      <p:cond evt="onMediaBookmark" delay="0">
                        <p:tgtEl>
                          <p14:bmkTgt spid="68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497" fill="hold">
                          <p:stCondLst>
                            <p:cond delay="0"/>
                          </p:stCondLst>
                          <p:childTnLst>
                            <p:par>
                              <p:cTn id="449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9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01" presetID="1" presetClass="exit" presetSubtype="0" fill="hold" grpId="4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03" presetID="1" presetClass="exit" presetSubtype="0" fill="hold" grpId="4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05" presetID="1" presetClass="exit" presetSubtype="0" fill="hold" grpId="4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07" presetID="1" presetClass="exit" presetSubtype="0" fill="hold" grpId="4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09" presetID="1" presetClass="exit" presetSubtype="0" fill="hold" grpId="4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11" presetID="1" presetClass="exit" presetSubtype="0" fill="hold" grpId="4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13" presetID="1" presetClass="exit" presetSubtype="0" fill="hold" grpId="4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15" presetID="1" presetClass="exit" presetSubtype="0" fill="hold" grpId="4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17" presetID="1" presetClass="exit" presetSubtype="0" fill="hold" grpId="4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19" presetID="1" presetClass="exit" presetSubtype="0" fill="hold" grpId="4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21" presetID="1" presetClass="exit" presetSubtype="0" fill="hold" grpId="4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23" presetID="1" presetClass="exit" presetSubtype="0" fill="hold" grpId="4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25" presetID="1" presetClass="exit" presetSubtype="0" fill="hold" grpId="4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27" presetID="1" presetClass="exit" presetSubtype="0" fill="hold" grpId="4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29" presetID="1" presetClass="exit" presetSubtype="0" fill="hold" grpId="4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31" presetID="1" presetClass="exit" presetSubtype="0" fill="hold" grpId="4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33" presetID="1" presetClass="exit" presetSubtype="0" fill="hold" grpId="4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35" presetID="1" presetClass="exit" presetSubtype="0" fill="hold" grpId="4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37" presetID="1" presetClass="exit" presetSubtype="0" fill="hold" grpId="4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39" presetID="1" presetClass="exit" presetSubtype="0" fill="hold" grpId="4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41" presetID="1" presetClass="exit" presetSubtype="0" fill="hold" grpId="4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43" presetID="1" presetClass="exit" presetSubtype="0" fill="hold" grpId="4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45" presetID="1" presetClass="exit" presetSubtype="0" fill="hold" grpId="4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47" presetID="1" presetClass="exit" presetSubtype="0" fill="hold" grpId="4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49" presetID="1" presetClass="exit" presetSubtype="0" fill="hold" grpId="4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51" presetID="1" presetClass="exit" presetSubtype="0" fill="hold" grpId="4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53" presetID="1" presetClass="exit" presetSubtype="0" fill="hold" grpId="4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55" presetID="1" presetClass="exit" presetSubtype="0" fill="hold" grpId="4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57" presetID="1" presetClass="exit" presetSubtype="0" fill="hold" grpId="4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59" presetID="1" presetClass="exit" presetSubtype="0" fill="hold" grpId="4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61" presetID="1" presetClass="exit" presetSubtype="0" fill="hold" grpId="4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63" presetID="1" presetClass="exit" presetSubtype="0" fill="hold" grpId="4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65" presetID="1" presetClass="exit" presetSubtype="0" fill="hold" grpId="4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67" presetID="1" presetClass="exit" presetSubtype="0" fill="hold" grpId="4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69" presetID="1" presetClass="exit" presetSubtype="0" fill="hold" grpId="4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71" presetID="1" presetClass="exit" presetSubtype="0" fill="hold" grpId="4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73" presetID="1" presetClass="exit" presetSubtype="0" fill="hold" grpId="4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75" presetID="1" presetClass="exit" presetSubtype="0" fill="hold" grpId="4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77" presetID="1" presetClass="exit" presetSubtype="0" fill="hold" grpId="4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79" presetID="1" presetClass="exit" presetSubtype="0" fill="hold" grpId="4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81" presetID="1" presetClass="exit" presetSubtype="0" fill="hold" grpId="4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83" presetID="1" presetClass="exit" presetSubtype="0" fill="hold" grpId="4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85" presetID="1" presetClass="exit" presetSubtype="0" fill="hold" grpId="4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87" presetID="1" presetClass="exit" presetSubtype="0" fill="hold" grpId="4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89" presetID="1" presetClass="exit" presetSubtype="0" fill="hold" grpId="4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91" presetID="1" presetClass="exit" presetSubtype="0" fill="hold" grpId="4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93" presetID="1" presetClass="exit" presetSubtype="0" fill="hold" grpId="4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95" presetID="1" presetClass="exit" presetSubtype="0" fill="hold" grpId="4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97" presetID="1" presetClass="exit" presetSubtype="0" fill="hold" grpId="4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99" presetID="1" presetClass="exit" presetSubtype="0" fill="hold" grpId="4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01" presetID="1" presetClass="exit" presetSubtype="0" fill="hold" grpId="4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8" bmkName="书签 1"/>
                      </p:tgtEl>
                    </p:cond>
                  </p:nextCondLst>
                </p:seq>
                <p:seq concurrent="1" nextAc="seek">
                  <p:cTn id="4603" restart="whenNotActive" fill="hold" evtFilter="cancelBubble" nodeType="interactiveSeq">
                    <p:stCondLst>
                      <p:cond evt="onMediaBookmark" delay="0">
                        <p:tgtEl>
                          <p14:bmkTgt spid="67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604" fill="hold">
                          <p:stCondLst>
                            <p:cond delay="0"/>
                          </p:stCondLst>
                          <p:childTnLst>
                            <p:par>
                              <p:cTn id="460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06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08" presetID="1" presetClass="exit" presetSubtype="0" fill="hold" grpId="4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10" presetID="1" presetClass="exit" presetSubtype="0" fill="hold" grpId="4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12" presetID="1" presetClass="exit" presetSubtype="0" fill="hold" grpId="4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14" presetID="1" presetClass="exit" presetSubtype="0" fill="hold" grpId="4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16" presetID="1" presetClass="exit" presetSubtype="0" fill="hold" grpId="4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18" presetID="1" presetClass="exit" presetSubtype="0" fill="hold" grpId="4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20" presetID="1" presetClass="exit" presetSubtype="0" fill="hold" grpId="4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22" presetID="1" presetClass="exit" presetSubtype="0" fill="hold" grpId="4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24" presetID="1" presetClass="exit" presetSubtype="0" fill="hold" grpId="4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26" presetID="1" presetClass="exit" presetSubtype="0" fill="hold" grpId="4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28" presetID="1" presetClass="exit" presetSubtype="0" fill="hold" grpId="4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30" presetID="1" presetClass="exit" presetSubtype="0" fill="hold" grpId="4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32" presetID="1" presetClass="exit" presetSubtype="0" fill="hold" grpId="4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34" presetID="1" presetClass="exit" presetSubtype="0" fill="hold" grpId="4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36" presetID="1" presetClass="exit" presetSubtype="0" fill="hold" grpId="4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38" presetID="1" presetClass="exit" presetSubtype="0" fill="hold" grpId="4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40" presetID="1" presetClass="exit" presetSubtype="0" fill="hold" grpId="4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42" presetID="1" presetClass="exit" presetSubtype="0" fill="hold" grpId="4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44" presetID="1" presetClass="exit" presetSubtype="0" fill="hold" grpId="4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46" presetID="1" presetClass="exit" presetSubtype="0" fill="hold" grpId="4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48" presetID="1" presetClass="exit" presetSubtype="0" fill="hold" grpId="4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50" presetID="1" presetClass="exit" presetSubtype="0" fill="hold" grpId="4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52" presetID="1" presetClass="exit" presetSubtype="0" fill="hold" grpId="4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54" presetID="1" presetClass="exit" presetSubtype="0" fill="hold" grpId="4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56" presetID="1" presetClass="exit" presetSubtype="0" fill="hold" grpId="4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58" presetID="1" presetClass="exit" presetSubtype="0" fill="hold" grpId="4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60" presetID="1" presetClass="exit" presetSubtype="0" fill="hold" grpId="4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62" presetID="1" presetClass="exit" presetSubtype="0" fill="hold" grpId="4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64" presetID="1" presetClass="exit" presetSubtype="0" fill="hold" grpId="4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66" presetID="1" presetClass="exit" presetSubtype="0" fill="hold" grpId="4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68" presetID="1" presetClass="exit" presetSubtype="0" fill="hold" grpId="4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70" presetID="1" presetClass="exit" presetSubtype="0" fill="hold" grpId="4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72" presetID="1" presetClass="exit" presetSubtype="0" fill="hold" grpId="4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74" presetID="1" presetClass="exit" presetSubtype="0" fill="hold" grpId="4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76" presetID="1" presetClass="exit" presetSubtype="0" fill="hold" grpId="4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78" presetID="1" presetClass="exit" presetSubtype="0" fill="hold" grpId="4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80" presetID="1" presetClass="exit" presetSubtype="0" fill="hold" grpId="4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82" presetID="1" presetClass="exit" presetSubtype="0" fill="hold" grpId="4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84" presetID="1" presetClass="exit" presetSubtype="0" fill="hold" grpId="4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86" presetID="1" presetClass="exit" presetSubtype="0" fill="hold" grpId="4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88" presetID="1" presetClass="exit" presetSubtype="0" fill="hold" grpId="4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90" presetID="1" presetClass="exit" presetSubtype="0" fill="hold" grpId="4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92" presetID="1" presetClass="exit" presetSubtype="0" fill="hold" grpId="4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94" presetID="1" presetClass="exit" presetSubtype="0" fill="hold" grpId="4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96" presetID="1" presetClass="exit" presetSubtype="0" fill="hold" grpId="4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98" presetID="1" presetClass="exit" presetSubtype="0" fill="hold" grpId="4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00" presetID="1" presetClass="exit" presetSubtype="0" fill="hold" grpId="4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02" presetID="1" presetClass="exit" presetSubtype="0" fill="hold" grpId="4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04" presetID="1" presetClass="exit" presetSubtype="0" fill="hold" grpId="4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06" presetID="1" presetClass="exit" presetSubtype="0" fill="hold" grpId="4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08" presetID="1" presetClass="exit" presetSubtype="0" fill="hold" grpId="4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7" bmkName="书签 1"/>
                      </p:tgtEl>
                    </p:cond>
                  </p:nextCondLst>
                </p:seq>
                <p:seq concurrent="1" nextAc="seek">
                  <p:cTn id="4710" restart="whenNotActive" fill="hold" evtFilter="cancelBubble" nodeType="interactiveSeq">
                    <p:stCondLst>
                      <p:cond evt="onMediaBookmark" delay="0">
                        <p:tgtEl>
                          <p14:bmkTgt spid="66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711" fill="hold">
                          <p:stCondLst>
                            <p:cond delay="0"/>
                          </p:stCondLst>
                          <p:childTnLst>
                            <p:par>
                              <p:cTn id="47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1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15" presetID="1" presetClass="exit" presetSubtype="0" fill="hold" grpId="4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17" presetID="1" presetClass="exit" presetSubtype="0" fill="hold" grpId="4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19" presetID="1" presetClass="exit" presetSubtype="0" fill="hold" grpId="4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21" presetID="1" presetClass="exit" presetSubtype="0" fill="hold" grpId="4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23" presetID="1" presetClass="exit" presetSubtype="0" fill="hold" grpId="4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25" presetID="1" presetClass="exit" presetSubtype="0" fill="hold" grpId="4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27" presetID="1" presetClass="exit" presetSubtype="0" fill="hold" grpId="4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29" presetID="1" presetClass="exit" presetSubtype="0" fill="hold" grpId="4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31" presetID="1" presetClass="exit" presetSubtype="0" fill="hold" grpId="4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33" presetID="1" presetClass="exit" presetSubtype="0" fill="hold" grpId="4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35" presetID="1" presetClass="exit" presetSubtype="0" fill="hold" grpId="4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37" presetID="1" presetClass="exit" presetSubtype="0" fill="hold" grpId="4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39" presetID="1" presetClass="exit" presetSubtype="0" fill="hold" grpId="4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41" presetID="1" presetClass="exit" presetSubtype="0" fill="hold" grpId="4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43" presetID="1" presetClass="exit" presetSubtype="0" fill="hold" grpId="4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45" presetID="1" presetClass="exit" presetSubtype="0" fill="hold" grpId="4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47" presetID="1" presetClass="exit" presetSubtype="0" fill="hold" grpId="4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49" presetID="1" presetClass="exit" presetSubtype="0" fill="hold" grpId="4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51" presetID="1" presetClass="exit" presetSubtype="0" fill="hold" grpId="4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53" presetID="1" presetClass="exit" presetSubtype="0" fill="hold" grpId="4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55" presetID="1" presetClass="exit" presetSubtype="0" fill="hold" grpId="4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57" presetID="1" presetClass="exit" presetSubtype="0" fill="hold" grpId="4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59" presetID="1" presetClass="exit" presetSubtype="0" fill="hold" grpId="4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61" presetID="1" presetClass="exit" presetSubtype="0" fill="hold" grpId="4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63" presetID="1" presetClass="exit" presetSubtype="0" fill="hold" grpId="4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65" presetID="1" presetClass="exit" presetSubtype="0" fill="hold" grpId="4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67" presetID="1" presetClass="exit" presetSubtype="0" fill="hold" grpId="4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69" presetID="1" presetClass="exit" presetSubtype="0" fill="hold" grpId="4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71" presetID="1" presetClass="exit" presetSubtype="0" fill="hold" grpId="4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73" presetID="1" presetClass="exit" presetSubtype="0" fill="hold" grpId="4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75" presetID="1" presetClass="exit" presetSubtype="0" fill="hold" grpId="4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77" presetID="1" presetClass="exit" presetSubtype="0" fill="hold" grpId="4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79" presetID="1" presetClass="exit" presetSubtype="0" fill="hold" grpId="4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81" presetID="1" presetClass="exit" presetSubtype="0" fill="hold" grpId="4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83" presetID="1" presetClass="exit" presetSubtype="0" fill="hold" grpId="4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85" presetID="1" presetClass="exit" presetSubtype="0" fill="hold" grpId="4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87" presetID="1" presetClass="exit" presetSubtype="0" fill="hold" grpId="4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89" presetID="1" presetClass="exit" presetSubtype="0" fill="hold" grpId="4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91" presetID="1" presetClass="exit" presetSubtype="0" fill="hold" grpId="4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93" presetID="1" presetClass="exit" presetSubtype="0" fill="hold" grpId="4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95" presetID="1" presetClass="exit" presetSubtype="0" fill="hold" grpId="4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97" presetID="1" presetClass="exit" presetSubtype="0" fill="hold" grpId="4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99" presetID="1" presetClass="exit" presetSubtype="0" fill="hold" grpId="4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01" presetID="1" presetClass="exit" presetSubtype="0" fill="hold" grpId="4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03" presetID="1" presetClass="exit" presetSubtype="0" fill="hold" grpId="4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05" presetID="1" presetClass="exit" presetSubtype="0" fill="hold" grpId="4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07" presetID="1" presetClass="exit" presetSubtype="0" fill="hold" grpId="4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09" presetID="1" presetClass="exit" presetSubtype="0" fill="hold" grpId="4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11" presetID="1" presetClass="exit" presetSubtype="0" fill="hold" grpId="4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13" presetID="1" presetClass="exit" presetSubtype="0" fill="hold" grpId="4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15" presetID="1" presetClass="exit" presetSubtype="0" fill="hold" grpId="4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6" bmkName="书签 1"/>
                      </p:tgtEl>
                    </p:cond>
                  </p:nextCondLst>
                </p:seq>
                <p:seq concurrent="1" nextAc="seek">
                  <p:cTn id="4817" restart="whenNotActive" fill="hold" evtFilter="cancelBubble" nodeType="interactiveSeq">
                    <p:stCondLst>
                      <p:cond evt="onMediaBookmark" delay="0">
                        <p:tgtEl>
                          <p14:bmkTgt spid="65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818" fill="hold">
                          <p:stCondLst>
                            <p:cond delay="0"/>
                          </p:stCondLst>
                          <p:childTnLst>
                            <p:par>
                              <p:cTn id="48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2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22" presetID="1" presetClass="exit" presetSubtype="0" fill="hold" grpId="4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24" presetID="1" presetClass="exit" presetSubtype="0" fill="hold" grpId="4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26" presetID="1" presetClass="exit" presetSubtype="0" fill="hold" grpId="4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28" presetID="1" presetClass="exit" presetSubtype="0" fill="hold" grpId="4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30" presetID="1" presetClass="exit" presetSubtype="0" fill="hold" grpId="4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32" presetID="1" presetClass="exit" presetSubtype="0" fill="hold" grpId="4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34" presetID="1" presetClass="exit" presetSubtype="0" fill="hold" grpId="4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36" presetID="1" presetClass="exit" presetSubtype="0" fill="hold" grpId="4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38" presetID="1" presetClass="exit" presetSubtype="0" fill="hold" grpId="4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40" presetID="1" presetClass="exit" presetSubtype="0" fill="hold" grpId="4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42" presetID="1" presetClass="exit" presetSubtype="0" fill="hold" grpId="4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44" presetID="1" presetClass="exit" presetSubtype="0" fill="hold" grpId="4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46" presetID="1" presetClass="exit" presetSubtype="0" fill="hold" grpId="4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48" presetID="1" presetClass="exit" presetSubtype="0" fill="hold" grpId="4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50" presetID="1" presetClass="exit" presetSubtype="0" fill="hold" grpId="4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52" presetID="1" presetClass="exit" presetSubtype="0" fill="hold" grpId="4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54" presetID="1" presetClass="exit" presetSubtype="0" fill="hold" grpId="4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56" presetID="1" presetClass="exit" presetSubtype="0" fill="hold" grpId="4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58" presetID="1" presetClass="exit" presetSubtype="0" fill="hold" grpId="4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60" presetID="1" presetClass="exit" presetSubtype="0" fill="hold" grpId="4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62" presetID="1" presetClass="exit" presetSubtype="0" fill="hold" grpId="4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64" presetID="1" presetClass="exit" presetSubtype="0" fill="hold" grpId="4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66" presetID="1" presetClass="exit" presetSubtype="0" fill="hold" grpId="4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68" presetID="1" presetClass="exit" presetSubtype="0" fill="hold" grpId="4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70" presetID="1" presetClass="exit" presetSubtype="0" fill="hold" grpId="4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72" presetID="1" presetClass="exit" presetSubtype="0" fill="hold" grpId="4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74" presetID="1" presetClass="exit" presetSubtype="0" fill="hold" grpId="4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76" presetID="1" presetClass="exit" presetSubtype="0" fill="hold" grpId="4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78" presetID="1" presetClass="exit" presetSubtype="0" fill="hold" grpId="4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80" presetID="1" presetClass="exit" presetSubtype="0" fill="hold" grpId="4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82" presetID="1" presetClass="exit" presetSubtype="0" fill="hold" grpId="4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84" presetID="1" presetClass="exit" presetSubtype="0" fill="hold" grpId="4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86" presetID="1" presetClass="exit" presetSubtype="0" fill="hold" grpId="4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88" presetID="1" presetClass="exit" presetSubtype="0" fill="hold" grpId="4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90" presetID="1" presetClass="exit" presetSubtype="0" fill="hold" grpId="4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92" presetID="1" presetClass="exit" presetSubtype="0" fill="hold" grpId="4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94" presetID="1" presetClass="exit" presetSubtype="0" fill="hold" grpId="4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96" presetID="1" presetClass="exit" presetSubtype="0" fill="hold" grpId="4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98" presetID="1" presetClass="exit" presetSubtype="0" fill="hold" grpId="4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00" presetID="1" presetClass="exit" presetSubtype="0" fill="hold" grpId="4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02" presetID="1" presetClass="exit" presetSubtype="0" fill="hold" grpId="4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04" presetID="1" presetClass="exit" presetSubtype="0" fill="hold" grpId="4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06" presetID="1" presetClass="exit" presetSubtype="0" fill="hold" grpId="4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08" presetID="1" presetClass="exit" presetSubtype="0" fill="hold" grpId="4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10" presetID="1" presetClass="exit" presetSubtype="0" fill="hold" grpId="4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12" presetID="1" presetClass="exit" presetSubtype="0" fill="hold" grpId="4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14" presetID="1" presetClass="exit" presetSubtype="0" fill="hold" grpId="4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16" presetID="1" presetClass="exit" presetSubtype="0" fill="hold" grpId="4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18" presetID="1" presetClass="exit" presetSubtype="0" fill="hold" grpId="4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20" presetID="1" presetClass="exit" presetSubtype="0" fill="hold" grpId="4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22" presetID="1" presetClass="exit" presetSubtype="0" fill="hold" grpId="4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5" bmkName="书签 1"/>
                      </p:tgtEl>
                    </p:cond>
                  </p:nextCondLst>
                </p:seq>
                <p:seq concurrent="1" nextAc="seek">
                  <p:cTn id="4924" restart="whenNotActive" fill="hold" evtFilter="cancelBubble" nodeType="interactiveSeq">
                    <p:stCondLst>
                      <p:cond evt="onMediaBookmark" delay="0">
                        <p:tgtEl>
                          <p14:bmkTgt spid="64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925" fill="hold">
                          <p:stCondLst>
                            <p:cond delay="0"/>
                          </p:stCondLst>
                          <p:childTnLst>
                            <p:par>
                              <p:cTn id="49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2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29" presetID="1" presetClass="exit" presetSubtype="0" fill="hold" grpId="4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31" presetID="1" presetClass="exit" presetSubtype="0" fill="hold" grpId="4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33" presetID="1" presetClass="exit" presetSubtype="0" fill="hold" grpId="4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35" presetID="1" presetClass="exit" presetSubtype="0" fill="hold" grpId="4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37" presetID="1" presetClass="exit" presetSubtype="0" fill="hold" grpId="4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39" presetID="1" presetClass="exit" presetSubtype="0" fill="hold" grpId="4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41" presetID="1" presetClass="exit" presetSubtype="0" fill="hold" grpId="4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43" presetID="1" presetClass="exit" presetSubtype="0" fill="hold" grpId="4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45" presetID="1" presetClass="exit" presetSubtype="0" fill="hold" grpId="4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47" presetID="1" presetClass="exit" presetSubtype="0" fill="hold" grpId="4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49" presetID="1" presetClass="exit" presetSubtype="0" fill="hold" grpId="4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51" presetID="1" presetClass="exit" presetSubtype="0" fill="hold" grpId="4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53" presetID="1" presetClass="exit" presetSubtype="0" fill="hold" grpId="4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55" presetID="1" presetClass="exit" presetSubtype="0" fill="hold" grpId="4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57" presetID="1" presetClass="exit" presetSubtype="0" fill="hold" grpId="4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59" presetID="1" presetClass="exit" presetSubtype="0" fill="hold" grpId="4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61" presetID="1" presetClass="exit" presetSubtype="0" fill="hold" grpId="4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63" presetID="1" presetClass="exit" presetSubtype="0" fill="hold" grpId="4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65" presetID="1" presetClass="exit" presetSubtype="0" fill="hold" grpId="4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67" presetID="1" presetClass="exit" presetSubtype="0" fill="hold" grpId="4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69" presetID="1" presetClass="exit" presetSubtype="0" fill="hold" grpId="4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71" presetID="1" presetClass="exit" presetSubtype="0" fill="hold" grpId="4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73" presetID="1" presetClass="exit" presetSubtype="0" fill="hold" grpId="4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75" presetID="1" presetClass="exit" presetSubtype="0" fill="hold" grpId="4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77" presetID="1" presetClass="exit" presetSubtype="0" fill="hold" grpId="4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79" presetID="1" presetClass="exit" presetSubtype="0" fill="hold" grpId="4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81" presetID="1" presetClass="exit" presetSubtype="0" fill="hold" grpId="4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83" presetID="1" presetClass="exit" presetSubtype="0" fill="hold" grpId="4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85" presetID="1" presetClass="exit" presetSubtype="0" fill="hold" grpId="4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87" presetID="1" presetClass="exit" presetSubtype="0" fill="hold" grpId="4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89" presetID="1" presetClass="exit" presetSubtype="0" fill="hold" grpId="4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91" presetID="1" presetClass="exit" presetSubtype="0" fill="hold" grpId="4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93" presetID="1" presetClass="exit" presetSubtype="0" fill="hold" grpId="4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95" presetID="1" presetClass="exit" presetSubtype="0" fill="hold" grpId="4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97" presetID="1" presetClass="exit" presetSubtype="0" fill="hold" grpId="4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99" presetID="1" presetClass="exit" presetSubtype="0" fill="hold" grpId="4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01" presetID="1" presetClass="exit" presetSubtype="0" fill="hold" grpId="4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03" presetID="1" presetClass="exit" presetSubtype="0" fill="hold" grpId="4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05" presetID="1" presetClass="exit" presetSubtype="0" fill="hold" grpId="4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07" presetID="1" presetClass="exit" presetSubtype="0" fill="hold" grpId="4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09" presetID="1" presetClass="exit" presetSubtype="0" fill="hold" grpId="4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11" presetID="1" presetClass="exit" presetSubtype="0" fill="hold" grpId="4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13" presetID="1" presetClass="exit" presetSubtype="0" fill="hold" grpId="4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15" presetID="1" presetClass="exit" presetSubtype="0" fill="hold" grpId="4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17" presetID="1" presetClass="exit" presetSubtype="0" fill="hold" grpId="4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19" presetID="1" presetClass="exit" presetSubtype="0" fill="hold" grpId="4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21" presetID="1" presetClass="exit" presetSubtype="0" fill="hold" grpId="4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23" presetID="1" presetClass="exit" presetSubtype="0" fill="hold" grpId="4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25" presetID="1" presetClass="exit" presetSubtype="0" fill="hold" grpId="4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27" presetID="1" presetClass="exit" presetSubtype="0" fill="hold" grpId="4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29" presetID="1" presetClass="exit" presetSubtype="0" fill="hold" grpId="4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4" bmkName="书签 1"/>
                      </p:tgtEl>
                    </p:cond>
                  </p:nextCondLst>
                </p:seq>
                <p:seq concurrent="1" nextAc="seek">
                  <p:cTn id="5031" restart="whenNotActive" fill="hold" evtFilter="cancelBubble" nodeType="interactiveSeq">
                    <p:stCondLst>
                      <p:cond evt="onMediaBookmark" delay="0">
                        <p:tgtEl>
                          <p14:bmkTgt spid="63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032" fill="hold">
                          <p:stCondLst>
                            <p:cond delay="0"/>
                          </p:stCondLst>
                          <p:childTnLst>
                            <p:par>
                              <p:cTn id="50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3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36" presetID="1" presetClass="exit" presetSubtype="0" fill="hold" grpId="4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38" presetID="1" presetClass="exit" presetSubtype="0" fill="hold" grpId="4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40" presetID="1" presetClass="exit" presetSubtype="0" fill="hold" grpId="4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42" presetID="1" presetClass="exit" presetSubtype="0" fill="hold" grpId="4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44" presetID="1" presetClass="exit" presetSubtype="0" fill="hold" grpId="4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46" presetID="1" presetClass="exit" presetSubtype="0" fill="hold" grpId="4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48" presetID="1" presetClass="exit" presetSubtype="0" fill="hold" grpId="4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50" presetID="1" presetClass="exit" presetSubtype="0" fill="hold" grpId="4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52" presetID="1" presetClass="exit" presetSubtype="0" fill="hold" grpId="4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54" presetID="1" presetClass="exit" presetSubtype="0" fill="hold" grpId="4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56" presetID="1" presetClass="exit" presetSubtype="0" fill="hold" grpId="4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58" presetID="1" presetClass="exit" presetSubtype="0" fill="hold" grpId="4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60" presetID="1" presetClass="exit" presetSubtype="0" fill="hold" grpId="4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62" presetID="1" presetClass="exit" presetSubtype="0" fill="hold" grpId="4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64" presetID="1" presetClass="exit" presetSubtype="0" fill="hold" grpId="4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66" presetID="1" presetClass="exit" presetSubtype="0" fill="hold" grpId="4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68" presetID="1" presetClass="exit" presetSubtype="0" fill="hold" grpId="4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70" presetID="1" presetClass="exit" presetSubtype="0" fill="hold" grpId="4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72" presetID="1" presetClass="exit" presetSubtype="0" fill="hold" grpId="4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74" presetID="1" presetClass="exit" presetSubtype="0" fill="hold" grpId="4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76" presetID="1" presetClass="exit" presetSubtype="0" fill="hold" grpId="4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78" presetID="1" presetClass="exit" presetSubtype="0" fill="hold" grpId="4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80" presetID="1" presetClass="exit" presetSubtype="0" fill="hold" grpId="4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82" presetID="1" presetClass="exit" presetSubtype="0" fill="hold" grpId="4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84" presetID="1" presetClass="exit" presetSubtype="0" fill="hold" grpId="4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86" presetID="1" presetClass="exit" presetSubtype="0" fill="hold" grpId="4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88" presetID="1" presetClass="exit" presetSubtype="0" fill="hold" grpId="4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90" presetID="1" presetClass="exit" presetSubtype="0" fill="hold" grpId="4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92" presetID="1" presetClass="exit" presetSubtype="0" fill="hold" grpId="4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94" presetID="1" presetClass="exit" presetSubtype="0" fill="hold" grpId="4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96" presetID="1" presetClass="exit" presetSubtype="0" fill="hold" grpId="4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98" presetID="1" presetClass="exit" presetSubtype="0" fill="hold" grpId="4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00" presetID="1" presetClass="exit" presetSubtype="0" fill="hold" grpId="4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02" presetID="1" presetClass="exit" presetSubtype="0" fill="hold" grpId="4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04" presetID="1" presetClass="exit" presetSubtype="0" fill="hold" grpId="4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06" presetID="1" presetClass="exit" presetSubtype="0" fill="hold" grpId="4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08" presetID="1" presetClass="exit" presetSubtype="0" fill="hold" grpId="4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10" presetID="1" presetClass="exit" presetSubtype="0" fill="hold" grpId="4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12" presetID="1" presetClass="exit" presetSubtype="0" fill="hold" grpId="4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14" presetID="1" presetClass="exit" presetSubtype="0" fill="hold" grpId="4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16" presetID="1" presetClass="exit" presetSubtype="0" fill="hold" grpId="4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18" presetID="1" presetClass="exit" presetSubtype="0" fill="hold" grpId="4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20" presetID="1" presetClass="exit" presetSubtype="0" fill="hold" grpId="4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22" presetID="1" presetClass="exit" presetSubtype="0" fill="hold" grpId="4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24" presetID="1" presetClass="exit" presetSubtype="0" fill="hold" grpId="4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26" presetID="1" presetClass="exit" presetSubtype="0" fill="hold" grpId="4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28" presetID="1" presetClass="exit" presetSubtype="0" fill="hold" grpId="4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30" presetID="1" presetClass="exit" presetSubtype="0" fill="hold" grpId="4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32" presetID="1" presetClass="exit" presetSubtype="0" fill="hold" grpId="4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34" presetID="1" presetClass="exit" presetSubtype="0" fill="hold" grpId="4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36" presetID="1" presetClass="exit" presetSubtype="0" fill="hold" grpId="4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3" bmkName="书签 1"/>
                      </p:tgtEl>
                    </p:cond>
                  </p:nextCondLst>
                </p:seq>
                <p:seq concurrent="1" nextAc="seek">
                  <p:cTn id="5138" restart="whenNotActive" fill="hold" evtFilter="cancelBubble" nodeType="interactiveSeq">
                    <p:stCondLst>
                      <p:cond evt="onMediaBookmark" delay="0">
                        <p:tgtEl>
                          <p14:bmkTgt spid="62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139" fill="hold">
                          <p:stCondLst>
                            <p:cond delay="0"/>
                          </p:stCondLst>
                          <p:childTnLst>
                            <p:par>
                              <p:cTn id="51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4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43" presetID="1" presetClass="exit" presetSubtype="0" fill="hold" grpId="4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45" presetID="1" presetClass="exit" presetSubtype="0" fill="hold" grpId="4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47" presetID="1" presetClass="exit" presetSubtype="0" fill="hold" grpId="4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49" presetID="1" presetClass="exit" presetSubtype="0" fill="hold" grpId="4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51" presetID="1" presetClass="exit" presetSubtype="0" fill="hold" grpId="4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53" presetID="1" presetClass="exit" presetSubtype="0" fill="hold" grpId="4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55" presetID="1" presetClass="exit" presetSubtype="0" fill="hold" grpId="4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57" presetID="1" presetClass="exit" presetSubtype="0" fill="hold" grpId="4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59" presetID="1" presetClass="exit" presetSubtype="0" fill="hold" grpId="4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61" presetID="1" presetClass="exit" presetSubtype="0" fill="hold" grpId="4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63" presetID="1" presetClass="exit" presetSubtype="0" fill="hold" grpId="4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65" presetID="1" presetClass="exit" presetSubtype="0" fill="hold" grpId="4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67" presetID="1" presetClass="exit" presetSubtype="0" fill="hold" grpId="4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69" presetID="1" presetClass="exit" presetSubtype="0" fill="hold" grpId="4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71" presetID="1" presetClass="exit" presetSubtype="0" fill="hold" grpId="4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73" presetID="1" presetClass="exit" presetSubtype="0" fill="hold" grpId="4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75" presetID="1" presetClass="exit" presetSubtype="0" fill="hold" grpId="4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77" presetID="1" presetClass="exit" presetSubtype="0" fill="hold" grpId="4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79" presetID="1" presetClass="exit" presetSubtype="0" fill="hold" grpId="4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81" presetID="1" presetClass="exit" presetSubtype="0" fill="hold" grpId="4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83" presetID="1" presetClass="exit" presetSubtype="0" fill="hold" grpId="4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85" presetID="1" presetClass="exit" presetSubtype="0" fill="hold" grpId="4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87" presetID="1" presetClass="exit" presetSubtype="0" fill="hold" grpId="4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89" presetID="1" presetClass="exit" presetSubtype="0" fill="hold" grpId="4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91" presetID="1" presetClass="exit" presetSubtype="0" fill="hold" grpId="4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93" presetID="1" presetClass="exit" presetSubtype="0" fill="hold" grpId="4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95" presetID="1" presetClass="exit" presetSubtype="0" fill="hold" grpId="4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97" presetID="1" presetClass="exit" presetSubtype="0" fill="hold" grpId="4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99" presetID="1" presetClass="exit" presetSubtype="0" fill="hold" grpId="4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01" presetID="1" presetClass="exit" presetSubtype="0" fill="hold" grpId="4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03" presetID="1" presetClass="exit" presetSubtype="0" fill="hold" grpId="4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05" presetID="1" presetClass="exit" presetSubtype="0" fill="hold" grpId="4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07" presetID="1" presetClass="exit" presetSubtype="0" fill="hold" grpId="4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09" presetID="1" presetClass="exit" presetSubtype="0" fill="hold" grpId="4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11" presetID="1" presetClass="exit" presetSubtype="0" fill="hold" grpId="4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13" presetID="1" presetClass="exit" presetSubtype="0" fill="hold" grpId="4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15" presetID="1" presetClass="exit" presetSubtype="0" fill="hold" grpId="4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17" presetID="1" presetClass="exit" presetSubtype="0" fill="hold" grpId="4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19" presetID="1" presetClass="exit" presetSubtype="0" fill="hold" grpId="4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21" presetID="1" presetClass="exit" presetSubtype="0" fill="hold" grpId="4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23" presetID="1" presetClass="exit" presetSubtype="0" fill="hold" grpId="4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25" presetID="1" presetClass="exit" presetSubtype="0" fill="hold" grpId="4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27" presetID="1" presetClass="exit" presetSubtype="0" fill="hold" grpId="4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29" presetID="1" presetClass="exit" presetSubtype="0" fill="hold" grpId="4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31" presetID="1" presetClass="exit" presetSubtype="0" fill="hold" grpId="4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33" presetID="1" presetClass="exit" presetSubtype="0" fill="hold" grpId="4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35" presetID="1" presetClass="exit" presetSubtype="0" fill="hold" grpId="4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37" presetID="1" presetClass="exit" presetSubtype="0" fill="hold" grpId="4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39" presetID="1" presetClass="exit" presetSubtype="0" fill="hold" grpId="4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41" presetID="1" presetClass="exit" presetSubtype="0" fill="hold" grpId="4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43" presetID="1" presetClass="exit" presetSubtype="0" fill="hold" grpId="4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2" bmkName="书签 1"/>
                      </p:tgtEl>
                    </p:cond>
                  </p:nextCondLst>
                </p:seq>
                <p:seq concurrent="1" nextAc="seek">
                  <p:cTn id="5245" restart="whenNotActive" fill="hold" evtFilter="cancelBubble" nodeType="interactiveSeq">
                    <p:stCondLst>
                      <p:cond evt="onMediaBookmark" delay="0">
                        <p:tgtEl>
                          <p14:bmkTgt spid="61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246" fill="hold">
                          <p:stCondLst>
                            <p:cond delay="0"/>
                          </p:stCondLst>
                          <p:childTnLst>
                            <p:par>
                              <p:cTn id="52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4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50" presetID="1" presetClass="exit" presetSubtype="0" fill="hold" grpId="4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52" presetID="1" presetClass="exit" presetSubtype="0" fill="hold" grpId="4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54" presetID="1" presetClass="exit" presetSubtype="0" fill="hold" grpId="4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56" presetID="1" presetClass="exit" presetSubtype="0" fill="hold" grpId="4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58" presetID="1" presetClass="exit" presetSubtype="0" fill="hold" grpId="4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60" presetID="1" presetClass="exit" presetSubtype="0" fill="hold" grpId="4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62" presetID="1" presetClass="exit" presetSubtype="0" fill="hold" grpId="4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64" presetID="1" presetClass="exit" presetSubtype="0" fill="hold" grpId="4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66" presetID="1" presetClass="exit" presetSubtype="0" fill="hold" grpId="4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68" presetID="1" presetClass="exit" presetSubtype="0" fill="hold" grpId="4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70" presetID="1" presetClass="exit" presetSubtype="0" fill="hold" grpId="4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72" presetID="1" presetClass="exit" presetSubtype="0" fill="hold" grpId="4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74" presetID="1" presetClass="exit" presetSubtype="0" fill="hold" grpId="4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76" presetID="1" presetClass="exit" presetSubtype="0" fill="hold" grpId="4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78" presetID="1" presetClass="exit" presetSubtype="0" fill="hold" grpId="4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80" presetID="1" presetClass="exit" presetSubtype="0" fill="hold" grpId="4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82" presetID="1" presetClass="exit" presetSubtype="0" fill="hold" grpId="4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84" presetID="1" presetClass="exit" presetSubtype="0" fill="hold" grpId="4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86" presetID="1" presetClass="exit" presetSubtype="0" fill="hold" grpId="4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88" presetID="1" presetClass="exit" presetSubtype="0" fill="hold" grpId="4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90" presetID="1" presetClass="exit" presetSubtype="0" fill="hold" grpId="4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92" presetID="1" presetClass="exit" presetSubtype="0" fill="hold" grpId="4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94" presetID="1" presetClass="exit" presetSubtype="0" fill="hold" grpId="4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96" presetID="1" presetClass="exit" presetSubtype="0" fill="hold" grpId="4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98" presetID="1" presetClass="exit" presetSubtype="0" fill="hold" grpId="4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00" presetID="1" presetClass="exit" presetSubtype="0" fill="hold" grpId="4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02" presetID="1" presetClass="exit" presetSubtype="0" fill="hold" grpId="4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04" presetID="1" presetClass="exit" presetSubtype="0" fill="hold" grpId="4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06" presetID="1" presetClass="exit" presetSubtype="0" fill="hold" grpId="4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08" presetID="1" presetClass="exit" presetSubtype="0" fill="hold" grpId="4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10" presetID="1" presetClass="exit" presetSubtype="0" fill="hold" grpId="4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12" presetID="1" presetClass="exit" presetSubtype="0" fill="hold" grpId="4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14" presetID="1" presetClass="exit" presetSubtype="0" fill="hold" grpId="4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16" presetID="1" presetClass="exit" presetSubtype="0" fill="hold" grpId="4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18" presetID="1" presetClass="exit" presetSubtype="0" fill="hold" grpId="4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20" presetID="1" presetClass="exit" presetSubtype="0" fill="hold" grpId="4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22" presetID="1" presetClass="exit" presetSubtype="0" fill="hold" grpId="4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24" presetID="1" presetClass="exit" presetSubtype="0" fill="hold" grpId="4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26" presetID="1" presetClass="exit" presetSubtype="0" fill="hold" grpId="4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28" presetID="1" presetClass="exit" presetSubtype="0" fill="hold" grpId="4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30" presetID="1" presetClass="exit" presetSubtype="0" fill="hold" grpId="4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32" presetID="1" presetClass="exit" presetSubtype="0" fill="hold" grpId="4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34" presetID="1" presetClass="exit" presetSubtype="0" fill="hold" grpId="4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36" presetID="1" presetClass="exit" presetSubtype="0" fill="hold" grpId="4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38" presetID="1" presetClass="exit" presetSubtype="0" fill="hold" grpId="4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40" presetID="1" presetClass="exit" presetSubtype="0" fill="hold" grpId="4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42" presetID="1" presetClass="exit" presetSubtype="0" fill="hold" grpId="4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44" presetID="1" presetClass="exit" presetSubtype="0" fill="hold" grpId="4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46" presetID="1" presetClass="exit" presetSubtype="0" fill="hold" grpId="4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48" presetID="1" presetClass="exit" presetSubtype="0" fill="hold" grpId="4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50" presetID="1" presetClass="exit" presetSubtype="0" fill="hold" grpId="4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1" bmkName="书签 1"/>
                      </p:tgtEl>
                    </p:cond>
                  </p:nextCondLst>
                </p:seq>
                <p:seq concurrent="1" nextAc="seek">
                  <p:cTn id="5352" restart="whenNotActive" fill="hold" evtFilter="cancelBubble" nodeType="interactiveSeq">
                    <p:stCondLst>
                      <p:cond evt="onMediaBookmark" delay="0">
                        <p:tgtEl>
                          <p14:bmkTgt spid="60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353" fill="hold">
                          <p:stCondLst>
                            <p:cond delay="0"/>
                          </p:stCondLst>
                          <p:childTnLst>
                            <p:par>
                              <p:cTn id="53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5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57" presetID="1" presetClass="exit" presetSubtype="0" fill="hold" grpId="4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59" presetID="1" presetClass="exit" presetSubtype="0" fill="hold" grpId="4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61" presetID="1" presetClass="exit" presetSubtype="0" fill="hold" grpId="4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63" presetID="1" presetClass="exit" presetSubtype="0" fill="hold" grpId="4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65" presetID="1" presetClass="exit" presetSubtype="0" fill="hold" grpId="4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67" presetID="1" presetClass="exit" presetSubtype="0" fill="hold" grpId="4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69" presetID="1" presetClass="exit" presetSubtype="0" fill="hold" grpId="4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71" presetID="1" presetClass="exit" presetSubtype="0" fill="hold" grpId="4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73" presetID="1" presetClass="exit" presetSubtype="0" fill="hold" grpId="4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75" presetID="1" presetClass="exit" presetSubtype="0" fill="hold" grpId="4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77" presetID="1" presetClass="exit" presetSubtype="0" fill="hold" grpId="4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79" presetID="1" presetClass="exit" presetSubtype="0" fill="hold" grpId="4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81" presetID="1" presetClass="exit" presetSubtype="0" fill="hold" grpId="4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83" presetID="1" presetClass="exit" presetSubtype="0" fill="hold" grpId="4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85" presetID="1" presetClass="exit" presetSubtype="0" fill="hold" grpId="4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87" presetID="1" presetClass="exit" presetSubtype="0" fill="hold" grpId="4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89" presetID="1" presetClass="exit" presetSubtype="0" fill="hold" grpId="4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91" presetID="1" presetClass="exit" presetSubtype="0" fill="hold" grpId="4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93" presetID="1" presetClass="exit" presetSubtype="0" fill="hold" grpId="4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95" presetID="1" presetClass="exit" presetSubtype="0" fill="hold" grpId="4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97" presetID="1" presetClass="exit" presetSubtype="0" fill="hold" grpId="4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99" presetID="1" presetClass="exit" presetSubtype="0" fill="hold" grpId="4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01" presetID="1" presetClass="exit" presetSubtype="0" fill="hold" grpId="4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03" presetID="1" presetClass="exit" presetSubtype="0" fill="hold" grpId="4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05" presetID="1" presetClass="exit" presetSubtype="0" fill="hold" grpId="4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07" presetID="1" presetClass="exit" presetSubtype="0" fill="hold" grpId="4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09" presetID="1" presetClass="exit" presetSubtype="0" fill="hold" grpId="4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11" presetID="1" presetClass="exit" presetSubtype="0" fill="hold" grpId="4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13" presetID="1" presetClass="exit" presetSubtype="0" fill="hold" grpId="4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15" presetID="1" presetClass="exit" presetSubtype="0" fill="hold" grpId="4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17" presetID="1" presetClass="exit" presetSubtype="0" fill="hold" grpId="4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19" presetID="1" presetClass="exit" presetSubtype="0" fill="hold" grpId="4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21" presetID="1" presetClass="exit" presetSubtype="0" fill="hold" grpId="4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23" presetID="1" presetClass="exit" presetSubtype="0" fill="hold" grpId="4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25" presetID="1" presetClass="exit" presetSubtype="0" fill="hold" grpId="4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27" presetID="1" presetClass="exit" presetSubtype="0" fill="hold" grpId="4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29" presetID="1" presetClass="exit" presetSubtype="0" fill="hold" grpId="4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31" presetID="1" presetClass="exit" presetSubtype="0" fill="hold" grpId="4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33" presetID="1" presetClass="exit" presetSubtype="0" fill="hold" grpId="4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35" presetID="1" presetClass="exit" presetSubtype="0" fill="hold" grpId="4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37" presetID="1" presetClass="exit" presetSubtype="0" fill="hold" grpId="4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39" presetID="1" presetClass="exit" presetSubtype="0" fill="hold" grpId="4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41" presetID="1" presetClass="exit" presetSubtype="0" fill="hold" grpId="4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43" presetID="1" presetClass="exit" presetSubtype="0" fill="hold" grpId="4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45" presetID="1" presetClass="exit" presetSubtype="0" fill="hold" grpId="4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47" presetID="1" presetClass="exit" presetSubtype="0" fill="hold" grpId="4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49" presetID="1" presetClass="exit" presetSubtype="0" fill="hold" grpId="4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51" presetID="1" presetClass="exit" presetSubtype="0" fill="hold" grpId="4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53" presetID="1" presetClass="exit" presetSubtype="0" fill="hold" grpId="4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55" presetID="1" presetClass="exit" presetSubtype="0" fill="hold" grpId="4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57" presetID="1" presetClass="exit" presetSubtype="0" fill="hold" grpId="4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0" bmkName="书签 1"/>
                      </p:tgtEl>
                    </p:cond>
                  </p:nextCondLst>
                </p:seq>
                <p:seq concurrent="1" nextAc="seek">
                  <p:cTn id="5459" restart="whenNotActive" fill="hold" evtFilter="cancelBubble" nodeType="interactiveSeq">
                    <p:stCondLst>
                      <p:cond evt="onMediaBookmark" delay="0">
                        <p:tgtEl>
                          <p14:bmkTgt spid="59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460" fill="hold">
                          <p:stCondLst>
                            <p:cond delay="0"/>
                          </p:stCondLst>
                          <p:childTnLst>
                            <p:par>
                              <p:cTn id="54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462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64" presetID="1" presetClass="exit" presetSubtype="0" fill="hold" grpId="5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66" presetID="1" presetClass="exit" presetSubtype="0" fill="hold" grpId="5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68" presetID="1" presetClass="exit" presetSubtype="0" fill="hold" grpId="5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70" presetID="1" presetClass="exit" presetSubtype="0" fill="hold" grpId="5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72" presetID="1" presetClass="exit" presetSubtype="0" fill="hold" grpId="5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74" presetID="1" presetClass="exit" presetSubtype="0" fill="hold" grpId="5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76" presetID="1" presetClass="exit" presetSubtype="0" fill="hold" grpId="5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78" presetID="1" presetClass="exit" presetSubtype="0" fill="hold" grpId="5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80" presetID="1" presetClass="exit" presetSubtype="0" fill="hold" grpId="5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82" presetID="1" presetClass="exit" presetSubtype="0" fill="hold" grpId="5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84" presetID="1" presetClass="exit" presetSubtype="0" fill="hold" grpId="5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86" presetID="1" presetClass="exit" presetSubtype="0" fill="hold" grpId="5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88" presetID="1" presetClass="exit" presetSubtype="0" fill="hold" grpId="5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90" presetID="1" presetClass="exit" presetSubtype="0" fill="hold" grpId="5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92" presetID="1" presetClass="exit" presetSubtype="0" fill="hold" grpId="5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94" presetID="1" presetClass="exit" presetSubtype="0" fill="hold" grpId="5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96" presetID="1" presetClass="exit" presetSubtype="0" fill="hold" grpId="5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98" presetID="1" presetClass="exit" presetSubtype="0" fill="hold" grpId="5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00" presetID="1" presetClass="exit" presetSubtype="0" fill="hold" grpId="5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02" presetID="1" presetClass="exit" presetSubtype="0" fill="hold" grpId="5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04" presetID="1" presetClass="exit" presetSubtype="0" fill="hold" grpId="5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06" presetID="1" presetClass="exit" presetSubtype="0" fill="hold" grpId="5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08" presetID="1" presetClass="exit" presetSubtype="0" fill="hold" grpId="5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10" presetID="1" presetClass="exit" presetSubtype="0" fill="hold" grpId="5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12" presetID="1" presetClass="exit" presetSubtype="0" fill="hold" grpId="5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14" presetID="1" presetClass="exit" presetSubtype="0" fill="hold" grpId="5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16" presetID="1" presetClass="exit" presetSubtype="0" fill="hold" grpId="5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18" presetID="1" presetClass="exit" presetSubtype="0" fill="hold" grpId="5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20" presetID="1" presetClass="exit" presetSubtype="0" fill="hold" grpId="5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22" presetID="1" presetClass="exit" presetSubtype="0" fill="hold" grpId="5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24" presetID="1" presetClass="exit" presetSubtype="0" fill="hold" grpId="5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26" presetID="1" presetClass="exit" presetSubtype="0" fill="hold" grpId="5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28" presetID="1" presetClass="exit" presetSubtype="0" fill="hold" grpId="5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30" presetID="1" presetClass="exit" presetSubtype="0" fill="hold" grpId="5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32" presetID="1" presetClass="exit" presetSubtype="0" fill="hold" grpId="5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34" presetID="1" presetClass="exit" presetSubtype="0" fill="hold" grpId="5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36" presetID="1" presetClass="exit" presetSubtype="0" fill="hold" grpId="5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38" presetID="1" presetClass="exit" presetSubtype="0" fill="hold" grpId="5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40" presetID="1" presetClass="exit" presetSubtype="0" fill="hold" grpId="5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42" presetID="1" presetClass="exit" presetSubtype="0" fill="hold" grpId="5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44" presetID="1" presetClass="exit" presetSubtype="0" fill="hold" grpId="5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46" presetID="1" presetClass="exit" presetSubtype="0" fill="hold" grpId="5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48" presetID="1" presetClass="exit" presetSubtype="0" fill="hold" grpId="5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50" presetID="1" presetClass="exit" presetSubtype="0" fill="hold" grpId="5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52" presetID="1" presetClass="exit" presetSubtype="0" fill="hold" grpId="5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54" presetID="1" presetClass="exit" presetSubtype="0" fill="hold" grpId="5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56" presetID="1" presetClass="exit" presetSubtype="0" fill="hold" grpId="5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58" presetID="1" presetClass="exit" presetSubtype="0" fill="hold" grpId="5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60" presetID="1" presetClass="exit" presetSubtype="0" fill="hold" grpId="5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62" presetID="1" presetClass="exit" presetSubtype="0" fill="hold" grpId="5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64" presetID="1" presetClass="exit" presetSubtype="0" fill="hold" grpId="5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9" bmkName="书签 1"/>
                      </p:tgtEl>
                    </p:cond>
                  </p:nextCondLst>
                </p:seq>
                <p:seq concurrent="1" nextAc="seek">
                  <p:cTn id="5566" restart="whenNotActive" fill="hold" evtFilter="cancelBubble" nodeType="interactiveSeq">
                    <p:stCondLst>
                      <p:cond evt="onMediaBookmark" delay="0">
                        <p:tgtEl>
                          <p14:bmkTgt spid="58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567" fill="hold">
                          <p:stCondLst>
                            <p:cond delay="0"/>
                          </p:stCondLst>
                          <p:childTnLst>
                            <p:par>
                              <p:cTn id="55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6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71" presetID="1" presetClass="exit" presetSubtype="0" fill="hold" grpId="5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73" presetID="1" presetClass="exit" presetSubtype="0" fill="hold" grpId="5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75" presetID="1" presetClass="exit" presetSubtype="0" fill="hold" grpId="5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77" presetID="1" presetClass="exit" presetSubtype="0" fill="hold" grpId="5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79" presetID="1" presetClass="exit" presetSubtype="0" fill="hold" grpId="5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81" presetID="1" presetClass="exit" presetSubtype="0" fill="hold" grpId="5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83" presetID="1" presetClass="exit" presetSubtype="0" fill="hold" grpId="5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85" presetID="1" presetClass="exit" presetSubtype="0" fill="hold" grpId="5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87" presetID="1" presetClass="exit" presetSubtype="0" fill="hold" grpId="5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89" presetID="1" presetClass="exit" presetSubtype="0" fill="hold" grpId="5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91" presetID="1" presetClass="exit" presetSubtype="0" fill="hold" grpId="5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93" presetID="1" presetClass="exit" presetSubtype="0" fill="hold" grpId="5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95" presetID="1" presetClass="exit" presetSubtype="0" fill="hold" grpId="5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97" presetID="1" presetClass="exit" presetSubtype="0" fill="hold" grpId="5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99" presetID="1" presetClass="exit" presetSubtype="0" fill="hold" grpId="5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01" presetID="1" presetClass="exit" presetSubtype="0" fill="hold" grpId="5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03" presetID="1" presetClass="exit" presetSubtype="0" fill="hold" grpId="5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05" presetID="1" presetClass="exit" presetSubtype="0" fill="hold" grpId="5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07" presetID="1" presetClass="exit" presetSubtype="0" fill="hold" grpId="5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09" presetID="1" presetClass="exit" presetSubtype="0" fill="hold" grpId="5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11" presetID="1" presetClass="exit" presetSubtype="0" fill="hold" grpId="5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13" presetID="1" presetClass="exit" presetSubtype="0" fill="hold" grpId="5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15" presetID="1" presetClass="exit" presetSubtype="0" fill="hold" grpId="5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17" presetID="1" presetClass="exit" presetSubtype="0" fill="hold" grpId="5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19" presetID="1" presetClass="exit" presetSubtype="0" fill="hold" grpId="5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21" presetID="1" presetClass="exit" presetSubtype="0" fill="hold" grpId="5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23" presetID="1" presetClass="exit" presetSubtype="0" fill="hold" grpId="5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25" presetID="1" presetClass="exit" presetSubtype="0" fill="hold" grpId="5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27" presetID="1" presetClass="exit" presetSubtype="0" fill="hold" grpId="5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29" presetID="1" presetClass="exit" presetSubtype="0" fill="hold" grpId="5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31" presetID="1" presetClass="exit" presetSubtype="0" fill="hold" grpId="5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33" presetID="1" presetClass="exit" presetSubtype="0" fill="hold" grpId="5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35" presetID="1" presetClass="exit" presetSubtype="0" fill="hold" grpId="5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37" presetID="1" presetClass="exit" presetSubtype="0" fill="hold" grpId="5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39" presetID="1" presetClass="exit" presetSubtype="0" fill="hold" grpId="5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41" presetID="1" presetClass="exit" presetSubtype="0" fill="hold" grpId="5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43" presetID="1" presetClass="exit" presetSubtype="0" fill="hold" grpId="5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45" presetID="1" presetClass="exit" presetSubtype="0" fill="hold" grpId="5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47" presetID="1" presetClass="exit" presetSubtype="0" fill="hold" grpId="5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49" presetID="1" presetClass="exit" presetSubtype="0" fill="hold" grpId="5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51" presetID="1" presetClass="exit" presetSubtype="0" fill="hold" grpId="5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53" presetID="1" presetClass="exit" presetSubtype="0" fill="hold" grpId="5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55" presetID="1" presetClass="exit" presetSubtype="0" fill="hold" grpId="5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57" presetID="1" presetClass="exit" presetSubtype="0" fill="hold" grpId="5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59" presetID="1" presetClass="exit" presetSubtype="0" fill="hold" grpId="5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61" presetID="1" presetClass="exit" presetSubtype="0" fill="hold" grpId="5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63" presetID="1" presetClass="exit" presetSubtype="0" fill="hold" grpId="5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65" presetID="1" presetClass="exit" presetSubtype="0" fill="hold" grpId="5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67" presetID="1" presetClass="exit" presetSubtype="0" fill="hold" grpId="5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69" presetID="1" presetClass="exit" presetSubtype="0" fill="hold" grpId="5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71" presetID="1" presetClass="exit" presetSubtype="0" fill="hold" grpId="5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8" bmkName="书签 1"/>
                      </p:tgtEl>
                    </p:cond>
                  </p:nextCondLst>
                </p:seq>
                <p:seq concurrent="1" nextAc="seek">
                  <p:cTn id="5673" restart="whenNotActive" fill="hold" evtFilter="cancelBubble" nodeType="interactiveSeq">
                    <p:stCondLst>
                      <p:cond evt="onMediaBookmark" delay="0">
                        <p:tgtEl>
                          <p14:bmkTgt spid="110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674" fill="hold">
                          <p:stCondLst>
                            <p:cond delay="0"/>
                          </p:stCondLst>
                          <p:childTnLst>
                            <p:par>
                              <p:cTn id="567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76" presetID="1" presetClass="exit" presetSubtype="0" fill="hold" grpId="5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78" presetID="1" presetClass="exit" presetSubtype="0" fill="hold" grpId="5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80" presetID="1" presetClass="exit" presetSubtype="0" fill="hold" grpId="5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82" presetID="1" presetClass="exit" presetSubtype="0" fill="hold" grpId="5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84" presetID="1" presetClass="exit" presetSubtype="0" fill="hold" grpId="5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86" presetID="1" presetClass="exit" presetSubtype="0" fill="hold" grpId="5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88" presetID="1" presetClass="exit" presetSubtype="0" fill="hold" grpId="5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90" presetID="1" presetClass="exit" presetSubtype="0" fill="hold" grpId="5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92" presetID="1" presetClass="exit" presetSubtype="0" fill="hold" grpId="5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94" presetID="1" presetClass="exit" presetSubtype="0" fill="hold" grpId="5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96" presetID="1" presetClass="exit" presetSubtype="0" fill="hold" grpId="5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98" presetID="1" presetClass="exit" presetSubtype="0" fill="hold" grpId="5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00" presetID="1" presetClass="exit" presetSubtype="0" fill="hold" grpId="5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02" presetID="1" presetClass="exit" presetSubtype="0" fill="hold" grpId="5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04" presetID="1" presetClass="exit" presetSubtype="0" fill="hold" grpId="5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06" presetID="1" presetClass="exit" presetSubtype="0" fill="hold" grpId="5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08" presetID="1" presetClass="exit" presetSubtype="0" fill="hold" grpId="5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10" presetID="1" presetClass="exit" presetSubtype="0" fill="hold" grpId="5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12" presetID="1" presetClass="exit" presetSubtype="0" fill="hold" grpId="5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14" presetID="1" presetClass="exit" presetSubtype="0" fill="hold" grpId="5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16" presetID="1" presetClass="exit" presetSubtype="0" fill="hold" grpId="5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18" presetID="1" presetClass="exit" presetSubtype="0" fill="hold" grpId="5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20" presetID="1" presetClass="exit" presetSubtype="0" fill="hold" grpId="5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22" presetID="1" presetClass="exit" presetSubtype="0" fill="hold" grpId="5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24" presetID="1" presetClass="exit" presetSubtype="0" fill="hold" grpId="5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26" presetID="1" presetClass="exit" presetSubtype="0" fill="hold" grpId="5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28" presetID="1" presetClass="exit" presetSubtype="0" fill="hold" grpId="5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30" presetID="1" presetClass="exit" presetSubtype="0" fill="hold" grpId="5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32" presetID="1" presetClass="exit" presetSubtype="0" fill="hold" grpId="5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34" presetID="1" presetClass="exit" presetSubtype="0" fill="hold" grpId="5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36" presetID="1" presetClass="exit" presetSubtype="0" fill="hold" grpId="5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38" presetID="1" presetClass="exit" presetSubtype="0" fill="hold" grpId="5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40" presetID="1" presetClass="exit" presetSubtype="0" fill="hold" grpId="5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42" presetID="1" presetClass="exit" presetSubtype="0" fill="hold" grpId="5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44" presetID="1" presetClass="exit" presetSubtype="0" fill="hold" grpId="5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46" presetID="1" presetClass="exit" presetSubtype="0" fill="hold" grpId="5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48" presetID="1" presetClass="exit" presetSubtype="0" fill="hold" grpId="5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50" presetID="1" presetClass="exit" presetSubtype="0" fill="hold" grpId="5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52" presetID="1" presetClass="exit" presetSubtype="0" fill="hold" grpId="5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54" presetID="1" presetClass="exit" presetSubtype="0" fill="hold" grpId="5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56" presetID="1" presetClass="exit" presetSubtype="0" fill="hold" grpId="5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58" presetID="1" presetClass="exit" presetSubtype="0" fill="hold" grpId="5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60" presetID="1" presetClass="exit" presetSubtype="0" fill="hold" grpId="5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62" presetID="1" presetClass="exit" presetSubtype="0" fill="hold" grpId="5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64" presetID="1" presetClass="exit" presetSubtype="0" fill="hold" grpId="5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66" presetID="1" presetClass="exit" presetSubtype="0" fill="hold" grpId="5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68" presetID="1" presetClass="exit" presetSubtype="0" fill="hold" grpId="5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70" presetID="1" presetClass="exit" presetSubtype="0" fill="hold" grpId="5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72" presetID="1" presetClass="exit" presetSubtype="0" fill="hold" grpId="5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74" presetID="1" presetClass="exit" presetSubtype="0" fill="hold" grpId="5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76" presetID="1" presetClass="exit" presetSubtype="0" fill="hold" grpId="5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78" presetID="1" presetClass="exit" presetSubtype="0" fill="hold" grpId="5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110" bmkName="书签 1"/>
                      </p:tgtEl>
                    </p:cond>
                  </p:nextCondLst>
                </p:seq>
                <p:audio>
                  <p:cMediaNode vol="80000">
                    <p:cTn id="5780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1"/>
                    </p:tgtEl>
                  </p:cMediaNode>
                </p:audio>
                <p:audio>
                  <p:cMediaNode vol="80000">
                    <p:cTn id="5781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0"/>
                    </p:tgtEl>
                  </p:cMediaNode>
                </p:audio>
                <p:audio>
                  <p:cMediaNode vol="80000">
                    <p:cTn id="5782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7"/>
                    </p:tgtEl>
                  </p:cMediaNode>
                </p:audio>
                <p:audio>
                  <p:cMediaNode vol="80000">
                    <p:cTn id="5783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7"/>
                    </p:tgtEl>
                  </p:cMediaNode>
                </p:audio>
                <p:audio>
                  <p:cMediaNode vol="80000">
                    <p:cTn id="5784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9"/>
                    </p:tgtEl>
                  </p:cMediaNode>
                </p:audio>
                <p:audio>
                  <p:cMediaNode vol="80000">
                    <p:cTn id="5785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7"/>
                    </p:tgtEl>
                  </p:cMediaNode>
                </p:audio>
                <p:audio>
                  <p:cMediaNode vol="80000">
                    <p:cTn id="5786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1"/>
                    </p:tgtEl>
                  </p:cMediaNode>
                </p:audio>
                <p:audio>
                  <p:cMediaNode vol="80000">
                    <p:cTn id="5787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8"/>
                    </p:tgtEl>
                  </p:cMediaNode>
                </p:audio>
                <p:audio>
                  <p:cMediaNode vol="80000">
                    <p:cTn id="5788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8"/>
                    </p:tgtEl>
                  </p:cMediaNode>
                </p:audio>
                <p:audio>
                  <p:cMediaNode vol="80000">
                    <p:cTn id="5789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3"/>
                    </p:tgtEl>
                  </p:cMediaNode>
                </p:audio>
                <p:audio>
                  <p:cMediaNode vol="80000">
                    <p:cTn id="5790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4"/>
                    </p:tgtEl>
                  </p:cMediaNode>
                </p:audio>
                <p:audio>
                  <p:cMediaNode vol="80000">
                    <p:cTn id="5791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3"/>
                    </p:tgtEl>
                  </p:cMediaNode>
                </p:audio>
                <p:audio>
                  <p:cMediaNode vol="80000">
                    <p:cTn id="5792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4"/>
                    </p:tgtEl>
                  </p:cMediaNode>
                </p:audio>
                <p:audio>
                  <p:cMediaNode vol="80000">
                    <p:cTn id="5793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5"/>
                    </p:tgtEl>
                  </p:cMediaNode>
                </p:audio>
                <p:audio>
                  <p:cMediaNode vol="80000">
                    <p:cTn id="5794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3"/>
                    </p:tgtEl>
                  </p:cMediaNode>
                </p:audio>
                <p:audio>
                  <p:cMediaNode vol="80000">
                    <p:cTn id="5795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4"/>
                    </p:tgtEl>
                  </p:cMediaNode>
                </p:audio>
                <p:audio>
                  <p:cMediaNode vol="80000">
                    <p:cTn id="5796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3"/>
                    </p:tgtEl>
                  </p:cMediaNode>
                </p:audio>
                <p:audio>
                  <p:cMediaNode vol="80000">
                    <p:cTn id="5797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0"/>
                    </p:tgtEl>
                  </p:cMediaNode>
                </p:audio>
                <p:audio>
                  <p:cMediaNode vol="80000">
                    <p:cTn id="5798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1"/>
                    </p:tgtEl>
                  </p:cMediaNode>
                </p:audio>
                <p:audio>
                  <p:cMediaNode vol="80000">
                    <p:cTn id="5799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6"/>
                    </p:tgtEl>
                  </p:cMediaNode>
                </p:audio>
                <p:audio>
                  <p:cMediaNode vol="80000">
                    <p:cTn id="5800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7"/>
                    </p:tgtEl>
                  </p:cMediaNode>
                </p:audio>
                <p:audio>
                  <p:cMediaNode vol="80000">
                    <p:cTn id="5801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5"/>
                    </p:tgtEl>
                  </p:cMediaNode>
                </p:audio>
                <p:audio>
                  <p:cMediaNode vol="80000">
                    <p:cTn id="5802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7"/>
                    </p:tgtEl>
                  </p:cMediaNode>
                </p:audio>
                <p:audio>
                  <p:cMediaNode vol="80000">
                    <p:cTn id="5803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0"/>
                    </p:tgtEl>
                  </p:cMediaNode>
                </p:audio>
                <p:audio>
                  <p:cMediaNode vol="80000">
                    <p:cTn id="5804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5"/>
                    </p:tgtEl>
                  </p:cMediaNode>
                </p:audio>
                <p:audio>
                  <p:cMediaNode vol="80000">
                    <p:cTn id="5805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6"/>
                    </p:tgtEl>
                  </p:cMediaNode>
                </p:audio>
                <p:audio>
                  <p:cMediaNode vol="80000">
                    <p:cTn id="5806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8"/>
                    </p:tgtEl>
                  </p:cMediaNode>
                </p:audio>
                <p:audio>
                  <p:cMediaNode vol="80000">
                    <p:cTn id="5807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8"/>
                    </p:tgtEl>
                  </p:cMediaNode>
                </p:audio>
                <p:audio>
                  <p:cMediaNode vol="80000">
                    <p:cTn id="5808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8"/>
                    </p:tgtEl>
                  </p:cMediaNode>
                </p:audio>
                <p:audio>
                  <p:cMediaNode vol="80000">
                    <p:cTn id="5809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9"/>
                    </p:tgtEl>
                  </p:cMediaNode>
                </p:audio>
                <p:audio>
                  <p:cMediaNode vol="80000">
                    <p:cTn id="5810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4"/>
                    </p:tgtEl>
                  </p:cMediaNode>
                </p:audio>
                <p:audio>
                  <p:cMediaNode vol="80000">
                    <p:cTn id="5811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6"/>
                    </p:tgtEl>
                  </p:cMediaNode>
                </p:audio>
                <p:audio>
                  <p:cMediaNode vol="80000">
                    <p:cTn id="5812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2"/>
                    </p:tgtEl>
                  </p:cMediaNode>
                </p:audio>
                <p:audio>
                  <p:cMediaNode vol="80000">
                    <p:cTn id="5813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5"/>
                    </p:tgtEl>
                  </p:cMediaNode>
                </p:audio>
                <p:audio>
                  <p:cMediaNode vol="80000">
                    <p:cTn id="5814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9"/>
                    </p:tgtEl>
                  </p:cMediaNode>
                </p:audio>
                <p:audio>
                  <p:cMediaNode vol="80000">
                    <p:cTn id="5815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6"/>
                    </p:tgtEl>
                  </p:cMediaNode>
                </p:audio>
                <p:audio>
                  <p:cMediaNode vol="80000">
                    <p:cTn id="5816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3"/>
                    </p:tgtEl>
                  </p:cMediaNode>
                </p:audio>
                <p:audio>
                  <p:cMediaNode vol="80000">
                    <p:cTn id="5817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6"/>
                    </p:tgtEl>
                  </p:cMediaNode>
                </p:audio>
                <p:audio>
                  <p:cMediaNode vol="80000">
                    <p:cTn id="5818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0"/>
                    </p:tgtEl>
                  </p:cMediaNode>
                </p:audio>
                <p:audio>
                  <p:cMediaNode vol="80000">
                    <p:cTn id="5819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5"/>
                    </p:tgtEl>
                  </p:cMediaNode>
                </p:audio>
                <p:audio>
                  <p:cMediaNode vol="80000">
                    <p:cTn id="5820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9"/>
                    </p:tgtEl>
                  </p:cMediaNode>
                </p:audio>
                <p:audio>
                  <p:cMediaNode vol="80000">
                    <p:cTn id="5821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2"/>
                    </p:tgtEl>
                  </p:cMediaNode>
                </p:audio>
                <p:audio>
                  <p:cMediaNode vol="80000">
                    <p:cTn id="5822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4"/>
                    </p:tgtEl>
                  </p:cMediaNode>
                </p:audio>
                <p:audio>
                  <p:cMediaNode vol="80000">
                    <p:cTn id="5823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1"/>
                    </p:tgtEl>
                  </p:cMediaNode>
                </p:audio>
                <p:audio>
                  <p:cMediaNode vol="80000">
                    <p:cTn id="5824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2"/>
                    </p:tgtEl>
                  </p:cMediaNode>
                </p:audio>
                <p:audio>
                  <p:cMediaNode vol="80000">
                    <p:cTn id="5825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9"/>
                    </p:tgtEl>
                  </p:cMediaNode>
                </p:audio>
                <p:audio>
                  <p:cMediaNode vol="80000">
                    <p:cTn id="5826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0"/>
                    </p:tgtEl>
                  </p:cMediaNode>
                </p:audio>
                <p:audio>
                  <p:cMediaNode vol="80000">
                    <p:cTn id="5827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2"/>
                    </p:tgtEl>
                  </p:cMediaNode>
                </p:audio>
                <p:audio>
                  <p:cMediaNode vol="80000">
                    <p:cTn id="5828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1"/>
                    </p:tgtEl>
                  </p:cMediaNode>
                </p:audio>
                <p:audio>
                  <p:cMediaNode vol="80000">
                    <p:cTn id="5829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2"/>
                    </p:tgtEl>
                  </p:cMediaNode>
                </p:audio>
                <p:audio>
                  <p:cMediaNode vol="80000">
                    <p:cTn id="5830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9"/>
                    </p:tgtEl>
                  </p:cMediaNode>
                </p:audio>
                <p:audio>
                  <p:cMediaNode vol="80000">
                    <p:cTn id="5831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8"/>
                    </p:tgtEl>
                  </p:cMediaNode>
                </p:audio>
                <p:audio>
                  <p:cMediaNode vol="80000">
                    <p:cTn id="5832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10"/>
                    </p:tgtEl>
                  </p:cMediaNode>
                </p:audio>
              </p:childTnLst>
            </p:cTn>
          </p:par>
        </p:tnLst>
        <p:bldLst>
          <p:bldP spid="5" grpId="0" animBg="1"/>
          <p:bldP spid="5" grpId="1" animBg="1"/>
          <p:bldP spid="5" grpId="2" animBg="1"/>
          <p:bldP spid="5" grpId="3" animBg="1"/>
          <p:bldP spid="5" grpId="4" animBg="1"/>
          <p:bldP spid="5" grpId="5" animBg="1"/>
          <p:bldP spid="5" grpId="6" animBg="1"/>
          <p:bldP spid="5" grpId="7" animBg="1"/>
          <p:bldP spid="5" grpId="8" animBg="1"/>
          <p:bldP spid="5" grpId="9" animBg="1"/>
          <p:bldP spid="5" grpId="10" animBg="1"/>
          <p:bldP spid="5" grpId="11" animBg="1"/>
          <p:bldP spid="5" grpId="12" animBg="1"/>
          <p:bldP spid="5" grpId="13" animBg="1"/>
          <p:bldP spid="5" grpId="14" animBg="1"/>
          <p:bldP spid="5" grpId="15" animBg="1"/>
          <p:bldP spid="5" grpId="16" animBg="1"/>
          <p:bldP spid="5" grpId="17" animBg="1"/>
          <p:bldP spid="5" grpId="18" animBg="1"/>
          <p:bldP spid="5" grpId="19" animBg="1"/>
          <p:bldP spid="5" grpId="20" animBg="1"/>
          <p:bldP spid="5" grpId="21" animBg="1"/>
          <p:bldP spid="5" grpId="22" animBg="1"/>
          <p:bldP spid="5" grpId="23" animBg="1"/>
          <p:bldP spid="5" grpId="24" animBg="1"/>
          <p:bldP spid="5" grpId="25" animBg="1"/>
          <p:bldP spid="5" grpId="26" animBg="1"/>
          <p:bldP spid="5" grpId="27" animBg="1"/>
          <p:bldP spid="5" grpId="28" animBg="1"/>
          <p:bldP spid="5" grpId="29" animBg="1"/>
          <p:bldP spid="5" grpId="30" animBg="1"/>
          <p:bldP spid="5" grpId="31" animBg="1"/>
          <p:bldP spid="5" grpId="32" animBg="1"/>
          <p:bldP spid="5" grpId="33" animBg="1"/>
          <p:bldP spid="5" grpId="34" animBg="1"/>
          <p:bldP spid="5" grpId="35" animBg="1"/>
          <p:bldP spid="5" grpId="36" animBg="1"/>
          <p:bldP spid="5" grpId="37" animBg="1"/>
          <p:bldP spid="5" grpId="38" animBg="1"/>
          <p:bldP spid="5" grpId="39" animBg="1"/>
          <p:bldP spid="5" grpId="40" animBg="1"/>
          <p:bldP spid="5" grpId="41" animBg="1"/>
          <p:bldP spid="5" grpId="42" animBg="1"/>
          <p:bldP spid="5" grpId="43" animBg="1"/>
          <p:bldP spid="5" grpId="44" animBg="1"/>
          <p:bldP spid="5" grpId="45" animBg="1"/>
          <p:bldP spid="5" grpId="46" animBg="1"/>
          <p:bldP spid="5" grpId="47" animBg="1"/>
          <p:bldP spid="5" grpId="48" animBg="1"/>
          <p:bldP spid="5" grpId="49" animBg="1"/>
          <p:bldP spid="5" grpId="50" animBg="1"/>
          <p:bldP spid="5" grpId="51" animBg="1"/>
          <p:bldP spid="5" grpId="52" animBg="1"/>
          <p:bldP spid="5" grpId="53" animBg="1"/>
          <p:bldP spid="6" grpId="0" animBg="1"/>
          <p:bldP spid="6" grpId="1" animBg="1"/>
          <p:bldP spid="6" grpId="2" animBg="1"/>
          <p:bldP spid="6" grpId="3" animBg="1"/>
          <p:bldP spid="6" grpId="4" animBg="1"/>
          <p:bldP spid="6" grpId="5" animBg="1"/>
          <p:bldP spid="6" grpId="6" animBg="1"/>
          <p:bldP spid="6" grpId="7" animBg="1"/>
          <p:bldP spid="6" grpId="8" animBg="1"/>
          <p:bldP spid="6" grpId="9" animBg="1"/>
          <p:bldP spid="6" grpId="10" animBg="1"/>
          <p:bldP spid="6" grpId="11" animBg="1"/>
          <p:bldP spid="6" grpId="12" animBg="1"/>
          <p:bldP spid="6" grpId="13" animBg="1"/>
          <p:bldP spid="6" grpId="14" animBg="1"/>
          <p:bldP spid="6" grpId="15" animBg="1"/>
          <p:bldP spid="6" grpId="16" animBg="1"/>
          <p:bldP spid="6" grpId="17" animBg="1"/>
          <p:bldP spid="6" grpId="18" animBg="1"/>
          <p:bldP spid="6" grpId="19" animBg="1"/>
          <p:bldP spid="6" grpId="20" animBg="1"/>
          <p:bldP spid="6" grpId="21" animBg="1"/>
          <p:bldP spid="6" grpId="22" animBg="1"/>
          <p:bldP spid="6" grpId="23" animBg="1"/>
          <p:bldP spid="6" grpId="24" animBg="1"/>
          <p:bldP spid="6" grpId="25" animBg="1"/>
          <p:bldP spid="6" grpId="26" animBg="1"/>
          <p:bldP spid="6" grpId="27" animBg="1"/>
          <p:bldP spid="6" grpId="28" animBg="1"/>
          <p:bldP spid="6" grpId="29" animBg="1"/>
          <p:bldP spid="6" grpId="30" animBg="1"/>
          <p:bldP spid="6" grpId="31" animBg="1"/>
          <p:bldP spid="6" grpId="32" animBg="1"/>
          <p:bldP spid="6" grpId="33" animBg="1"/>
          <p:bldP spid="6" grpId="34" animBg="1"/>
          <p:bldP spid="6" grpId="35" animBg="1"/>
          <p:bldP spid="6" grpId="36" animBg="1"/>
          <p:bldP spid="6" grpId="37" animBg="1"/>
          <p:bldP spid="6" grpId="38" animBg="1"/>
          <p:bldP spid="6" grpId="39" animBg="1"/>
          <p:bldP spid="6" grpId="40" animBg="1"/>
          <p:bldP spid="6" grpId="41" animBg="1"/>
          <p:bldP spid="6" grpId="42" animBg="1"/>
          <p:bldP spid="6" grpId="43" animBg="1"/>
          <p:bldP spid="6" grpId="44" animBg="1"/>
          <p:bldP spid="6" grpId="45" animBg="1"/>
          <p:bldP spid="6" grpId="46" animBg="1"/>
          <p:bldP spid="6" grpId="47" animBg="1"/>
          <p:bldP spid="6" grpId="48" animBg="1"/>
          <p:bldP spid="6" grpId="49" animBg="1"/>
          <p:bldP spid="6" grpId="50" animBg="1"/>
          <p:bldP spid="6" grpId="51" animBg="1"/>
          <p:bldP spid="6" grpId="52" animBg="1"/>
          <p:bldP spid="6" grpId="53" animBg="1"/>
          <p:bldP spid="7" grpId="0" animBg="1"/>
          <p:bldP spid="7" grpId="1" animBg="1"/>
          <p:bldP spid="7" grpId="2" animBg="1"/>
          <p:bldP spid="7" grpId="3" animBg="1"/>
          <p:bldP spid="7" grpId="4" animBg="1"/>
          <p:bldP spid="7" grpId="5" animBg="1"/>
          <p:bldP spid="7" grpId="6" animBg="1"/>
          <p:bldP spid="7" grpId="7" animBg="1"/>
          <p:bldP spid="7" grpId="8" animBg="1"/>
          <p:bldP spid="7" grpId="9" animBg="1"/>
          <p:bldP spid="7" grpId="10" animBg="1"/>
          <p:bldP spid="7" grpId="11" animBg="1"/>
          <p:bldP spid="7" grpId="12" animBg="1"/>
          <p:bldP spid="7" grpId="13" animBg="1"/>
          <p:bldP spid="7" grpId="14" animBg="1"/>
          <p:bldP spid="7" grpId="15" animBg="1"/>
          <p:bldP spid="7" grpId="16" animBg="1"/>
          <p:bldP spid="7" grpId="17" animBg="1"/>
          <p:bldP spid="7" grpId="18" animBg="1"/>
          <p:bldP spid="7" grpId="19" animBg="1"/>
          <p:bldP spid="7" grpId="20" animBg="1"/>
          <p:bldP spid="7" grpId="21" animBg="1"/>
          <p:bldP spid="7" grpId="22" animBg="1"/>
          <p:bldP spid="7" grpId="23" animBg="1"/>
          <p:bldP spid="7" grpId="24" animBg="1"/>
          <p:bldP spid="7" grpId="25" animBg="1"/>
          <p:bldP spid="7" grpId="26" animBg="1"/>
          <p:bldP spid="7" grpId="27" animBg="1"/>
          <p:bldP spid="7" grpId="28" animBg="1"/>
          <p:bldP spid="7" grpId="29" animBg="1"/>
          <p:bldP spid="7" grpId="30" animBg="1"/>
          <p:bldP spid="7" grpId="31" animBg="1"/>
          <p:bldP spid="7" grpId="32" animBg="1"/>
          <p:bldP spid="7" grpId="33" animBg="1"/>
          <p:bldP spid="7" grpId="34" animBg="1"/>
          <p:bldP spid="7" grpId="35" animBg="1"/>
          <p:bldP spid="7" grpId="36" animBg="1"/>
          <p:bldP spid="7" grpId="37" animBg="1"/>
          <p:bldP spid="7" grpId="38" animBg="1"/>
          <p:bldP spid="7" grpId="39" animBg="1"/>
          <p:bldP spid="7" grpId="40" animBg="1"/>
          <p:bldP spid="7" grpId="41" animBg="1"/>
          <p:bldP spid="7" grpId="42" animBg="1"/>
          <p:bldP spid="7" grpId="43" animBg="1"/>
          <p:bldP spid="7" grpId="44" animBg="1"/>
          <p:bldP spid="7" grpId="45" animBg="1"/>
          <p:bldP spid="7" grpId="46" animBg="1"/>
          <p:bldP spid="7" grpId="47" animBg="1"/>
          <p:bldP spid="7" grpId="48" animBg="1"/>
          <p:bldP spid="7" grpId="49" animBg="1"/>
          <p:bldP spid="7" grpId="50" animBg="1"/>
          <p:bldP spid="7" grpId="51" animBg="1"/>
          <p:bldP spid="7" grpId="52" animBg="1"/>
          <p:bldP spid="7" grpId="53" animBg="1"/>
          <p:bldP spid="8" grpId="0" animBg="1"/>
          <p:bldP spid="8" grpId="1" animBg="1"/>
          <p:bldP spid="8" grpId="2" animBg="1"/>
          <p:bldP spid="8" grpId="3" animBg="1"/>
          <p:bldP spid="8" grpId="4" animBg="1"/>
          <p:bldP spid="8" grpId="5" animBg="1"/>
          <p:bldP spid="8" grpId="6" animBg="1"/>
          <p:bldP spid="8" grpId="7" animBg="1"/>
          <p:bldP spid="8" grpId="8" animBg="1"/>
          <p:bldP spid="8" grpId="9" animBg="1"/>
          <p:bldP spid="8" grpId="10" animBg="1"/>
          <p:bldP spid="8" grpId="11" animBg="1"/>
          <p:bldP spid="8" grpId="12" animBg="1"/>
          <p:bldP spid="8" grpId="13" animBg="1"/>
          <p:bldP spid="8" grpId="14" animBg="1"/>
          <p:bldP spid="8" grpId="15" animBg="1"/>
          <p:bldP spid="8" grpId="16" animBg="1"/>
          <p:bldP spid="8" grpId="17" animBg="1"/>
          <p:bldP spid="8" grpId="18" animBg="1"/>
          <p:bldP spid="8" grpId="19" animBg="1"/>
          <p:bldP spid="8" grpId="20" animBg="1"/>
          <p:bldP spid="8" grpId="21" animBg="1"/>
          <p:bldP spid="8" grpId="22" animBg="1"/>
          <p:bldP spid="8" grpId="23" animBg="1"/>
          <p:bldP spid="8" grpId="24" animBg="1"/>
          <p:bldP spid="8" grpId="25" animBg="1"/>
          <p:bldP spid="8" grpId="26" animBg="1"/>
          <p:bldP spid="8" grpId="27" animBg="1"/>
          <p:bldP spid="8" grpId="28" animBg="1"/>
          <p:bldP spid="8" grpId="29" animBg="1"/>
          <p:bldP spid="8" grpId="30" animBg="1"/>
          <p:bldP spid="8" grpId="31" animBg="1"/>
          <p:bldP spid="8" grpId="32" animBg="1"/>
          <p:bldP spid="8" grpId="33" animBg="1"/>
          <p:bldP spid="8" grpId="34" animBg="1"/>
          <p:bldP spid="8" grpId="35" animBg="1"/>
          <p:bldP spid="8" grpId="36" animBg="1"/>
          <p:bldP spid="8" grpId="37" animBg="1"/>
          <p:bldP spid="8" grpId="38" animBg="1"/>
          <p:bldP spid="8" grpId="39" animBg="1"/>
          <p:bldP spid="8" grpId="40" animBg="1"/>
          <p:bldP spid="8" grpId="41" animBg="1"/>
          <p:bldP spid="8" grpId="42" animBg="1"/>
          <p:bldP spid="8" grpId="43" animBg="1"/>
          <p:bldP spid="8" grpId="44" animBg="1"/>
          <p:bldP spid="8" grpId="45" animBg="1"/>
          <p:bldP spid="8" grpId="46" animBg="1"/>
          <p:bldP spid="8" grpId="47" animBg="1"/>
          <p:bldP spid="8" grpId="48" animBg="1"/>
          <p:bldP spid="8" grpId="49" animBg="1"/>
          <p:bldP spid="8" grpId="50" animBg="1"/>
          <p:bldP spid="8" grpId="51" animBg="1"/>
          <p:bldP spid="8" grpId="52" animBg="1"/>
          <p:bldP spid="8" grpId="53" animBg="1"/>
          <p:bldP spid="9" grpId="0" animBg="1"/>
          <p:bldP spid="9" grpId="1" animBg="1"/>
          <p:bldP spid="9" grpId="2" animBg="1"/>
          <p:bldP spid="9" grpId="3" animBg="1"/>
          <p:bldP spid="9" grpId="4" animBg="1"/>
          <p:bldP spid="9" grpId="5" animBg="1"/>
          <p:bldP spid="9" grpId="6" animBg="1"/>
          <p:bldP spid="9" grpId="7" animBg="1"/>
          <p:bldP spid="9" grpId="8" animBg="1"/>
          <p:bldP spid="9" grpId="9" animBg="1"/>
          <p:bldP spid="9" grpId="10" animBg="1"/>
          <p:bldP spid="9" grpId="11" animBg="1"/>
          <p:bldP spid="9" grpId="12" animBg="1"/>
          <p:bldP spid="9" grpId="13" animBg="1"/>
          <p:bldP spid="9" grpId="14" animBg="1"/>
          <p:bldP spid="9" grpId="15" animBg="1"/>
          <p:bldP spid="9" grpId="16" animBg="1"/>
          <p:bldP spid="9" grpId="17" animBg="1"/>
          <p:bldP spid="9" grpId="18" animBg="1"/>
          <p:bldP spid="9" grpId="19" animBg="1"/>
          <p:bldP spid="9" grpId="20" animBg="1"/>
          <p:bldP spid="9" grpId="21" animBg="1"/>
          <p:bldP spid="9" grpId="22" animBg="1"/>
          <p:bldP spid="9" grpId="23" animBg="1"/>
          <p:bldP spid="9" grpId="24" animBg="1"/>
          <p:bldP spid="9" grpId="25" animBg="1"/>
          <p:bldP spid="9" grpId="26" animBg="1"/>
          <p:bldP spid="9" grpId="27" animBg="1"/>
          <p:bldP spid="9" grpId="28" animBg="1"/>
          <p:bldP spid="9" grpId="29" animBg="1"/>
          <p:bldP spid="9" grpId="30" animBg="1"/>
          <p:bldP spid="9" grpId="31" animBg="1"/>
          <p:bldP spid="9" grpId="32" animBg="1"/>
          <p:bldP spid="9" grpId="33" animBg="1"/>
          <p:bldP spid="9" grpId="34" animBg="1"/>
          <p:bldP spid="9" grpId="35" animBg="1"/>
          <p:bldP spid="9" grpId="36" animBg="1"/>
          <p:bldP spid="9" grpId="37" animBg="1"/>
          <p:bldP spid="9" grpId="38" animBg="1"/>
          <p:bldP spid="9" grpId="39" animBg="1"/>
          <p:bldP spid="9" grpId="40" animBg="1"/>
          <p:bldP spid="9" grpId="41" animBg="1"/>
          <p:bldP spid="9" grpId="42" animBg="1"/>
          <p:bldP spid="9" grpId="43" animBg="1"/>
          <p:bldP spid="9" grpId="44" animBg="1"/>
          <p:bldP spid="9" grpId="45" animBg="1"/>
          <p:bldP spid="9" grpId="46" animBg="1"/>
          <p:bldP spid="9" grpId="47" animBg="1"/>
          <p:bldP spid="9" grpId="48" animBg="1"/>
          <p:bldP spid="9" grpId="49" animBg="1"/>
          <p:bldP spid="9" grpId="50" animBg="1"/>
          <p:bldP spid="9" grpId="51" animBg="1"/>
          <p:bldP spid="9" grpId="52" animBg="1"/>
          <p:bldP spid="9" grpId="53" animBg="1"/>
          <p:bldP spid="10" grpId="0" animBg="1"/>
          <p:bldP spid="10" grpId="1" animBg="1"/>
          <p:bldP spid="10" grpId="2" animBg="1"/>
          <p:bldP spid="10" grpId="3" animBg="1"/>
          <p:bldP spid="10" grpId="4" animBg="1"/>
          <p:bldP spid="10" grpId="5" animBg="1"/>
          <p:bldP spid="10" grpId="6" animBg="1"/>
          <p:bldP spid="10" grpId="7" animBg="1"/>
          <p:bldP spid="10" grpId="8" animBg="1"/>
          <p:bldP spid="10" grpId="9" animBg="1"/>
          <p:bldP spid="10" grpId="10" animBg="1"/>
          <p:bldP spid="10" grpId="11" animBg="1"/>
          <p:bldP spid="10" grpId="12" animBg="1"/>
          <p:bldP spid="10" grpId="13" animBg="1"/>
          <p:bldP spid="10" grpId="14" animBg="1"/>
          <p:bldP spid="10" grpId="15" animBg="1"/>
          <p:bldP spid="10" grpId="16" animBg="1"/>
          <p:bldP spid="10" grpId="17" animBg="1"/>
          <p:bldP spid="10" grpId="18" animBg="1"/>
          <p:bldP spid="10" grpId="19" animBg="1"/>
          <p:bldP spid="10" grpId="20" animBg="1"/>
          <p:bldP spid="10" grpId="21" animBg="1"/>
          <p:bldP spid="10" grpId="22" animBg="1"/>
          <p:bldP spid="10" grpId="23" animBg="1"/>
          <p:bldP spid="10" grpId="24" animBg="1"/>
          <p:bldP spid="10" grpId="25" animBg="1"/>
          <p:bldP spid="10" grpId="26" animBg="1"/>
          <p:bldP spid="10" grpId="27" animBg="1"/>
          <p:bldP spid="10" grpId="28" animBg="1"/>
          <p:bldP spid="10" grpId="29" animBg="1"/>
          <p:bldP spid="10" grpId="30" animBg="1"/>
          <p:bldP spid="10" grpId="31" animBg="1"/>
          <p:bldP spid="10" grpId="32" animBg="1"/>
          <p:bldP spid="10" grpId="33" animBg="1"/>
          <p:bldP spid="10" grpId="34" animBg="1"/>
          <p:bldP spid="10" grpId="35" animBg="1"/>
          <p:bldP spid="10" grpId="36" animBg="1"/>
          <p:bldP spid="10" grpId="37" animBg="1"/>
          <p:bldP spid="10" grpId="38" animBg="1"/>
          <p:bldP spid="10" grpId="39" animBg="1"/>
          <p:bldP spid="10" grpId="40" animBg="1"/>
          <p:bldP spid="10" grpId="41" animBg="1"/>
          <p:bldP spid="10" grpId="42" animBg="1"/>
          <p:bldP spid="10" grpId="43" animBg="1"/>
          <p:bldP spid="10" grpId="44" animBg="1"/>
          <p:bldP spid="10" grpId="45" animBg="1"/>
          <p:bldP spid="10" grpId="46" animBg="1"/>
          <p:bldP spid="10" grpId="47" animBg="1"/>
          <p:bldP spid="10" grpId="48" animBg="1"/>
          <p:bldP spid="10" grpId="49" animBg="1"/>
          <p:bldP spid="10" grpId="50" animBg="1"/>
          <p:bldP spid="10" grpId="51" animBg="1"/>
          <p:bldP spid="10" grpId="52" animBg="1"/>
          <p:bldP spid="10" grpId="53" animBg="1"/>
          <p:bldP spid="11" grpId="0" animBg="1"/>
          <p:bldP spid="11" grpId="1" animBg="1"/>
          <p:bldP spid="11" grpId="2" animBg="1"/>
          <p:bldP spid="11" grpId="3" animBg="1"/>
          <p:bldP spid="11" grpId="4" animBg="1"/>
          <p:bldP spid="11" grpId="5" animBg="1"/>
          <p:bldP spid="11" grpId="6" animBg="1"/>
          <p:bldP spid="11" grpId="7" animBg="1"/>
          <p:bldP spid="11" grpId="8" animBg="1"/>
          <p:bldP spid="11" grpId="9" animBg="1"/>
          <p:bldP spid="11" grpId="10" animBg="1"/>
          <p:bldP spid="11" grpId="11" animBg="1"/>
          <p:bldP spid="11" grpId="12" animBg="1"/>
          <p:bldP spid="11" grpId="13" animBg="1"/>
          <p:bldP spid="11" grpId="14" animBg="1"/>
          <p:bldP spid="11" grpId="15" animBg="1"/>
          <p:bldP spid="11" grpId="16" animBg="1"/>
          <p:bldP spid="11" grpId="17" animBg="1"/>
          <p:bldP spid="11" grpId="18" animBg="1"/>
          <p:bldP spid="11" grpId="19" animBg="1"/>
          <p:bldP spid="11" grpId="20" animBg="1"/>
          <p:bldP spid="11" grpId="21" animBg="1"/>
          <p:bldP spid="11" grpId="22" animBg="1"/>
          <p:bldP spid="11" grpId="23" animBg="1"/>
          <p:bldP spid="11" grpId="24" animBg="1"/>
          <p:bldP spid="11" grpId="25" animBg="1"/>
          <p:bldP spid="11" grpId="26" animBg="1"/>
          <p:bldP spid="11" grpId="27" animBg="1"/>
          <p:bldP spid="11" grpId="28" animBg="1"/>
          <p:bldP spid="11" grpId="29" animBg="1"/>
          <p:bldP spid="11" grpId="30" animBg="1"/>
          <p:bldP spid="11" grpId="31" animBg="1"/>
          <p:bldP spid="11" grpId="32" animBg="1"/>
          <p:bldP spid="11" grpId="33" animBg="1"/>
          <p:bldP spid="11" grpId="34" animBg="1"/>
          <p:bldP spid="11" grpId="35" animBg="1"/>
          <p:bldP spid="11" grpId="36" animBg="1"/>
          <p:bldP spid="11" grpId="37" animBg="1"/>
          <p:bldP spid="11" grpId="38" animBg="1"/>
          <p:bldP spid="11" grpId="39" animBg="1"/>
          <p:bldP spid="11" grpId="40" animBg="1"/>
          <p:bldP spid="11" grpId="41" animBg="1"/>
          <p:bldP spid="11" grpId="42" animBg="1"/>
          <p:bldP spid="11" grpId="43" animBg="1"/>
          <p:bldP spid="11" grpId="44" animBg="1"/>
          <p:bldP spid="11" grpId="45" animBg="1"/>
          <p:bldP spid="11" grpId="46" animBg="1"/>
          <p:bldP spid="11" grpId="47" animBg="1"/>
          <p:bldP spid="11" grpId="48" animBg="1"/>
          <p:bldP spid="11" grpId="49" animBg="1"/>
          <p:bldP spid="11" grpId="50" animBg="1"/>
          <p:bldP spid="11" grpId="51" animBg="1"/>
          <p:bldP spid="11" grpId="52" animBg="1"/>
          <p:bldP spid="11" grpId="53" animBg="1"/>
          <p:bldP spid="12" grpId="0" animBg="1"/>
          <p:bldP spid="12" grpId="1" animBg="1"/>
          <p:bldP spid="12" grpId="2" animBg="1"/>
          <p:bldP spid="12" grpId="3" animBg="1"/>
          <p:bldP spid="12" grpId="4" animBg="1"/>
          <p:bldP spid="12" grpId="5" animBg="1"/>
          <p:bldP spid="12" grpId="6" animBg="1"/>
          <p:bldP spid="12" grpId="7" animBg="1"/>
          <p:bldP spid="12" grpId="8" animBg="1"/>
          <p:bldP spid="12" grpId="9" animBg="1"/>
          <p:bldP spid="12" grpId="10" animBg="1"/>
          <p:bldP spid="12" grpId="11" animBg="1"/>
          <p:bldP spid="12" grpId="12" animBg="1"/>
          <p:bldP spid="12" grpId="13" animBg="1"/>
          <p:bldP spid="12" grpId="14" animBg="1"/>
          <p:bldP spid="12" grpId="15" animBg="1"/>
          <p:bldP spid="12" grpId="16" animBg="1"/>
          <p:bldP spid="12" grpId="17" animBg="1"/>
          <p:bldP spid="12" grpId="18" animBg="1"/>
          <p:bldP spid="12" grpId="19" animBg="1"/>
          <p:bldP spid="12" grpId="20" animBg="1"/>
          <p:bldP spid="12" grpId="21" animBg="1"/>
          <p:bldP spid="12" grpId="22" animBg="1"/>
          <p:bldP spid="12" grpId="23" animBg="1"/>
          <p:bldP spid="12" grpId="24" animBg="1"/>
          <p:bldP spid="12" grpId="25" animBg="1"/>
          <p:bldP spid="12" grpId="26" animBg="1"/>
          <p:bldP spid="12" grpId="27" animBg="1"/>
          <p:bldP spid="12" grpId="28" animBg="1"/>
          <p:bldP spid="12" grpId="29" animBg="1"/>
          <p:bldP spid="12" grpId="30" animBg="1"/>
          <p:bldP spid="12" grpId="31" animBg="1"/>
          <p:bldP spid="12" grpId="32" animBg="1"/>
          <p:bldP spid="12" grpId="33" animBg="1"/>
          <p:bldP spid="12" grpId="34" animBg="1"/>
          <p:bldP spid="12" grpId="35" animBg="1"/>
          <p:bldP spid="12" grpId="36" animBg="1"/>
          <p:bldP spid="12" grpId="37" animBg="1"/>
          <p:bldP spid="12" grpId="38" animBg="1"/>
          <p:bldP spid="12" grpId="39" animBg="1"/>
          <p:bldP spid="12" grpId="40" animBg="1"/>
          <p:bldP spid="12" grpId="41" animBg="1"/>
          <p:bldP spid="12" grpId="42" animBg="1"/>
          <p:bldP spid="12" grpId="43" animBg="1"/>
          <p:bldP spid="12" grpId="44" animBg="1"/>
          <p:bldP spid="12" grpId="45" animBg="1"/>
          <p:bldP spid="12" grpId="46" animBg="1"/>
          <p:bldP spid="12" grpId="47" animBg="1"/>
          <p:bldP spid="12" grpId="48" animBg="1"/>
          <p:bldP spid="12" grpId="49" animBg="1"/>
          <p:bldP spid="12" grpId="50" animBg="1"/>
          <p:bldP spid="12" grpId="51" animBg="1"/>
          <p:bldP spid="12" grpId="52" animBg="1"/>
          <p:bldP spid="12" grpId="53" animBg="1"/>
          <p:bldP spid="13" grpId="0" animBg="1"/>
          <p:bldP spid="13" grpId="1" animBg="1"/>
          <p:bldP spid="13" grpId="2" animBg="1"/>
          <p:bldP spid="13" grpId="3" animBg="1"/>
          <p:bldP spid="13" grpId="4" animBg="1"/>
          <p:bldP spid="13" grpId="5" animBg="1"/>
          <p:bldP spid="13" grpId="6" animBg="1"/>
          <p:bldP spid="13" grpId="7" animBg="1"/>
          <p:bldP spid="13" grpId="8" animBg="1"/>
          <p:bldP spid="13" grpId="9" animBg="1"/>
          <p:bldP spid="13" grpId="10" animBg="1"/>
          <p:bldP spid="13" grpId="11" animBg="1"/>
          <p:bldP spid="13" grpId="12" animBg="1"/>
          <p:bldP spid="13" grpId="13" animBg="1"/>
          <p:bldP spid="13" grpId="14" animBg="1"/>
          <p:bldP spid="13" grpId="15" animBg="1"/>
          <p:bldP spid="13" grpId="16" animBg="1"/>
          <p:bldP spid="13" grpId="17" animBg="1"/>
          <p:bldP spid="13" grpId="18" animBg="1"/>
          <p:bldP spid="13" grpId="19" animBg="1"/>
          <p:bldP spid="13" grpId="20" animBg="1"/>
          <p:bldP spid="13" grpId="21" animBg="1"/>
          <p:bldP spid="13" grpId="22" animBg="1"/>
          <p:bldP spid="13" grpId="23" animBg="1"/>
          <p:bldP spid="13" grpId="24" animBg="1"/>
          <p:bldP spid="13" grpId="25" animBg="1"/>
          <p:bldP spid="13" grpId="26" animBg="1"/>
          <p:bldP spid="13" grpId="27" animBg="1"/>
          <p:bldP spid="13" grpId="28" animBg="1"/>
          <p:bldP spid="13" grpId="29" animBg="1"/>
          <p:bldP spid="13" grpId="30" animBg="1"/>
          <p:bldP spid="13" grpId="31" animBg="1"/>
          <p:bldP spid="13" grpId="32" animBg="1"/>
          <p:bldP spid="13" grpId="33" animBg="1"/>
          <p:bldP spid="13" grpId="34" animBg="1"/>
          <p:bldP spid="13" grpId="35" animBg="1"/>
          <p:bldP spid="13" grpId="36" animBg="1"/>
          <p:bldP spid="13" grpId="37" animBg="1"/>
          <p:bldP spid="13" grpId="38" animBg="1"/>
          <p:bldP spid="13" grpId="39" animBg="1"/>
          <p:bldP spid="13" grpId="40" animBg="1"/>
          <p:bldP spid="13" grpId="41" animBg="1"/>
          <p:bldP spid="13" grpId="42" animBg="1"/>
          <p:bldP spid="13" grpId="43" animBg="1"/>
          <p:bldP spid="13" grpId="44" animBg="1"/>
          <p:bldP spid="13" grpId="45" animBg="1"/>
          <p:bldP spid="13" grpId="46" animBg="1"/>
          <p:bldP spid="13" grpId="47" animBg="1"/>
          <p:bldP spid="13" grpId="48" animBg="1"/>
          <p:bldP spid="13" grpId="49" animBg="1"/>
          <p:bldP spid="13" grpId="50" animBg="1"/>
          <p:bldP spid="13" grpId="51" animBg="1"/>
          <p:bldP spid="13" grpId="52" animBg="1"/>
          <p:bldP spid="13" grpId="53" animBg="1"/>
          <p:bldP spid="14" grpId="0" animBg="1"/>
          <p:bldP spid="14" grpId="1" animBg="1"/>
          <p:bldP spid="14" grpId="2" animBg="1"/>
          <p:bldP spid="14" grpId="3" animBg="1"/>
          <p:bldP spid="14" grpId="4" animBg="1"/>
          <p:bldP spid="14" grpId="5" animBg="1"/>
          <p:bldP spid="14" grpId="6" animBg="1"/>
          <p:bldP spid="14" grpId="7" animBg="1"/>
          <p:bldP spid="14" grpId="8" animBg="1"/>
          <p:bldP spid="14" grpId="9" animBg="1"/>
          <p:bldP spid="14" grpId="10" animBg="1"/>
          <p:bldP spid="14" grpId="11" animBg="1"/>
          <p:bldP spid="14" grpId="12" animBg="1"/>
          <p:bldP spid="14" grpId="13" animBg="1"/>
          <p:bldP spid="14" grpId="14" animBg="1"/>
          <p:bldP spid="14" grpId="15" animBg="1"/>
          <p:bldP spid="14" grpId="16" animBg="1"/>
          <p:bldP spid="14" grpId="17" animBg="1"/>
          <p:bldP spid="14" grpId="18" animBg="1"/>
          <p:bldP spid="14" grpId="19" animBg="1"/>
          <p:bldP spid="14" grpId="20" animBg="1"/>
          <p:bldP spid="14" grpId="21" animBg="1"/>
          <p:bldP spid="14" grpId="22" animBg="1"/>
          <p:bldP spid="14" grpId="23" animBg="1"/>
          <p:bldP spid="14" grpId="24" animBg="1"/>
          <p:bldP spid="14" grpId="25" animBg="1"/>
          <p:bldP spid="14" grpId="26" animBg="1"/>
          <p:bldP spid="14" grpId="27" animBg="1"/>
          <p:bldP spid="14" grpId="28" animBg="1"/>
          <p:bldP spid="14" grpId="29" animBg="1"/>
          <p:bldP spid="14" grpId="30" animBg="1"/>
          <p:bldP spid="14" grpId="31" animBg="1"/>
          <p:bldP spid="14" grpId="32" animBg="1"/>
          <p:bldP spid="14" grpId="33" animBg="1"/>
          <p:bldP spid="14" grpId="34" animBg="1"/>
          <p:bldP spid="14" grpId="35" animBg="1"/>
          <p:bldP spid="14" grpId="36" animBg="1"/>
          <p:bldP spid="14" grpId="37" animBg="1"/>
          <p:bldP spid="14" grpId="38" animBg="1"/>
          <p:bldP spid="14" grpId="39" animBg="1"/>
          <p:bldP spid="14" grpId="40" animBg="1"/>
          <p:bldP spid="14" grpId="41" animBg="1"/>
          <p:bldP spid="14" grpId="42" animBg="1"/>
          <p:bldP spid="14" grpId="43" animBg="1"/>
          <p:bldP spid="14" grpId="44" animBg="1"/>
          <p:bldP spid="14" grpId="45" animBg="1"/>
          <p:bldP spid="14" grpId="46" animBg="1"/>
          <p:bldP spid="14" grpId="47" animBg="1"/>
          <p:bldP spid="14" grpId="48" animBg="1"/>
          <p:bldP spid="14" grpId="49" animBg="1"/>
          <p:bldP spid="14" grpId="50" animBg="1"/>
          <p:bldP spid="14" grpId="51" animBg="1"/>
          <p:bldP spid="14" grpId="52" animBg="1"/>
          <p:bldP spid="14" grpId="53" animBg="1"/>
          <p:bldP spid="15" grpId="0" animBg="1"/>
          <p:bldP spid="15" grpId="1" animBg="1"/>
          <p:bldP spid="15" grpId="2" animBg="1"/>
          <p:bldP spid="15" grpId="3" animBg="1"/>
          <p:bldP spid="15" grpId="4" animBg="1"/>
          <p:bldP spid="15" grpId="5" animBg="1"/>
          <p:bldP spid="15" grpId="6" animBg="1"/>
          <p:bldP spid="15" grpId="7" animBg="1"/>
          <p:bldP spid="15" grpId="8" animBg="1"/>
          <p:bldP spid="15" grpId="9" animBg="1"/>
          <p:bldP spid="15" grpId="10" animBg="1"/>
          <p:bldP spid="15" grpId="11" animBg="1"/>
          <p:bldP spid="15" grpId="12" animBg="1"/>
          <p:bldP spid="15" grpId="13" animBg="1"/>
          <p:bldP spid="15" grpId="14" animBg="1"/>
          <p:bldP spid="15" grpId="15" animBg="1"/>
          <p:bldP spid="15" grpId="16" animBg="1"/>
          <p:bldP spid="15" grpId="17" animBg="1"/>
          <p:bldP spid="15" grpId="18" animBg="1"/>
          <p:bldP spid="15" grpId="19" animBg="1"/>
          <p:bldP spid="15" grpId="20" animBg="1"/>
          <p:bldP spid="15" grpId="21" animBg="1"/>
          <p:bldP spid="15" grpId="22" animBg="1"/>
          <p:bldP spid="15" grpId="23" animBg="1"/>
          <p:bldP spid="15" grpId="24" animBg="1"/>
          <p:bldP spid="15" grpId="25" animBg="1"/>
          <p:bldP spid="15" grpId="26" animBg="1"/>
          <p:bldP spid="15" grpId="27" animBg="1"/>
          <p:bldP spid="15" grpId="28" animBg="1"/>
          <p:bldP spid="15" grpId="29" animBg="1"/>
          <p:bldP spid="15" grpId="30" animBg="1"/>
          <p:bldP spid="15" grpId="31" animBg="1"/>
          <p:bldP spid="15" grpId="32" animBg="1"/>
          <p:bldP spid="15" grpId="33" animBg="1"/>
          <p:bldP spid="15" grpId="34" animBg="1"/>
          <p:bldP spid="15" grpId="35" animBg="1"/>
          <p:bldP spid="15" grpId="36" animBg="1"/>
          <p:bldP spid="15" grpId="37" animBg="1"/>
          <p:bldP spid="15" grpId="38" animBg="1"/>
          <p:bldP spid="15" grpId="39" animBg="1"/>
          <p:bldP spid="15" grpId="40" animBg="1"/>
          <p:bldP spid="15" grpId="41" animBg="1"/>
          <p:bldP spid="15" grpId="42" animBg="1"/>
          <p:bldP spid="15" grpId="43" animBg="1"/>
          <p:bldP spid="15" grpId="44" animBg="1"/>
          <p:bldP spid="15" grpId="45" animBg="1"/>
          <p:bldP spid="15" grpId="46" animBg="1"/>
          <p:bldP spid="15" grpId="47" animBg="1"/>
          <p:bldP spid="15" grpId="48" animBg="1"/>
          <p:bldP spid="15" grpId="49" animBg="1"/>
          <p:bldP spid="15" grpId="50" animBg="1"/>
          <p:bldP spid="15" grpId="51" animBg="1"/>
          <p:bldP spid="15" grpId="52" animBg="1"/>
          <p:bldP spid="15" grpId="53" animBg="1"/>
          <p:bldP spid="16" grpId="0" animBg="1"/>
          <p:bldP spid="16" grpId="1" animBg="1"/>
          <p:bldP spid="16" grpId="2" animBg="1"/>
          <p:bldP spid="16" grpId="3" animBg="1"/>
          <p:bldP spid="16" grpId="4" animBg="1"/>
          <p:bldP spid="16" grpId="5" animBg="1"/>
          <p:bldP spid="16" grpId="6" animBg="1"/>
          <p:bldP spid="16" grpId="7" animBg="1"/>
          <p:bldP spid="16" grpId="8" animBg="1"/>
          <p:bldP spid="16" grpId="9" animBg="1"/>
          <p:bldP spid="16" grpId="10" animBg="1"/>
          <p:bldP spid="16" grpId="11" animBg="1"/>
          <p:bldP spid="16" grpId="12" animBg="1"/>
          <p:bldP spid="16" grpId="13" animBg="1"/>
          <p:bldP spid="16" grpId="14" animBg="1"/>
          <p:bldP spid="16" grpId="15" animBg="1"/>
          <p:bldP spid="16" grpId="16" animBg="1"/>
          <p:bldP spid="16" grpId="17" animBg="1"/>
          <p:bldP spid="16" grpId="18" animBg="1"/>
          <p:bldP spid="16" grpId="19" animBg="1"/>
          <p:bldP spid="16" grpId="20" animBg="1"/>
          <p:bldP spid="16" grpId="21" animBg="1"/>
          <p:bldP spid="16" grpId="22" animBg="1"/>
          <p:bldP spid="16" grpId="23" animBg="1"/>
          <p:bldP spid="16" grpId="24" animBg="1"/>
          <p:bldP spid="16" grpId="25" animBg="1"/>
          <p:bldP spid="16" grpId="26" animBg="1"/>
          <p:bldP spid="16" grpId="27" animBg="1"/>
          <p:bldP spid="16" grpId="28" animBg="1"/>
          <p:bldP spid="16" grpId="29" animBg="1"/>
          <p:bldP spid="16" grpId="30" animBg="1"/>
          <p:bldP spid="16" grpId="31" animBg="1"/>
          <p:bldP spid="16" grpId="32" animBg="1"/>
          <p:bldP spid="16" grpId="33" animBg="1"/>
          <p:bldP spid="16" grpId="34" animBg="1"/>
          <p:bldP spid="16" grpId="35" animBg="1"/>
          <p:bldP spid="16" grpId="36" animBg="1"/>
          <p:bldP spid="16" grpId="37" animBg="1"/>
          <p:bldP spid="16" grpId="38" animBg="1"/>
          <p:bldP spid="16" grpId="39" animBg="1"/>
          <p:bldP spid="16" grpId="40" animBg="1"/>
          <p:bldP spid="16" grpId="41" animBg="1"/>
          <p:bldP spid="16" grpId="42" animBg="1"/>
          <p:bldP spid="16" grpId="43" animBg="1"/>
          <p:bldP spid="16" grpId="44" animBg="1"/>
          <p:bldP spid="16" grpId="45" animBg="1"/>
          <p:bldP spid="16" grpId="46" animBg="1"/>
          <p:bldP spid="16" grpId="47" animBg="1"/>
          <p:bldP spid="16" grpId="48" animBg="1"/>
          <p:bldP spid="16" grpId="49" animBg="1"/>
          <p:bldP spid="16" grpId="50" animBg="1"/>
          <p:bldP spid="16" grpId="51" animBg="1"/>
          <p:bldP spid="16" grpId="52" animBg="1"/>
          <p:bldP spid="16" grpId="53" animBg="1"/>
          <p:bldP spid="17" grpId="0" animBg="1"/>
          <p:bldP spid="17" grpId="1" animBg="1"/>
          <p:bldP spid="17" grpId="2" animBg="1"/>
          <p:bldP spid="17" grpId="3" animBg="1"/>
          <p:bldP spid="17" grpId="4" animBg="1"/>
          <p:bldP spid="17" grpId="5" animBg="1"/>
          <p:bldP spid="17" grpId="6" animBg="1"/>
          <p:bldP spid="17" grpId="7" animBg="1"/>
          <p:bldP spid="17" grpId="8" animBg="1"/>
          <p:bldP spid="17" grpId="9" animBg="1"/>
          <p:bldP spid="17" grpId="10" animBg="1"/>
          <p:bldP spid="17" grpId="11" animBg="1"/>
          <p:bldP spid="17" grpId="12" animBg="1"/>
          <p:bldP spid="17" grpId="13" animBg="1"/>
          <p:bldP spid="17" grpId="14" animBg="1"/>
          <p:bldP spid="17" grpId="15" animBg="1"/>
          <p:bldP spid="17" grpId="16" animBg="1"/>
          <p:bldP spid="17" grpId="17" animBg="1"/>
          <p:bldP spid="17" grpId="18" animBg="1"/>
          <p:bldP spid="17" grpId="19" animBg="1"/>
          <p:bldP spid="17" grpId="20" animBg="1"/>
          <p:bldP spid="17" grpId="21" animBg="1"/>
          <p:bldP spid="17" grpId="22" animBg="1"/>
          <p:bldP spid="17" grpId="23" animBg="1"/>
          <p:bldP spid="17" grpId="24" animBg="1"/>
          <p:bldP spid="17" grpId="25" animBg="1"/>
          <p:bldP spid="17" grpId="26" animBg="1"/>
          <p:bldP spid="17" grpId="27" animBg="1"/>
          <p:bldP spid="17" grpId="28" animBg="1"/>
          <p:bldP spid="17" grpId="29" animBg="1"/>
          <p:bldP spid="17" grpId="30" animBg="1"/>
          <p:bldP spid="17" grpId="31" animBg="1"/>
          <p:bldP spid="17" grpId="32" animBg="1"/>
          <p:bldP spid="17" grpId="33" animBg="1"/>
          <p:bldP spid="17" grpId="34" animBg="1"/>
          <p:bldP spid="17" grpId="35" animBg="1"/>
          <p:bldP spid="17" grpId="36" animBg="1"/>
          <p:bldP spid="17" grpId="37" animBg="1"/>
          <p:bldP spid="17" grpId="38" animBg="1"/>
          <p:bldP spid="17" grpId="39" animBg="1"/>
          <p:bldP spid="17" grpId="40" animBg="1"/>
          <p:bldP spid="17" grpId="41" animBg="1"/>
          <p:bldP spid="17" grpId="42" animBg="1"/>
          <p:bldP spid="17" grpId="43" animBg="1"/>
          <p:bldP spid="17" grpId="44" animBg="1"/>
          <p:bldP spid="17" grpId="45" animBg="1"/>
          <p:bldP spid="17" grpId="46" animBg="1"/>
          <p:bldP spid="17" grpId="47" animBg="1"/>
          <p:bldP spid="17" grpId="48" animBg="1"/>
          <p:bldP spid="17" grpId="49" animBg="1"/>
          <p:bldP spid="17" grpId="50" animBg="1"/>
          <p:bldP spid="17" grpId="51" animBg="1"/>
          <p:bldP spid="17" grpId="52" animBg="1"/>
          <p:bldP spid="17" grpId="53" animBg="1"/>
          <p:bldP spid="18" grpId="0" animBg="1"/>
          <p:bldP spid="18" grpId="1" animBg="1"/>
          <p:bldP spid="18" grpId="2" animBg="1"/>
          <p:bldP spid="18" grpId="3" animBg="1"/>
          <p:bldP spid="18" grpId="4" animBg="1"/>
          <p:bldP spid="18" grpId="5" animBg="1"/>
          <p:bldP spid="18" grpId="6" animBg="1"/>
          <p:bldP spid="18" grpId="7" animBg="1"/>
          <p:bldP spid="18" grpId="8" animBg="1"/>
          <p:bldP spid="18" grpId="9" animBg="1"/>
          <p:bldP spid="18" grpId="10" animBg="1"/>
          <p:bldP spid="18" grpId="11" animBg="1"/>
          <p:bldP spid="18" grpId="12" animBg="1"/>
          <p:bldP spid="18" grpId="13" animBg="1"/>
          <p:bldP spid="18" grpId="14" animBg="1"/>
          <p:bldP spid="18" grpId="15" animBg="1"/>
          <p:bldP spid="18" grpId="16" animBg="1"/>
          <p:bldP spid="18" grpId="17" animBg="1"/>
          <p:bldP spid="18" grpId="18" animBg="1"/>
          <p:bldP spid="18" grpId="19" animBg="1"/>
          <p:bldP spid="18" grpId="20" animBg="1"/>
          <p:bldP spid="18" grpId="21" animBg="1"/>
          <p:bldP spid="18" grpId="22" animBg="1"/>
          <p:bldP spid="18" grpId="23" animBg="1"/>
          <p:bldP spid="18" grpId="24" animBg="1"/>
          <p:bldP spid="18" grpId="25" animBg="1"/>
          <p:bldP spid="18" grpId="26" animBg="1"/>
          <p:bldP spid="18" grpId="27" animBg="1"/>
          <p:bldP spid="18" grpId="28" animBg="1"/>
          <p:bldP spid="18" grpId="29" animBg="1"/>
          <p:bldP spid="18" grpId="30" animBg="1"/>
          <p:bldP spid="18" grpId="31" animBg="1"/>
          <p:bldP spid="18" grpId="32" animBg="1"/>
          <p:bldP spid="18" grpId="33" animBg="1"/>
          <p:bldP spid="18" grpId="34" animBg="1"/>
          <p:bldP spid="18" grpId="35" animBg="1"/>
          <p:bldP spid="18" grpId="36" animBg="1"/>
          <p:bldP spid="18" grpId="37" animBg="1"/>
          <p:bldP spid="18" grpId="38" animBg="1"/>
          <p:bldP spid="18" grpId="39" animBg="1"/>
          <p:bldP spid="18" grpId="40" animBg="1"/>
          <p:bldP spid="18" grpId="41" animBg="1"/>
          <p:bldP spid="18" grpId="42" animBg="1"/>
          <p:bldP spid="18" grpId="43" animBg="1"/>
          <p:bldP spid="18" grpId="44" animBg="1"/>
          <p:bldP spid="18" grpId="45" animBg="1"/>
          <p:bldP spid="18" grpId="46" animBg="1"/>
          <p:bldP spid="18" grpId="47" animBg="1"/>
          <p:bldP spid="18" grpId="48" animBg="1"/>
          <p:bldP spid="18" grpId="49" animBg="1"/>
          <p:bldP spid="18" grpId="50" animBg="1"/>
          <p:bldP spid="18" grpId="51" animBg="1"/>
          <p:bldP spid="18" grpId="52" animBg="1"/>
          <p:bldP spid="18" grpId="53" animBg="1"/>
          <p:bldP spid="19" grpId="0" animBg="1"/>
          <p:bldP spid="19" grpId="1" animBg="1"/>
          <p:bldP spid="19" grpId="2" animBg="1"/>
          <p:bldP spid="19" grpId="3" animBg="1"/>
          <p:bldP spid="19" grpId="4" animBg="1"/>
          <p:bldP spid="19" grpId="5" animBg="1"/>
          <p:bldP spid="19" grpId="6" animBg="1"/>
          <p:bldP spid="19" grpId="7" animBg="1"/>
          <p:bldP spid="19" grpId="8" animBg="1"/>
          <p:bldP spid="19" grpId="9" animBg="1"/>
          <p:bldP spid="19" grpId="10" animBg="1"/>
          <p:bldP spid="19" grpId="11" animBg="1"/>
          <p:bldP spid="19" grpId="12" animBg="1"/>
          <p:bldP spid="19" grpId="13" animBg="1"/>
          <p:bldP spid="19" grpId="14" animBg="1"/>
          <p:bldP spid="19" grpId="15" animBg="1"/>
          <p:bldP spid="19" grpId="16" animBg="1"/>
          <p:bldP spid="19" grpId="17" animBg="1"/>
          <p:bldP spid="19" grpId="18" animBg="1"/>
          <p:bldP spid="19" grpId="19" animBg="1"/>
          <p:bldP spid="19" grpId="20" animBg="1"/>
          <p:bldP spid="19" grpId="21" animBg="1"/>
          <p:bldP spid="19" grpId="22" animBg="1"/>
          <p:bldP spid="19" grpId="23" animBg="1"/>
          <p:bldP spid="19" grpId="24" animBg="1"/>
          <p:bldP spid="19" grpId="25" animBg="1"/>
          <p:bldP spid="19" grpId="26" animBg="1"/>
          <p:bldP spid="19" grpId="27" animBg="1"/>
          <p:bldP spid="19" grpId="28" animBg="1"/>
          <p:bldP spid="19" grpId="29" animBg="1"/>
          <p:bldP spid="19" grpId="30" animBg="1"/>
          <p:bldP spid="19" grpId="31" animBg="1"/>
          <p:bldP spid="19" grpId="32" animBg="1"/>
          <p:bldP spid="19" grpId="33" animBg="1"/>
          <p:bldP spid="19" grpId="34" animBg="1"/>
          <p:bldP spid="19" grpId="35" animBg="1"/>
          <p:bldP spid="19" grpId="36" animBg="1"/>
          <p:bldP spid="19" grpId="37" animBg="1"/>
          <p:bldP spid="19" grpId="38" animBg="1"/>
          <p:bldP spid="19" grpId="39" animBg="1"/>
          <p:bldP spid="19" grpId="40" animBg="1"/>
          <p:bldP spid="19" grpId="41" animBg="1"/>
          <p:bldP spid="19" grpId="42" animBg="1"/>
          <p:bldP spid="19" grpId="43" animBg="1"/>
          <p:bldP spid="19" grpId="44" animBg="1"/>
          <p:bldP spid="19" grpId="45" animBg="1"/>
          <p:bldP spid="19" grpId="46" animBg="1"/>
          <p:bldP spid="19" grpId="47" animBg="1"/>
          <p:bldP spid="19" grpId="48" animBg="1"/>
          <p:bldP spid="19" grpId="49" animBg="1"/>
          <p:bldP spid="19" grpId="50" animBg="1"/>
          <p:bldP spid="19" grpId="51" animBg="1"/>
          <p:bldP spid="19" grpId="52" animBg="1"/>
          <p:bldP spid="19" grpId="53" animBg="1"/>
          <p:bldP spid="20" grpId="0" animBg="1"/>
          <p:bldP spid="20" grpId="1" animBg="1"/>
          <p:bldP spid="20" grpId="2" animBg="1"/>
          <p:bldP spid="20" grpId="3" animBg="1"/>
          <p:bldP spid="20" grpId="4" animBg="1"/>
          <p:bldP spid="20" grpId="5" animBg="1"/>
          <p:bldP spid="20" grpId="6" animBg="1"/>
          <p:bldP spid="20" grpId="7" animBg="1"/>
          <p:bldP spid="20" grpId="8" animBg="1"/>
          <p:bldP spid="20" grpId="9" animBg="1"/>
          <p:bldP spid="20" grpId="10" animBg="1"/>
          <p:bldP spid="20" grpId="11" animBg="1"/>
          <p:bldP spid="20" grpId="12" animBg="1"/>
          <p:bldP spid="20" grpId="13" animBg="1"/>
          <p:bldP spid="20" grpId="14" animBg="1"/>
          <p:bldP spid="20" grpId="15" animBg="1"/>
          <p:bldP spid="20" grpId="16" animBg="1"/>
          <p:bldP spid="20" grpId="17" animBg="1"/>
          <p:bldP spid="20" grpId="18" animBg="1"/>
          <p:bldP spid="20" grpId="19" animBg="1"/>
          <p:bldP spid="20" grpId="20" animBg="1"/>
          <p:bldP spid="20" grpId="21" animBg="1"/>
          <p:bldP spid="20" grpId="22" animBg="1"/>
          <p:bldP spid="20" grpId="23" animBg="1"/>
          <p:bldP spid="20" grpId="24" animBg="1"/>
          <p:bldP spid="20" grpId="25" animBg="1"/>
          <p:bldP spid="20" grpId="26" animBg="1"/>
          <p:bldP spid="20" grpId="27" animBg="1"/>
          <p:bldP spid="20" grpId="28" animBg="1"/>
          <p:bldP spid="20" grpId="29" animBg="1"/>
          <p:bldP spid="20" grpId="30" animBg="1"/>
          <p:bldP spid="20" grpId="31" animBg="1"/>
          <p:bldP spid="20" grpId="32" animBg="1"/>
          <p:bldP spid="20" grpId="33" animBg="1"/>
          <p:bldP spid="20" grpId="34" animBg="1"/>
          <p:bldP spid="20" grpId="35" animBg="1"/>
          <p:bldP spid="20" grpId="36" animBg="1"/>
          <p:bldP spid="20" grpId="37" animBg="1"/>
          <p:bldP spid="20" grpId="38" animBg="1"/>
          <p:bldP spid="20" grpId="39" animBg="1"/>
          <p:bldP spid="20" grpId="40" animBg="1"/>
          <p:bldP spid="20" grpId="41" animBg="1"/>
          <p:bldP spid="20" grpId="42" animBg="1"/>
          <p:bldP spid="20" grpId="43" animBg="1"/>
          <p:bldP spid="20" grpId="44" animBg="1"/>
          <p:bldP spid="20" grpId="45" animBg="1"/>
          <p:bldP spid="20" grpId="46" animBg="1"/>
          <p:bldP spid="20" grpId="47" animBg="1"/>
          <p:bldP spid="20" grpId="48" animBg="1"/>
          <p:bldP spid="20" grpId="49" animBg="1"/>
          <p:bldP spid="20" grpId="50" animBg="1"/>
          <p:bldP spid="20" grpId="51" animBg="1"/>
          <p:bldP spid="20" grpId="52" animBg="1"/>
          <p:bldP spid="20" grpId="53" animBg="1"/>
          <p:bldP spid="21" grpId="0" animBg="1"/>
          <p:bldP spid="21" grpId="1" animBg="1"/>
          <p:bldP spid="21" grpId="2" animBg="1"/>
          <p:bldP spid="21" grpId="3" animBg="1"/>
          <p:bldP spid="21" grpId="4" animBg="1"/>
          <p:bldP spid="21" grpId="5" animBg="1"/>
          <p:bldP spid="21" grpId="6" animBg="1"/>
          <p:bldP spid="21" grpId="7" animBg="1"/>
          <p:bldP spid="21" grpId="8" animBg="1"/>
          <p:bldP spid="21" grpId="9" animBg="1"/>
          <p:bldP spid="21" grpId="10" animBg="1"/>
          <p:bldP spid="21" grpId="11" animBg="1"/>
          <p:bldP spid="21" grpId="12" animBg="1"/>
          <p:bldP spid="21" grpId="13" animBg="1"/>
          <p:bldP spid="21" grpId="14" animBg="1"/>
          <p:bldP spid="21" grpId="15" animBg="1"/>
          <p:bldP spid="21" grpId="16" animBg="1"/>
          <p:bldP spid="21" grpId="17" animBg="1"/>
          <p:bldP spid="21" grpId="18" animBg="1"/>
          <p:bldP spid="21" grpId="19" animBg="1"/>
          <p:bldP spid="21" grpId="20" animBg="1"/>
          <p:bldP spid="21" grpId="21" animBg="1"/>
          <p:bldP spid="21" grpId="22" animBg="1"/>
          <p:bldP spid="21" grpId="23" animBg="1"/>
          <p:bldP spid="21" grpId="24" animBg="1"/>
          <p:bldP spid="21" grpId="25" animBg="1"/>
          <p:bldP spid="21" grpId="26" animBg="1"/>
          <p:bldP spid="21" grpId="27" animBg="1"/>
          <p:bldP spid="21" grpId="28" animBg="1"/>
          <p:bldP spid="21" grpId="29" animBg="1"/>
          <p:bldP spid="21" grpId="30" animBg="1"/>
          <p:bldP spid="21" grpId="31" animBg="1"/>
          <p:bldP spid="21" grpId="32" animBg="1"/>
          <p:bldP spid="21" grpId="33" animBg="1"/>
          <p:bldP spid="21" grpId="34" animBg="1"/>
          <p:bldP spid="21" grpId="35" animBg="1"/>
          <p:bldP spid="21" grpId="36" animBg="1"/>
          <p:bldP spid="21" grpId="37" animBg="1"/>
          <p:bldP spid="21" grpId="38" animBg="1"/>
          <p:bldP spid="21" grpId="39" animBg="1"/>
          <p:bldP spid="21" grpId="40" animBg="1"/>
          <p:bldP spid="21" grpId="41" animBg="1"/>
          <p:bldP spid="21" grpId="42" animBg="1"/>
          <p:bldP spid="21" grpId="43" animBg="1"/>
          <p:bldP spid="21" grpId="44" animBg="1"/>
          <p:bldP spid="21" grpId="45" animBg="1"/>
          <p:bldP spid="21" grpId="46" animBg="1"/>
          <p:bldP spid="21" grpId="47" animBg="1"/>
          <p:bldP spid="21" grpId="48" animBg="1"/>
          <p:bldP spid="21" grpId="49" animBg="1"/>
          <p:bldP spid="21" grpId="50" animBg="1"/>
          <p:bldP spid="21" grpId="51" animBg="1"/>
          <p:bldP spid="21" grpId="52" animBg="1"/>
          <p:bldP spid="21" grpId="53" animBg="1"/>
          <p:bldP spid="22" grpId="0" animBg="1"/>
          <p:bldP spid="22" grpId="1" animBg="1"/>
          <p:bldP spid="22" grpId="2" animBg="1"/>
          <p:bldP spid="22" grpId="3" animBg="1"/>
          <p:bldP spid="22" grpId="4" animBg="1"/>
          <p:bldP spid="22" grpId="5" animBg="1"/>
          <p:bldP spid="22" grpId="6" animBg="1"/>
          <p:bldP spid="22" grpId="7" animBg="1"/>
          <p:bldP spid="22" grpId="8" animBg="1"/>
          <p:bldP spid="22" grpId="9" animBg="1"/>
          <p:bldP spid="22" grpId="10" animBg="1"/>
          <p:bldP spid="22" grpId="11" animBg="1"/>
          <p:bldP spid="22" grpId="12" animBg="1"/>
          <p:bldP spid="22" grpId="13" animBg="1"/>
          <p:bldP spid="22" grpId="14" animBg="1"/>
          <p:bldP spid="22" grpId="15" animBg="1"/>
          <p:bldP spid="22" grpId="16" animBg="1"/>
          <p:bldP spid="22" grpId="17" animBg="1"/>
          <p:bldP spid="22" grpId="18" animBg="1"/>
          <p:bldP spid="22" grpId="19" animBg="1"/>
          <p:bldP spid="22" grpId="20" animBg="1"/>
          <p:bldP spid="22" grpId="21" animBg="1"/>
          <p:bldP spid="22" grpId="22" animBg="1"/>
          <p:bldP spid="22" grpId="23" animBg="1"/>
          <p:bldP spid="22" grpId="24" animBg="1"/>
          <p:bldP spid="22" grpId="25" animBg="1"/>
          <p:bldP spid="22" grpId="26" animBg="1"/>
          <p:bldP spid="22" grpId="27" animBg="1"/>
          <p:bldP spid="22" grpId="28" animBg="1"/>
          <p:bldP spid="22" grpId="29" animBg="1"/>
          <p:bldP spid="22" grpId="30" animBg="1"/>
          <p:bldP spid="22" grpId="31" animBg="1"/>
          <p:bldP spid="22" grpId="32" animBg="1"/>
          <p:bldP spid="22" grpId="33" animBg="1"/>
          <p:bldP spid="22" grpId="34" animBg="1"/>
          <p:bldP spid="22" grpId="35" animBg="1"/>
          <p:bldP spid="22" grpId="36" animBg="1"/>
          <p:bldP spid="22" grpId="37" animBg="1"/>
          <p:bldP spid="22" grpId="38" animBg="1"/>
          <p:bldP spid="22" grpId="39" animBg="1"/>
          <p:bldP spid="22" grpId="40" animBg="1"/>
          <p:bldP spid="22" grpId="41" animBg="1"/>
          <p:bldP spid="22" grpId="42" animBg="1"/>
          <p:bldP spid="22" grpId="43" animBg="1"/>
          <p:bldP spid="22" grpId="44" animBg="1"/>
          <p:bldP spid="22" grpId="45" animBg="1"/>
          <p:bldP spid="22" grpId="46" animBg="1"/>
          <p:bldP spid="22" grpId="47" animBg="1"/>
          <p:bldP spid="22" grpId="48" animBg="1"/>
          <p:bldP spid="22" grpId="49" animBg="1"/>
          <p:bldP spid="22" grpId="50" animBg="1"/>
          <p:bldP spid="22" grpId="51" animBg="1"/>
          <p:bldP spid="22" grpId="52" animBg="1"/>
          <p:bldP spid="22" grpId="53" animBg="1"/>
          <p:bldP spid="23" grpId="0" animBg="1"/>
          <p:bldP spid="23" grpId="1" animBg="1"/>
          <p:bldP spid="23" grpId="2" animBg="1"/>
          <p:bldP spid="23" grpId="3" animBg="1"/>
          <p:bldP spid="23" grpId="4" animBg="1"/>
          <p:bldP spid="23" grpId="5" animBg="1"/>
          <p:bldP spid="23" grpId="6" animBg="1"/>
          <p:bldP spid="23" grpId="7" animBg="1"/>
          <p:bldP spid="23" grpId="8" animBg="1"/>
          <p:bldP spid="23" grpId="9" animBg="1"/>
          <p:bldP spid="23" grpId="10" animBg="1"/>
          <p:bldP spid="23" grpId="11" animBg="1"/>
          <p:bldP spid="23" grpId="12" animBg="1"/>
          <p:bldP spid="23" grpId="13" animBg="1"/>
          <p:bldP spid="23" grpId="14" animBg="1"/>
          <p:bldP spid="23" grpId="15" animBg="1"/>
          <p:bldP spid="23" grpId="16" animBg="1"/>
          <p:bldP spid="23" grpId="17" animBg="1"/>
          <p:bldP spid="23" grpId="18" animBg="1"/>
          <p:bldP spid="23" grpId="19" animBg="1"/>
          <p:bldP spid="23" grpId="20" animBg="1"/>
          <p:bldP spid="23" grpId="21" animBg="1"/>
          <p:bldP spid="23" grpId="22" animBg="1"/>
          <p:bldP spid="23" grpId="23" animBg="1"/>
          <p:bldP spid="23" grpId="24" animBg="1"/>
          <p:bldP spid="23" grpId="25" animBg="1"/>
          <p:bldP spid="23" grpId="26" animBg="1"/>
          <p:bldP spid="23" grpId="27" animBg="1"/>
          <p:bldP spid="23" grpId="28" animBg="1"/>
          <p:bldP spid="23" grpId="29" animBg="1"/>
          <p:bldP spid="23" grpId="30" animBg="1"/>
          <p:bldP spid="23" grpId="31" animBg="1"/>
          <p:bldP spid="23" grpId="32" animBg="1"/>
          <p:bldP spid="23" grpId="33" animBg="1"/>
          <p:bldP spid="23" grpId="34" animBg="1"/>
          <p:bldP spid="23" grpId="35" animBg="1"/>
          <p:bldP spid="23" grpId="36" animBg="1"/>
          <p:bldP spid="23" grpId="37" animBg="1"/>
          <p:bldP spid="23" grpId="38" animBg="1"/>
          <p:bldP spid="23" grpId="39" animBg="1"/>
          <p:bldP spid="23" grpId="40" animBg="1"/>
          <p:bldP spid="23" grpId="41" animBg="1"/>
          <p:bldP spid="23" grpId="42" animBg="1"/>
          <p:bldP spid="23" grpId="43" animBg="1"/>
          <p:bldP spid="23" grpId="44" animBg="1"/>
          <p:bldP spid="23" grpId="45" animBg="1"/>
          <p:bldP spid="23" grpId="46" animBg="1"/>
          <p:bldP spid="23" grpId="47" animBg="1"/>
          <p:bldP spid="23" grpId="48" animBg="1"/>
          <p:bldP spid="23" grpId="49" animBg="1"/>
          <p:bldP spid="23" grpId="50" animBg="1"/>
          <p:bldP spid="23" grpId="51" animBg="1"/>
          <p:bldP spid="23" grpId="52" animBg="1"/>
          <p:bldP spid="23" grpId="53" animBg="1"/>
          <p:bldP spid="24" grpId="0" animBg="1"/>
          <p:bldP spid="24" grpId="1" animBg="1"/>
          <p:bldP spid="24" grpId="2" animBg="1"/>
          <p:bldP spid="24" grpId="3" animBg="1"/>
          <p:bldP spid="24" grpId="4" animBg="1"/>
          <p:bldP spid="24" grpId="5" animBg="1"/>
          <p:bldP spid="24" grpId="6" animBg="1"/>
          <p:bldP spid="24" grpId="7" animBg="1"/>
          <p:bldP spid="24" grpId="8" animBg="1"/>
          <p:bldP spid="24" grpId="9" animBg="1"/>
          <p:bldP spid="24" grpId="10" animBg="1"/>
          <p:bldP spid="24" grpId="11" animBg="1"/>
          <p:bldP spid="24" grpId="12" animBg="1"/>
          <p:bldP spid="24" grpId="13" animBg="1"/>
          <p:bldP spid="24" grpId="14" animBg="1"/>
          <p:bldP spid="24" grpId="15" animBg="1"/>
          <p:bldP spid="24" grpId="16" animBg="1"/>
          <p:bldP spid="24" grpId="17" animBg="1"/>
          <p:bldP spid="24" grpId="18" animBg="1"/>
          <p:bldP spid="24" grpId="19" animBg="1"/>
          <p:bldP spid="24" grpId="20" animBg="1"/>
          <p:bldP spid="24" grpId="21" animBg="1"/>
          <p:bldP spid="24" grpId="22" animBg="1"/>
          <p:bldP spid="24" grpId="23" animBg="1"/>
          <p:bldP spid="24" grpId="24" animBg="1"/>
          <p:bldP spid="24" grpId="25" animBg="1"/>
          <p:bldP spid="24" grpId="26" animBg="1"/>
          <p:bldP spid="24" grpId="27" animBg="1"/>
          <p:bldP spid="24" grpId="28" animBg="1"/>
          <p:bldP spid="24" grpId="29" animBg="1"/>
          <p:bldP spid="24" grpId="30" animBg="1"/>
          <p:bldP spid="24" grpId="31" animBg="1"/>
          <p:bldP spid="24" grpId="32" animBg="1"/>
          <p:bldP spid="24" grpId="33" animBg="1"/>
          <p:bldP spid="24" grpId="34" animBg="1"/>
          <p:bldP spid="24" grpId="35" animBg="1"/>
          <p:bldP spid="24" grpId="36" animBg="1"/>
          <p:bldP spid="24" grpId="37" animBg="1"/>
          <p:bldP spid="24" grpId="38" animBg="1"/>
          <p:bldP spid="24" grpId="39" animBg="1"/>
          <p:bldP spid="24" grpId="40" animBg="1"/>
          <p:bldP spid="24" grpId="41" animBg="1"/>
          <p:bldP spid="24" grpId="42" animBg="1"/>
          <p:bldP spid="24" grpId="43" animBg="1"/>
          <p:bldP spid="24" grpId="44" animBg="1"/>
          <p:bldP spid="24" grpId="45" animBg="1"/>
          <p:bldP spid="24" grpId="46" animBg="1"/>
          <p:bldP spid="24" grpId="47" animBg="1"/>
          <p:bldP spid="24" grpId="48" animBg="1"/>
          <p:bldP spid="24" grpId="49" animBg="1"/>
          <p:bldP spid="24" grpId="50" animBg="1"/>
          <p:bldP spid="24" grpId="51" animBg="1"/>
          <p:bldP spid="24" grpId="52" animBg="1"/>
          <p:bldP spid="24" grpId="53" animBg="1"/>
          <p:bldP spid="25" grpId="0" animBg="1"/>
          <p:bldP spid="25" grpId="1" animBg="1"/>
          <p:bldP spid="25" grpId="2" animBg="1"/>
          <p:bldP spid="25" grpId="3" animBg="1"/>
          <p:bldP spid="25" grpId="4" animBg="1"/>
          <p:bldP spid="25" grpId="5" animBg="1"/>
          <p:bldP spid="25" grpId="6" animBg="1"/>
          <p:bldP spid="25" grpId="7" animBg="1"/>
          <p:bldP spid="25" grpId="8" animBg="1"/>
          <p:bldP spid="25" grpId="9" animBg="1"/>
          <p:bldP spid="25" grpId="10" animBg="1"/>
          <p:bldP spid="25" grpId="11" animBg="1"/>
          <p:bldP spid="25" grpId="12" animBg="1"/>
          <p:bldP spid="25" grpId="13" animBg="1"/>
          <p:bldP spid="25" grpId="14" animBg="1"/>
          <p:bldP spid="25" grpId="15" animBg="1"/>
          <p:bldP spid="25" grpId="16" animBg="1"/>
          <p:bldP spid="25" grpId="17" animBg="1"/>
          <p:bldP spid="25" grpId="18" animBg="1"/>
          <p:bldP spid="25" grpId="19" animBg="1"/>
          <p:bldP spid="25" grpId="20" animBg="1"/>
          <p:bldP spid="25" grpId="21" animBg="1"/>
          <p:bldP spid="25" grpId="22" animBg="1"/>
          <p:bldP spid="25" grpId="23" animBg="1"/>
          <p:bldP spid="25" grpId="24" animBg="1"/>
          <p:bldP spid="25" grpId="25" animBg="1"/>
          <p:bldP spid="25" grpId="26" animBg="1"/>
          <p:bldP spid="25" grpId="27" animBg="1"/>
          <p:bldP spid="25" grpId="28" animBg="1"/>
          <p:bldP spid="25" grpId="29" animBg="1"/>
          <p:bldP spid="25" grpId="30" animBg="1"/>
          <p:bldP spid="25" grpId="31" animBg="1"/>
          <p:bldP spid="25" grpId="32" animBg="1"/>
          <p:bldP spid="25" grpId="33" animBg="1"/>
          <p:bldP spid="25" grpId="34" animBg="1"/>
          <p:bldP spid="25" grpId="35" animBg="1"/>
          <p:bldP spid="25" grpId="36" animBg="1"/>
          <p:bldP spid="25" grpId="37" animBg="1"/>
          <p:bldP spid="25" grpId="38" animBg="1"/>
          <p:bldP spid="25" grpId="39" animBg="1"/>
          <p:bldP spid="25" grpId="40" animBg="1"/>
          <p:bldP spid="25" grpId="41" animBg="1"/>
          <p:bldP spid="25" grpId="42" animBg="1"/>
          <p:bldP spid="25" grpId="43" animBg="1"/>
          <p:bldP spid="25" grpId="44" animBg="1"/>
          <p:bldP spid="25" grpId="45" animBg="1"/>
          <p:bldP spid="25" grpId="46" animBg="1"/>
          <p:bldP spid="25" grpId="47" animBg="1"/>
          <p:bldP spid="25" grpId="48" animBg="1"/>
          <p:bldP spid="25" grpId="49" animBg="1"/>
          <p:bldP spid="25" grpId="50" animBg="1"/>
          <p:bldP spid="25" grpId="51" animBg="1"/>
          <p:bldP spid="25" grpId="52" animBg="1"/>
          <p:bldP spid="25" grpId="53" animBg="1"/>
          <p:bldP spid="26" grpId="0" animBg="1"/>
          <p:bldP spid="26" grpId="1" animBg="1"/>
          <p:bldP spid="26" grpId="2" animBg="1"/>
          <p:bldP spid="26" grpId="3" animBg="1"/>
          <p:bldP spid="26" grpId="4" animBg="1"/>
          <p:bldP spid="26" grpId="5" animBg="1"/>
          <p:bldP spid="26" grpId="6" animBg="1"/>
          <p:bldP spid="26" grpId="7" animBg="1"/>
          <p:bldP spid="26" grpId="8" animBg="1"/>
          <p:bldP spid="26" grpId="9" animBg="1"/>
          <p:bldP spid="26" grpId="10" animBg="1"/>
          <p:bldP spid="26" grpId="11" animBg="1"/>
          <p:bldP spid="26" grpId="12" animBg="1"/>
          <p:bldP spid="26" grpId="13" animBg="1"/>
          <p:bldP spid="26" grpId="14" animBg="1"/>
          <p:bldP spid="26" grpId="15" animBg="1"/>
          <p:bldP spid="26" grpId="16" animBg="1"/>
          <p:bldP spid="26" grpId="17" animBg="1"/>
          <p:bldP spid="26" grpId="18" animBg="1"/>
          <p:bldP spid="26" grpId="19" animBg="1"/>
          <p:bldP spid="26" grpId="20" animBg="1"/>
          <p:bldP spid="26" grpId="21" animBg="1"/>
          <p:bldP spid="26" grpId="22" animBg="1"/>
          <p:bldP spid="26" grpId="23" animBg="1"/>
          <p:bldP spid="26" grpId="24" animBg="1"/>
          <p:bldP spid="26" grpId="25" animBg="1"/>
          <p:bldP spid="26" grpId="26" animBg="1"/>
          <p:bldP spid="26" grpId="27" animBg="1"/>
          <p:bldP spid="26" grpId="28" animBg="1"/>
          <p:bldP spid="26" grpId="29" animBg="1"/>
          <p:bldP spid="26" grpId="30" animBg="1"/>
          <p:bldP spid="26" grpId="31" animBg="1"/>
          <p:bldP spid="26" grpId="32" animBg="1"/>
          <p:bldP spid="26" grpId="33" animBg="1"/>
          <p:bldP spid="26" grpId="34" animBg="1"/>
          <p:bldP spid="26" grpId="35" animBg="1"/>
          <p:bldP spid="26" grpId="36" animBg="1"/>
          <p:bldP spid="26" grpId="37" animBg="1"/>
          <p:bldP spid="26" grpId="38" animBg="1"/>
          <p:bldP spid="26" grpId="39" animBg="1"/>
          <p:bldP spid="26" grpId="40" animBg="1"/>
          <p:bldP spid="26" grpId="41" animBg="1"/>
          <p:bldP spid="26" grpId="42" animBg="1"/>
          <p:bldP spid="26" grpId="43" animBg="1"/>
          <p:bldP spid="26" grpId="44" animBg="1"/>
          <p:bldP spid="26" grpId="45" animBg="1"/>
          <p:bldP spid="26" grpId="46" animBg="1"/>
          <p:bldP spid="26" grpId="47" animBg="1"/>
          <p:bldP spid="26" grpId="48" animBg="1"/>
          <p:bldP spid="26" grpId="49" animBg="1"/>
          <p:bldP spid="26" grpId="50" animBg="1"/>
          <p:bldP spid="26" grpId="51" animBg="1"/>
          <p:bldP spid="26" grpId="52" animBg="1"/>
          <p:bldP spid="26" grpId="53" animBg="1"/>
          <p:bldP spid="27" grpId="0" animBg="1"/>
          <p:bldP spid="27" grpId="1" animBg="1"/>
          <p:bldP spid="27" grpId="2" animBg="1"/>
          <p:bldP spid="27" grpId="3" animBg="1"/>
          <p:bldP spid="27" grpId="4" animBg="1"/>
          <p:bldP spid="27" grpId="5" animBg="1"/>
          <p:bldP spid="27" grpId="6" animBg="1"/>
          <p:bldP spid="27" grpId="7" animBg="1"/>
          <p:bldP spid="27" grpId="8" animBg="1"/>
          <p:bldP spid="27" grpId="9" animBg="1"/>
          <p:bldP spid="27" grpId="10" animBg="1"/>
          <p:bldP spid="27" grpId="11" animBg="1"/>
          <p:bldP spid="27" grpId="12" animBg="1"/>
          <p:bldP spid="27" grpId="13" animBg="1"/>
          <p:bldP spid="27" grpId="14" animBg="1"/>
          <p:bldP spid="27" grpId="15" animBg="1"/>
          <p:bldP spid="27" grpId="16" animBg="1"/>
          <p:bldP spid="27" grpId="17" animBg="1"/>
          <p:bldP spid="27" grpId="18" animBg="1"/>
          <p:bldP spid="27" grpId="19" animBg="1"/>
          <p:bldP spid="27" grpId="20" animBg="1"/>
          <p:bldP spid="27" grpId="21" animBg="1"/>
          <p:bldP spid="27" grpId="22" animBg="1"/>
          <p:bldP spid="27" grpId="23" animBg="1"/>
          <p:bldP spid="27" grpId="24" animBg="1"/>
          <p:bldP spid="27" grpId="25" animBg="1"/>
          <p:bldP spid="27" grpId="26" animBg="1"/>
          <p:bldP spid="27" grpId="27" animBg="1"/>
          <p:bldP spid="27" grpId="28" animBg="1"/>
          <p:bldP spid="27" grpId="29" animBg="1"/>
          <p:bldP spid="27" grpId="30" animBg="1"/>
          <p:bldP spid="27" grpId="31" animBg="1"/>
          <p:bldP spid="27" grpId="32" animBg="1"/>
          <p:bldP spid="27" grpId="33" animBg="1"/>
          <p:bldP spid="27" grpId="34" animBg="1"/>
          <p:bldP spid="27" grpId="35" animBg="1"/>
          <p:bldP spid="27" grpId="36" animBg="1"/>
          <p:bldP spid="27" grpId="37" animBg="1"/>
          <p:bldP spid="27" grpId="38" animBg="1"/>
          <p:bldP spid="27" grpId="39" animBg="1"/>
          <p:bldP spid="27" grpId="40" animBg="1"/>
          <p:bldP spid="27" grpId="41" animBg="1"/>
          <p:bldP spid="27" grpId="42" animBg="1"/>
          <p:bldP spid="27" grpId="43" animBg="1"/>
          <p:bldP spid="27" grpId="44" animBg="1"/>
          <p:bldP spid="27" grpId="45" animBg="1"/>
          <p:bldP spid="27" grpId="46" animBg="1"/>
          <p:bldP spid="27" grpId="47" animBg="1"/>
          <p:bldP spid="27" grpId="48" animBg="1"/>
          <p:bldP spid="27" grpId="49" animBg="1"/>
          <p:bldP spid="27" grpId="50" animBg="1"/>
          <p:bldP spid="27" grpId="51" animBg="1"/>
          <p:bldP spid="27" grpId="52" animBg="1"/>
          <p:bldP spid="27" grpId="53" animBg="1"/>
          <p:bldP spid="28" grpId="0" animBg="1"/>
          <p:bldP spid="28" grpId="1" animBg="1"/>
          <p:bldP spid="28" grpId="2" animBg="1"/>
          <p:bldP spid="28" grpId="3" animBg="1"/>
          <p:bldP spid="28" grpId="4" animBg="1"/>
          <p:bldP spid="28" grpId="5" animBg="1"/>
          <p:bldP spid="28" grpId="6" animBg="1"/>
          <p:bldP spid="28" grpId="7" animBg="1"/>
          <p:bldP spid="28" grpId="8" animBg="1"/>
          <p:bldP spid="28" grpId="9" animBg="1"/>
          <p:bldP spid="28" grpId="10" animBg="1"/>
          <p:bldP spid="28" grpId="11" animBg="1"/>
          <p:bldP spid="28" grpId="12" animBg="1"/>
          <p:bldP spid="28" grpId="13" animBg="1"/>
          <p:bldP spid="28" grpId="14" animBg="1"/>
          <p:bldP spid="28" grpId="15" animBg="1"/>
          <p:bldP spid="28" grpId="16" animBg="1"/>
          <p:bldP spid="28" grpId="17" animBg="1"/>
          <p:bldP spid="28" grpId="18" animBg="1"/>
          <p:bldP spid="28" grpId="19" animBg="1"/>
          <p:bldP spid="28" grpId="20" animBg="1"/>
          <p:bldP spid="28" grpId="21" animBg="1"/>
          <p:bldP spid="28" grpId="22" animBg="1"/>
          <p:bldP spid="28" grpId="23" animBg="1"/>
          <p:bldP spid="28" grpId="24" animBg="1"/>
          <p:bldP spid="28" grpId="25" animBg="1"/>
          <p:bldP spid="28" grpId="26" animBg="1"/>
          <p:bldP spid="28" grpId="27" animBg="1"/>
          <p:bldP spid="28" grpId="28" animBg="1"/>
          <p:bldP spid="28" grpId="29" animBg="1"/>
          <p:bldP spid="28" grpId="30" animBg="1"/>
          <p:bldP spid="28" grpId="31" animBg="1"/>
          <p:bldP spid="28" grpId="32" animBg="1"/>
          <p:bldP spid="28" grpId="33" animBg="1"/>
          <p:bldP spid="28" grpId="34" animBg="1"/>
          <p:bldP spid="28" grpId="35" animBg="1"/>
          <p:bldP spid="28" grpId="36" animBg="1"/>
          <p:bldP spid="28" grpId="37" animBg="1"/>
          <p:bldP spid="28" grpId="38" animBg="1"/>
          <p:bldP spid="28" grpId="39" animBg="1"/>
          <p:bldP spid="28" grpId="40" animBg="1"/>
          <p:bldP spid="28" grpId="41" animBg="1"/>
          <p:bldP spid="28" grpId="42" animBg="1"/>
          <p:bldP spid="28" grpId="43" animBg="1"/>
          <p:bldP spid="28" grpId="44" animBg="1"/>
          <p:bldP spid="28" grpId="45" animBg="1"/>
          <p:bldP spid="28" grpId="46" animBg="1"/>
          <p:bldP spid="28" grpId="47" animBg="1"/>
          <p:bldP spid="28" grpId="48" animBg="1"/>
          <p:bldP spid="28" grpId="49" animBg="1"/>
          <p:bldP spid="28" grpId="50" animBg="1"/>
          <p:bldP spid="28" grpId="51" animBg="1"/>
          <p:bldP spid="28" grpId="52" animBg="1"/>
          <p:bldP spid="28" grpId="53" animBg="1"/>
          <p:bldP spid="29" grpId="0" animBg="1"/>
          <p:bldP spid="29" grpId="1" animBg="1"/>
          <p:bldP spid="29" grpId="2" animBg="1"/>
          <p:bldP spid="29" grpId="3" animBg="1"/>
          <p:bldP spid="29" grpId="4" animBg="1"/>
          <p:bldP spid="29" grpId="5" animBg="1"/>
          <p:bldP spid="29" grpId="6" animBg="1"/>
          <p:bldP spid="29" grpId="7" animBg="1"/>
          <p:bldP spid="29" grpId="8" animBg="1"/>
          <p:bldP spid="29" grpId="9" animBg="1"/>
          <p:bldP spid="29" grpId="10" animBg="1"/>
          <p:bldP spid="29" grpId="11" animBg="1"/>
          <p:bldP spid="29" grpId="12" animBg="1"/>
          <p:bldP spid="29" grpId="13" animBg="1"/>
          <p:bldP spid="29" grpId="14" animBg="1"/>
          <p:bldP spid="29" grpId="15" animBg="1"/>
          <p:bldP spid="29" grpId="16" animBg="1"/>
          <p:bldP spid="29" grpId="17" animBg="1"/>
          <p:bldP spid="29" grpId="18" animBg="1"/>
          <p:bldP spid="29" grpId="19" animBg="1"/>
          <p:bldP spid="29" grpId="20" animBg="1"/>
          <p:bldP spid="29" grpId="21" animBg="1"/>
          <p:bldP spid="29" grpId="22" animBg="1"/>
          <p:bldP spid="29" grpId="23" animBg="1"/>
          <p:bldP spid="29" grpId="24" animBg="1"/>
          <p:bldP spid="29" grpId="25" animBg="1"/>
          <p:bldP spid="29" grpId="26" animBg="1"/>
          <p:bldP spid="29" grpId="27" animBg="1"/>
          <p:bldP spid="29" grpId="28" animBg="1"/>
          <p:bldP spid="29" grpId="29" animBg="1"/>
          <p:bldP spid="29" grpId="30" animBg="1"/>
          <p:bldP spid="29" grpId="31" animBg="1"/>
          <p:bldP spid="29" grpId="32" animBg="1"/>
          <p:bldP spid="29" grpId="33" animBg="1"/>
          <p:bldP spid="29" grpId="34" animBg="1"/>
          <p:bldP spid="29" grpId="35" animBg="1"/>
          <p:bldP spid="29" grpId="36" animBg="1"/>
          <p:bldP spid="29" grpId="37" animBg="1"/>
          <p:bldP spid="29" grpId="38" animBg="1"/>
          <p:bldP spid="29" grpId="39" animBg="1"/>
          <p:bldP spid="29" grpId="40" animBg="1"/>
          <p:bldP spid="29" grpId="41" animBg="1"/>
          <p:bldP spid="29" grpId="42" animBg="1"/>
          <p:bldP spid="29" grpId="43" animBg="1"/>
          <p:bldP spid="29" grpId="44" animBg="1"/>
          <p:bldP spid="29" grpId="45" animBg="1"/>
          <p:bldP spid="29" grpId="46" animBg="1"/>
          <p:bldP spid="29" grpId="47" animBg="1"/>
          <p:bldP spid="29" grpId="48" animBg="1"/>
          <p:bldP spid="29" grpId="49" animBg="1"/>
          <p:bldP spid="29" grpId="50" animBg="1"/>
          <p:bldP spid="29" grpId="51" animBg="1"/>
          <p:bldP spid="29" grpId="52" animBg="1"/>
          <p:bldP spid="29" grpId="53" animBg="1"/>
          <p:bldP spid="30" grpId="0" animBg="1"/>
          <p:bldP spid="30" grpId="1" animBg="1"/>
          <p:bldP spid="30" grpId="2" animBg="1"/>
          <p:bldP spid="30" grpId="3" animBg="1"/>
          <p:bldP spid="30" grpId="4" animBg="1"/>
          <p:bldP spid="30" grpId="5" animBg="1"/>
          <p:bldP spid="30" grpId="6" animBg="1"/>
          <p:bldP spid="30" grpId="7" animBg="1"/>
          <p:bldP spid="30" grpId="8" animBg="1"/>
          <p:bldP spid="30" grpId="9" animBg="1"/>
          <p:bldP spid="30" grpId="10" animBg="1"/>
          <p:bldP spid="30" grpId="11" animBg="1"/>
          <p:bldP spid="30" grpId="12" animBg="1"/>
          <p:bldP spid="30" grpId="13" animBg="1"/>
          <p:bldP spid="30" grpId="14" animBg="1"/>
          <p:bldP spid="30" grpId="15" animBg="1"/>
          <p:bldP spid="30" grpId="16" animBg="1"/>
          <p:bldP spid="30" grpId="17" animBg="1"/>
          <p:bldP spid="30" grpId="18" animBg="1"/>
          <p:bldP spid="30" grpId="19" animBg="1"/>
          <p:bldP spid="30" grpId="20" animBg="1"/>
          <p:bldP spid="30" grpId="21" animBg="1"/>
          <p:bldP spid="30" grpId="22" animBg="1"/>
          <p:bldP spid="30" grpId="23" animBg="1"/>
          <p:bldP spid="30" grpId="24" animBg="1"/>
          <p:bldP spid="30" grpId="25" animBg="1"/>
          <p:bldP spid="30" grpId="26" animBg="1"/>
          <p:bldP spid="30" grpId="27" animBg="1"/>
          <p:bldP spid="30" grpId="28" animBg="1"/>
          <p:bldP spid="30" grpId="29" animBg="1"/>
          <p:bldP spid="30" grpId="30" animBg="1"/>
          <p:bldP spid="30" grpId="31" animBg="1"/>
          <p:bldP spid="30" grpId="32" animBg="1"/>
          <p:bldP spid="30" grpId="33" animBg="1"/>
          <p:bldP spid="30" grpId="34" animBg="1"/>
          <p:bldP spid="30" grpId="35" animBg="1"/>
          <p:bldP spid="30" grpId="36" animBg="1"/>
          <p:bldP spid="30" grpId="37" animBg="1"/>
          <p:bldP spid="30" grpId="38" animBg="1"/>
          <p:bldP spid="30" grpId="39" animBg="1"/>
          <p:bldP spid="30" grpId="40" animBg="1"/>
          <p:bldP spid="30" grpId="41" animBg="1"/>
          <p:bldP spid="30" grpId="42" animBg="1"/>
          <p:bldP spid="30" grpId="43" animBg="1"/>
          <p:bldP spid="30" grpId="44" animBg="1"/>
          <p:bldP spid="30" grpId="45" animBg="1"/>
          <p:bldP spid="30" grpId="46" animBg="1"/>
          <p:bldP spid="30" grpId="47" animBg="1"/>
          <p:bldP spid="30" grpId="48" animBg="1"/>
          <p:bldP spid="30" grpId="49" animBg="1"/>
          <p:bldP spid="30" grpId="50" animBg="1"/>
          <p:bldP spid="30" grpId="51" animBg="1"/>
          <p:bldP spid="30" grpId="52" animBg="1"/>
          <p:bldP spid="30" grpId="53" animBg="1"/>
          <p:bldP spid="31" grpId="0" animBg="1"/>
          <p:bldP spid="31" grpId="1" animBg="1"/>
          <p:bldP spid="31" grpId="2" animBg="1"/>
          <p:bldP spid="31" grpId="3" animBg="1"/>
          <p:bldP spid="31" grpId="4" animBg="1"/>
          <p:bldP spid="31" grpId="5" animBg="1"/>
          <p:bldP spid="31" grpId="6" animBg="1"/>
          <p:bldP spid="31" grpId="7" animBg="1"/>
          <p:bldP spid="31" grpId="8" animBg="1"/>
          <p:bldP spid="31" grpId="9" animBg="1"/>
          <p:bldP spid="31" grpId="10" animBg="1"/>
          <p:bldP spid="31" grpId="11" animBg="1"/>
          <p:bldP spid="31" grpId="12" animBg="1"/>
          <p:bldP spid="31" grpId="13" animBg="1"/>
          <p:bldP spid="31" grpId="14" animBg="1"/>
          <p:bldP spid="31" grpId="15" animBg="1"/>
          <p:bldP spid="31" grpId="16" animBg="1"/>
          <p:bldP spid="31" grpId="17" animBg="1"/>
          <p:bldP spid="31" grpId="18" animBg="1"/>
          <p:bldP spid="31" grpId="19" animBg="1"/>
          <p:bldP spid="31" grpId="20" animBg="1"/>
          <p:bldP spid="31" grpId="21" animBg="1"/>
          <p:bldP spid="31" grpId="22" animBg="1"/>
          <p:bldP spid="31" grpId="23" animBg="1"/>
          <p:bldP spid="31" grpId="24" animBg="1"/>
          <p:bldP spid="31" grpId="25" animBg="1"/>
          <p:bldP spid="31" grpId="26" animBg="1"/>
          <p:bldP spid="31" grpId="27" animBg="1"/>
          <p:bldP spid="31" grpId="28" animBg="1"/>
          <p:bldP spid="31" grpId="29" animBg="1"/>
          <p:bldP spid="31" grpId="30" animBg="1"/>
          <p:bldP spid="31" grpId="31" animBg="1"/>
          <p:bldP spid="31" grpId="32" animBg="1"/>
          <p:bldP spid="31" grpId="33" animBg="1"/>
          <p:bldP spid="31" grpId="34" animBg="1"/>
          <p:bldP spid="31" grpId="35" animBg="1"/>
          <p:bldP spid="31" grpId="36" animBg="1"/>
          <p:bldP spid="31" grpId="37" animBg="1"/>
          <p:bldP spid="31" grpId="38" animBg="1"/>
          <p:bldP spid="31" grpId="39" animBg="1"/>
          <p:bldP spid="31" grpId="40" animBg="1"/>
          <p:bldP spid="31" grpId="41" animBg="1"/>
          <p:bldP spid="31" grpId="42" animBg="1"/>
          <p:bldP spid="31" grpId="43" animBg="1"/>
          <p:bldP spid="31" grpId="44" animBg="1"/>
          <p:bldP spid="31" grpId="45" animBg="1"/>
          <p:bldP spid="31" grpId="46" animBg="1"/>
          <p:bldP spid="31" grpId="47" animBg="1"/>
          <p:bldP spid="31" grpId="48" animBg="1"/>
          <p:bldP spid="31" grpId="49" animBg="1"/>
          <p:bldP spid="31" grpId="50" animBg="1"/>
          <p:bldP spid="31" grpId="51" animBg="1"/>
          <p:bldP spid="31" grpId="52" animBg="1"/>
          <p:bldP spid="31" grpId="53" animBg="1"/>
          <p:bldP spid="32" grpId="0" animBg="1"/>
          <p:bldP spid="32" grpId="1" animBg="1"/>
          <p:bldP spid="32" grpId="2" animBg="1"/>
          <p:bldP spid="32" grpId="3" animBg="1"/>
          <p:bldP spid="32" grpId="4" animBg="1"/>
          <p:bldP spid="32" grpId="5" animBg="1"/>
          <p:bldP spid="32" grpId="6" animBg="1"/>
          <p:bldP spid="32" grpId="7" animBg="1"/>
          <p:bldP spid="32" grpId="8" animBg="1"/>
          <p:bldP spid="32" grpId="9" animBg="1"/>
          <p:bldP spid="32" grpId="10" animBg="1"/>
          <p:bldP spid="32" grpId="11" animBg="1"/>
          <p:bldP spid="32" grpId="12" animBg="1"/>
          <p:bldP spid="32" grpId="13" animBg="1"/>
          <p:bldP spid="32" grpId="14" animBg="1"/>
          <p:bldP spid="32" grpId="15" animBg="1"/>
          <p:bldP spid="32" grpId="16" animBg="1"/>
          <p:bldP spid="32" grpId="17" animBg="1"/>
          <p:bldP spid="32" grpId="18" animBg="1"/>
          <p:bldP spid="32" grpId="19" animBg="1"/>
          <p:bldP spid="32" grpId="20" animBg="1"/>
          <p:bldP spid="32" grpId="21" animBg="1"/>
          <p:bldP spid="32" grpId="22" animBg="1"/>
          <p:bldP spid="32" grpId="23" animBg="1"/>
          <p:bldP spid="32" grpId="24" animBg="1"/>
          <p:bldP spid="32" grpId="25" animBg="1"/>
          <p:bldP spid="32" grpId="26" animBg="1"/>
          <p:bldP spid="32" grpId="27" animBg="1"/>
          <p:bldP spid="32" grpId="28" animBg="1"/>
          <p:bldP spid="32" grpId="29" animBg="1"/>
          <p:bldP spid="32" grpId="30" animBg="1"/>
          <p:bldP spid="32" grpId="31" animBg="1"/>
          <p:bldP spid="32" grpId="32" animBg="1"/>
          <p:bldP spid="32" grpId="33" animBg="1"/>
          <p:bldP spid="32" grpId="34" animBg="1"/>
          <p:bldP spid="32" grpId="35" animBg="1"/>
          <p:bldP spid="32" grpId="36" animBg="1"/>
          <p:bldP spid="32" grpId="37" animBg="1"/>
          <p:bldP spid="32" grpId="38" animBg="1"/>
          <p:bldP spid="32" grpId="39" animBg="1"/>
          <p:bldP spid="32" grpId="40" animBg="1"/>
          <p:bldP spid="32" grpId="41" animBg="1"/>
          <p:bldP spid="32" grpId="42" animBg="1"/>
          <p:bldP spid="32" grpId="43" animBg="1"/>
          <p:bldP spid="32" grpId="44" animBg="1"/>
          <p:bldP spid="32" grpId="45" animBg="1"/>
          <p:bldP spid="32" grpId="46" animBg="1"/>
          <p:bldP spid="32" grpId="47" animBg="1"/>
          <p:bldP spid="32" grpId="48" animBg="1"/>
          <p:bldP spid="32" grpId="49" animBg="1"/>
          <p:bldP spid="32" grpId="50" animBg="1"/>
          <p:bldP spid="32" grpId="51" animBg="1"/>
          <p:bldP spid="32" grpId="52" animBg="1"/>
          <p:bldP spid="32" grpId="53" animBg="1"/>
          <p:bldP spid="33" grpId="0" animBg="1"/>
          <p:bldP spid="33" grpId="1" animBg="1"/>
          <p:bldP spid="33" grpId="2" animBg="1"/>
          <p:bldP spid="33" grpId="3" animBg="1"/>
          <p:bldP spid="33" grpId="4" animBg="1"/>
          <p:bldP spid="33" grpId="5" animBg="1"/>
          <p:bldP spid="33" grpId="6" animBg="1"/>
          <p:bldP spid="33" grpId="7" animBg="1"/>
          <p:bldP spid="33" grpId="8" animBg="1"/>
          <p:bldP spid="33" grpId="9" animBg="1"/>
          <p:bldP spid="33" grpId="10" animBg="1"/>
          <p:bldP spid="33" grpId="11" animBg="1"/>
          <p:bldP spid="33" grpId="12" animBg="1"/>
          <p:bldP spid="33" grpId="13" animBg="1"/>
          <p:bldP spid="33" grpId="14" animBg="1"/>
          <p:bldP spid="33" grpId="15" animBg="1"/>
          <p:bldP spid="33" grpId="16" animBg="1"/>
          <p:bldP spid="33" grpId="17" animBg="1"/>
          <p:bldP spid="33" grpId="18" animBg="1"/>
          <p:bldP spid="33" grpId="19" animBg="1"/>
          <p:bldP spid="33" grpId="20" animBg="1"/>
          <p:bldP spid="33" grpId="21" animBg="1"/>
          <p:bldP spid="33" grpId="22" animBg="1"/>
          <p:bldP spid="33" grpId="23" animBg="1"/>
          <p:bldP spid="33" grpId="24" animBg="1"/>
          <p:bldP spid="33" grpId="25" animBg="1"/>
          <p:bldP spid="33" grpId="26" animBg="1"/>
          <p:bldP spid="33" grpId="27" animBg="1"/>
          <p:bldP spid="33" grpId="28" animBg="1"/>
          <p:bldP spid="33" grpId="29" animBg="1"/>
          <p:bldP spid="33" grpId="30" animBg="1"/>
          <p:bldP spid="33" grpId="31" animBg="1"/>
          <p:bldP spid="33" grpId="32" animBg="1"/>
          <p:bldP spid="33" grpId="33" animBg="1"/>
          <p:bldP spid="33" grpId="34" animBg="1"/>
          <p:bldP spid="33" grpId="35" animBg="1"/>
          <p:bldP spid="33" grpId="36" animBg="1"/>
          <p:bldP spid="33" grpId="37" animBg="1"/>
          <p:bldP spid="33" grpId="38" animBg="1"/>
          <p:bldP spid="33" grpId="39" animBg="1"/>
          <p:bldP spid="33" grpId="40" animBg="1"/>
          <p:bldP spid="33" grpId="41" animBg="1"/>
          <p:bldP spid="33" grpId="42" animBg="1"/>
          <p:bldP spid="33" grpId="43" animBg="1"/>
          <p:bldP spid="33" grpId="44" animBg="1"/>
          <p:bldP spid="33" grpId="45" animBg="1"/>
          <p:bldP spid="33" grpId="46" animBg="1"/>
          <p:bldP spid="33" grpId="47" animBg="1"/>
          <p:bldP spid="33" grpId="48" animBg="1"/>
          <p:bldP spid="33" grpId="49" animBg="1"/>
          <p:bldP spid="33" grpId="50" animBg="1"/>
          <p:bldP spid="33" grpId="51" animBg="1"/>
          <p:bldP spid="33" grpId="52" animBg="1"/>
          <p:bldP spid="33" grpId="53" animBg="1"/>
          <p:bldP spid="34" grpId="0" animBg="1"/>
          <p:bldP spid="34" grpId="1" animBg="1"/>
          <p:bldP spid="34" grpId="2" animBg="1"/>
          <p:bldP spid="34" grpId="3" animBg="1"/>
          <p:bldP spid="34" grpId="4" animBg="1"/>
          <p:bldP spid="34" grpId="5" animBg="1"/>
          <p:bldP spid="34" grpId="6" animBg="1"/>
          <p:bldP spid="34" grpId="7" animBg="1"/>
          <p:bldP spid="34" grpId="8" animBg="1"/>
          <p:bldP spid="34" grpId="9" animBg="1"/>
          <p:bldP spid="34" grpId="10" animBg="1"/>
          <p:bldP spid="34" grpId="11" animBg="1"/>
          <p:bldP spid="34" grpId="12" animBg="1"/>
          <p:bldP spid="34" grpId="13" animBg="1"/>
          <p:bldP spid="34" grpId="14" animBg="1"/>
          <p:bldP spid="34" grpId="15" animBg="1"/>
          <p:bldP spid="34" grpId="16" animBg="1"/>
          <p:bldP spid="34" grpId="17" animBg="1"/>
          <p:bldP spid="34" grpId="18" animBg="1"/>
          <p:bldP spid="34" grpId="19" animBg="1"/>
          <p:bldP spid="34" grpId="20" animBg="1"/>
          <p:bldP spid="34" grpId="21" animBg="1"/>
          <p:bldP spid="34" grpId="22" animBg="1"/>
          <p:bldP spid="34" grpId="23" animBg="1"/>
          <p:bldP spid="34" grpId="24" animBg="1"/>
          <p:bldP spid="34" grpId="25" animBg="1"/>
          <p:bldP spid="34" grpId="26" animBg="1"/>
          <p:bldP spid="34" grpId="27" animBg="1"/>
          <p:bldP spid="34" grpId="28" animBg="1"/>
          <p:bldP spid="34" grpId="29" animBg="1"/>
          <p:bldP spid="34" grpId="30" animBg="1"/>
          <p:bldP spid="34" grpId="31" animBg="1"/>
          <p:bldP spid="34" grpId="32" animBg="1"/>
          <p:bldP spid="34" grpId="33" animBg="1"/>
          <p:bldP spid="34" grpId="34" animBg="1"/>
          <p:bldP spid="34" grpId="35" animBg="1"/>
          <p:bldP spid="34" grpId="36" animBg="1"/>
          <p:bldP spid="34" grpId="37" animBg="1"/>
          <p:bldP spid="34" grpId="38" animBg="1"/>
          <p:bldP spid="34" grpId="39" animBg="1"/>
          <p:bldP spid="34" grpId="40" animBg="1"/>
          <p:bldP spid="34" grpId="41" animBg="1"/>
          <p:bldP spid="34" grpId="42" animBg="1"/>
          <p:bldP spid="34" grpId="43" animBg="1"/>
          <p:bldP spid="34" grpId="44" animBg="1"/>
          <p:bldP spid="34" grpId="45" animBg="1"/>
          <p:bldP spid="34" grpId="46" animBg="1"/>
          <p:bldP spid="34" grpId="47" animBg="1"/>
          <p:bldP spid="34" grpId="48" animBg="1"/>
          <p:bldP spid="34" grpId="49" animBg="1"/>
          <p:bldP spid="34" grpId="50" animBg="1"/>
          <p:bldP spid="34" grpId="51" animBg="1"/>
          <p:bldP spid="34" grpId="52" animBg="1"/>
          <p:bldP spid="34" grpId="53" animBg="1"/>
          <p:bldP spid="35" grpId="0" animBg="1"/>
          <p:bldP spid="35" grpId="1" animBg="1"/>
          <p:bldP spid="35" grpId="2" animBg="1"/>
          <p:bldP spid="35" grpId="3" animBg="1"/>
          <p:bldP spid="35" grpId="4" animBg="1"/>
          <p:bldP spid="35" grpId="5" animBg="1"/>
          <p:bldP spid="35" grpId="6" animBg="1"/>
          <p:bldP spid="35" grpId="7" animBg="1"/>
          <p:bldP spid="35" grpId="8" animBg="1"/>
          <p:bldP spid="35" grpId="9" animBg="1"/>
          <p:bldP spid="35" grpId="10" animBg="1"/>
          <p:bldP spid="35" grpId="11" animBg="1"/>
          <p:bldP spid="35" grpId="12" animBg="1"/>
          <p:bldP spid="35" grpId="13" animBg="1"/>
          <p:bldP spid="35" grpId="14" animBg="1"/>
          <p:bldP spid="35" grpId="15" animBg="1"/>
          <p:bldP spid="35" grpId="16" animBg="1"/>
          <p:bldP spid="35" grpId="17" animBg="1"/>
          <p:bldP spid="35" grpId="18" animBg="1"/>
          <p:bldP spid="35" grpId="19" animBg="1"/>
          <p:bldP spid="35" grpId="20" animBg="1"/>
          <p:bldP spid="35" grpId="21" animBg="1"/>
          <p:bldP spid="35" grpId="22" animBg="1"/>
          <p:bldP spid="35" grpId="23" animBg="1"/>
          <p:bldP spid="35" grpId="24" animBg="1"/>
          <p:bldP spid="35" grpId="25" animBg="1"/>
          <p:bldP spid="35" grpId="26" animBg="1"/>
          <p:bldP spid="35" grpId="27" animBg="1"/>
          <p:bldP spid="35" grpId="28" animBg="1"/>
          <p:bldP spid="35" grpId="29" animBg="1"/>
          <p:bldP spid="35" grpId="30" animBg="1"/>
          <p:bldP spid="35" grpId="31" animBg="1"/>
          <p:bldP spid="35" grpId="32" animBg="1"/>
          <p:bldP spid="35" grpId="33" animBg="1"/>
          <p:bldP spid="35" grpId="34" animBg="1"/>
          <p:bldP spid="35" grpId="35" animBg="1"/>
          <p:bldP spid="35" grpId="36" animBg="1"/>
          <p:bldP spid="35" grpId="37" animBg="1"/>
          <p:bldP spid="35" grpId="38" animBg="1"/>
          <p:bldP spid="35" grpId="39" animBg="1"/>
          <p:bldP spid="35" grpId="40" animBg="1"/>
          <p:bldP spid="35" grpId="41" animBg="1"/>
          <p:bldP spid="35" grpId="42" animBg="1"/>
          <p:bldP spid="35" grpId="43" animBg="1"/>
          <p:bldP spid="35" grpId="44" animBg="1"/>
          <p:bldP spid="35" grpId="45" animBg="1"/>
          <p:bldP spid="35" grpId="46" animBg="1"/>
          <p:bldP spid="35" grpId="47" animBg="1"/>
          <p:bldP spid="35" grpId="48" animBg="1"/>
          <p:bldP spid="35" grpId="49" animBg="1"/>
          <p:bldP spid="35" grpId="50" animBg="1"/>
          <p:bldP spid="35" grpId="51" animBg="1"/>
          <p:bldP spid="35" grpId="52" animBg="1"/>
          <p:bldP spid="35" grpId="53" animBg="1"/>
          <p:bldP spid="36" grpId="0" animBg="1"/>
          <p:bldP spid="36" grpId="1" animBg="1"/>
          <p:bldP spid="36" grpId="2" animBg="1"/>
          <p:bldP spid="36" grpId="3" animBg="1"/>
          <p:bldP spid="36" grpId="4" animBg="1"/>
          <p:bldP spid="36" grpId="5" animBg="1"/>
          <p:bldP spid="36" grpId="6" animBg="1"/>
          <p:bldP spid="36" grpId="7" animBg="1"/>
          <p:bldP spid="36" grpId="8" animBg="1"/>
          <p:bldP spid="36" grpId="9" animBg="1"/>
          <p:bldP spid="36" grpId="10" animBg="1"/>
          <p:bldP spid="36" grpId="11" animBg="1"/>
          <p:bldP spid="36" grpId="12" animBg="1"/>
          <p:bldP spid="36" grpId="13" animBg="1"/>
          <p:bldP spid="36" grpId="14" animBg="1"/>
          <p:bldP spid="36" grpId="15" animBg="1"/>
          <p:bldP spid="36" grpId="16" animBg="1"/>
          <p:bldP spid="36" grpId="17" animBg="1"/>
          <p:bldP spid="36" grpId="18" animBg="1"/>
          <p:bldP spid="36" grpId="19" animBg="1"/>
          <p:bldP spid="36" grpId="20" animBg="1"/>
          <p:bldP spid="36" grpId="21" animBg="1"/>
          <p:bldP spid="36" grpId="22" animBg="1"/>
          <p:bldP spid="36" grpId="23" animBg="1"/>
          <p:bldP spid="36" grpId="24" animBg="1"/>
          <p:bldP spid="36" grpId="25" animBg="1"/>
          <p:bldP spid="36" grpId="26" animBg="1"/>
          <p:bldP spid="36" grpId="27" animBg="1"/>
          <p:bldP spid="36" grpId="28" animBg="1"/>
          <p:bldP spid="36" grpId="29" animBg="1"/>
          <p:bldP spid="36" grpId="30" animBg="1"/>
          <p:bldP spid="36" grpId="31" animBg="1"/>
          <p:bldP spid="36" grpId="32" animBg="1"/>
          <p:bldP spid="36" grpId="33" animBg="1"/>
          <p:bldP spid="36" grpId="34" animBg="1"/>
          <p:bldP spid="36" grpId="35" animBg="1"/>
          <p:bldP spid="36" grpId="36" animBg="1"/>
          <p:bldP spid="36" grpId="37" animBg="1"/>
          <p:bldP spid="36" grpId="38" animBg="1"/>
          <p:bldP spid="36" grpId="39" animBg="1"/>
          <p:bldP spid="36" grpId="40" animBg="1"/>
          <p:bldP spid="36" grpId="41" animBg="1"/>
          <p:bldP spid="36" grpId="42" animBg="1"/>
          <p:bldP spid="36" grpId="43" animBg="1"/>
          <p:bldP spid="36" grpId="44" animBg="1"/>
          <p:bldP spid="36" grpId="45" animBg="1"/>
          <p:bldP spid="36" grpId="46" animBg="1"/>
          <p:bldP spid="36" grpId="47" animBg="1"/>
          <p:bldP spid="36" grpId="48" animBg="1"/>
          <p:bldP spid="36" grpId="49" animBg="1"/>
          <p:bldP spid="36" grpId="50" animBg="1"/>
          <p:bldP spid="36" grpId="51" animBg="1"/>
          <p:bldP spid="36" grpId="52" animBg="1"/>
          <p:bldP spid="36" grpId="53" animBg="1"/>
          <p:bldP spid="37" grpId="0" animBg="1"/>
          <p:bldP spid="37" grpId="1" animBg="1"/>
          <p:bldP spid="37" grpId="2" animBg="1"/>
          <p:bldP spid="37" grpId="3" animBg="1"/>
          <p:bldP spid="37" grpId="4" animBg="1"/>
          <p:bldP spid="37" grpId="5" animBg="1"/>
          <p:bldP spid="37" grpId="6" animBg="1"/>
          <p:bldP spid="37" grpId="7" animBg="1"/>
          <p:bldP spid="37" grpId="8" animBg="1"/>
          <p:bldP spid="37" grpId="9" animBg="1"/>
          <p:bldP spid="37" grpId="10" animBg="1"/>
          <p:bldP spid="37" grpId="11" animBg="1"/>
          <p:bldP spid="37" grpId="12" animBg="1"/>
          <p:bldP spid="37" grpId="13" animBg="1"/>
          <p:bldP spid="37" grpId="14" animBg="1"/>
          <p:bldP spid="37" grpId="15" animBg="1"/>
          <p:bldP spid="37" grpId="16" animBg="1"/>
          <p:bldP spid="37" grpId="17" animBg="1"/>
          <p:bldP spid="37" grpId="18" animBg="1"/>
          <p:bldP spid="37" grpId="19" animBg="1"/>
          <p:bldP spid="37" grpId="20" animBg="1"/>
          <p:bldP spid="37" grpId="21" animBg="1"/>
          <p:bldP spid="37" grpId="22" animBg="1"/>
          <p:bldP spid="37" grpId="23" animBg="1"/>
          <p:bldP spid="37" grpId="24" animBg="1"/>
          <p:bldP spid="37" grpId="25" animBg="1"/>
          <p:bldP spid="37" grpId="26" animBg="1"/>
          <p:bldP spid="37" grpId="27" animBg="1"/>
          <p:bldP spid="37" grpId="28" animBg="1"/>
          <p:bldP spid="37" grpId="29" animBg="1"/>
          <p:bldP spid="37" grpId="30" animBg="1"/>
          <p:bldP spid="37" grpId="31" animBg="1"/>
          <p:bldP spid="37" grpId="32" animBg="1"/>
          <p:bldP spid="37" grpId="33" animBg="1"/>
          <p:bldP spid="37" grpId="34" animBg="1"/>
          <p:bldP spid="37" grpId="35" animBg="1"/>
          <p:bldP spid="37" grpId="36" animBg="1"/>
          <p:bldP spid="37" grpId="37" animBg="1"/>
          <p:bldP spid="37" grpId="38" animBg="1"/>
          <p:bldP spid="37" grpId="39" animBg="1"/>
          <p:bldP spid="37" grpId="40" animBg="1"/>
          <p:bldP spid="37" grpId="41" animBg="1"/>
          <p:bldP spid="37" grpId="42" animBg="1"/>
          <p:bldP spid="37" grpId="43" animBg="1"/>
          <p:bldP spid="37" grpId="44" animBg="1"/>
          <p:bldP spid="37" grpId="45" animBg="1"/>
          <p:bldP spid="37" grpId="46" animBg="1"/>
          <p:bldP spid="37" grpId="47" animBg="1"/>
          <p:bldP spid="37" grpId="48" animBg="1"/>
          <p:bldP spid="37" grpId="49" animBg="1"/>
          <p:bldP spid="37" grpId="50" animBg="1"/>
          <p:bldP spid="37" grpId="51" animBg="1"/>
          <p:bldP spid="37" grpId="52" animBg="1"/>
          <p:bldP spid="37" grpId="53" animBg="1"/>
          <p:bldP spid="38" grpId="0" animBg="1"/>
          <p:bldP spid="38" grpId="1" animBg="1"/>
          <p:bldP spid="38" grpId="2" animBg="1"/>
          <p:bldP spid="38" grpId="3" animBg="1"/>
          <p:bldP spid="38" grpId="4" animBg="1"/>
          <p:bldP spid="38" grpId="5" animBg="1"/>
          <p:bldP spid="38" grpId="6" animBg="1"/>
          <p:bldP spid="38" grpId="7" animBg="1"/>
          <p:bldP spid="38" grpId="8" animBg="1"/>
          <p:bldP spid="38" grpId="9" animBg="1"/>
          <p:bldP spid="38" grpId="10" animBg="1"/>
          <p:bldP spid="38" grpId="11" animBg="1"/>
          <p:bldP spid="38" grpId="12" animBg="1"/>
          <p:bldP spid="38" grpId="13" animBg="1"/>
          <p:bldP spid="38" grpId="14" animBg="1"/>
          <p:bldP spid="38" grpId="15" animBg="1"/>
          <p:bldP spid="38" grpId="16" animBg="1"/>
          <p:bldP spid="38" grpId="17" animBg="1"/>
          <p:bldP spid="38" grpId="18" animBg="1"/>
          <p:bldP spid="38" grpId="19" animBg="1"/>
          <p:bldP spid="38" grpId="20" animBg="1"/>
          <p:bldP spid="38" grpId="21" animBg="1"/>
          <p:bldP spid="38" grpId="22" animBg="1"/>
          <p:bldP spid="38" grpId="23" animBg="1"/>
          <p:bldP spid="38" grpId="24" animBg="1"/>
          <p:bldP spid="38" grpId="25" animBg="1"/>
          <p:bldP spid="38" grpId="26" animBg="1"/>
          <p:bldP spid="38" grpId="27" animBg="1"/>
          <p:bldP spid="38" grpId="28" animBg="1"/>
          <p:bldP spid="38" grpId="29" animBg="1"/>
          <p:bldP spid="38" grpId="30" animBg="1"/>
          <p:bldP spid="38" grpId="31" animBg="1"/>
          <p:bldP spid="38" grpId="32" animBg="1"/>
          <p:bldP spid="38" grpId="33" animBg="1"/>
          <p:bldP spid="38" grpId="34" animBg="1"/>
          <p:bldP spid="38" grpId="35" animBg="1"/>
          <p:bldP spid="38" grpId="36" animBg="1"/>
          <p:bldP spid="38" grpId="37" animBg="1"/>
          <p:bldP spid="38" grpId="38" animBg="1"/>
          <p:bldP spid="38" grpId="39" animBg="1"/>
          <p:bldP spid="38" grpId="40" animBg="1"/>
          <p:bldP spid="38" grpId="41" animBg="1"/>
          <p:bldP spid="38" grpId="42" animBg="1"/>
          <p:bldP spid="38" grpId="43" animBg="1"/>
          <p:bldP spid="38" grpId="44" animBg="1"/>
          <p:bldP spid="38" grpId="45" animBg="1"/>
          <p:bldP spid="38" grpId="46" animBg="1"/>
          <p:bldP spid="38" grpId="47" animBg="1"/>
          <p:bldP spid="38" grpId="48" animBg="1"/>
          <p:bldP spid="38" grpId="49" animBg="1"/>
          <p:bldP spid="38" grpId="50" animBg="1"/>
          <p:bldP spid="38" grpId="51" animBg="1"/>
          <p:bldP spid="38" grpId="52" animBg="1"/>
          <p:bldP spid="38" grpId="53" animBg="1"/>
          <p:bldP spid="39" grpId="0" animBg="1"/>
          <p:bldP spid="39" grpId="1" animBg="1"/>
          <p:bldP spid="39" grpId="2" animBg="1"/>
          <p:bldP spid="39" grpId="3" animBg="1"/>
          <p:bldP spid="39" grpId="4" animBg="1"/>
          <p:bldP spid="39" grpId="5" animBg="1"/>
          <p:bldP spid="39" grpId="6" animBg="1"/>
          <p:bldP spid="39" grpId="7" animBg="1"/>
          <p:bldP spid="39" grpId="8" animBg="1"/>
          <p:bldP spid="39" grpId="9" animBg="1"/>
          <p:bldP spid="39" grpId="10" animBg="1"/>
          <p:bldP spid="39" grpId="11" animBg="1"/>
          <p:bldP spid="39" grpId="12" animBg="1"/>
          <p:bldP spid="39" grpId="13" animBg="1"/>
          <p:bldP spid="39" grpId="14" animBg="1"/>
          <p:bldP spid="39" grpId="15" animBg="1"/>
          <p:bldP spid="39" grpId="16" animBg="1"/>
          <p:bldP spid="39" grpId="17" animBg="1"/>
          <p:bldP spid="39" grpId="18" animBg="1"/>
          <p:bldP spid="39" grpId="19" animBg="1"/>
          <p:bldP spid="39" grpId="20" animBg="1"/>
          <p:bldP spid="39" grpId="21" animBg="1"/>
          <p:bldP spid="39" grpId="22" animBg="1"/>
          <p:bldP spid="39" grpId="23" animBg="1"/>
          <p:bldP spid="39" grpId="24" animBg="1"/>
          <p:bldP spid="39" grpId="25" animBg="1"/>
          <p:bldP spid="39" grpId="26" animBg="1"/>
          <p:bldP spid="39" grpId="27" animBg="1"/>
          <p:bldP spid="39" grpId="28" animBg="1"/>
          <p:bldP spid="39" grpId="29" animBg="1"/>
          <p:bldP spid="39" grpId="30" animBg="1"/>
          <p:bldP spid="39" grpId="31" animBg="1"/>
          <p:bldP spid="39" grpId="32" animBg="1"/>
          <p:bldP spid="39" grpId="33" animBg="1"/>
          <p:bldP spid="39" grpId="34" animBg="1"/>
          <p:bldP spid="39" grpId="35" animBg="1"/>
          <p:bldP spid="39" grpId="36" animBg="1"/>
          <p:bldP spid="39" grpId="37" animBg="1"/>
          <p:bldP spid="39" grpId="38" animBg="1"/>
          <p:bldP spid="39" grpId="39" animBg="1"/>
          <p:bldP spid="39" grpId="40" animBg="1"/>
          <p:bldP spid="39" grpId="41" animBg="1"/>
          <p:bldP spid="39" grpId="42" animBg="1"/>
          <p:bldP spid="39" grpId="43" animBg="1"/>
          <p:bldP spid="39" grpId="44" animBg="1"/>
          <p:bldP spid="39" grpId="45" animBg="1"/>
          <p:bldP spid="39" grpId="46" animBg="1"/>
          <p:bldP spid="39" grpId="47" animBg="1"/>
          <p:bldP spid="39" grpId="48" animBg="1"/>
          <p:bldP spid="39" grpId="49" animBg="1"/>
          <p:bldP spid="39" grpId="50" animBg="1"/>
          <p:bldP spid="39" grpId="51" animBg="1"/>
          <p:bldP spid="39" grpId="52" animBg="1"/>
          <p:bldP spid="39" grpId="53" animBg="1"/>
          <p:bldP spid="40" grpId="0" animBg="1"/>
          <p:bldP spid="40" grpId="1" animBg="1"/>
          <p:bldP spid="40" grpId="2" animBg="1"/>
          <p:bldP spid="40" grpId="3" animBg="1"/>
          <p:bldP spid="40" grpId="4" animBg="1"/>
          <p:bldP spid="40" grpId="5" animBg="1"/>
          <p:bldP spid="40" grpId="6" animBg="1"/>
          <p:bldP spid="40" grpId="7" animBg="1"/>
          <p:bldP spid="40" grpId="8" animBg="1"/>
          <p:bldP spid="40" grpId="9" animBg="1"/>
          <p:bldP spid="40" grpId="10" animBg="1"/>
          <p:bldP spid="40" grpId="11" animBg="1"/>
          <p:bldP spid="40" grpId="12" animBg="1"/>
          <p:bldP spid="40" grpId="13" animBg="1"/>
          <p:bldP spid="40" grpId="14" animBg="1"/>
          <p:bldP spid="40" grpId="15" animBg="1"/>
          <p:bldP spid="40" grpId="16" animBg="1"/>
          <p:bldP spid="40" grpId="17" animBg="1"/>
          <p:bldP spid="40" grpId="18" animBg="1"/>
          <p:bldP spid="40" grpId="19" animBg="1"/>
          <p:bldP spid="40" grpId="20" animBg="1"/>
          <p:bldP spid="40" grpId="21" animBg="1"/>
          <p:bldP spid="40" grpId="22" animBg="1"/>
          <p:bldP spid="40" grpId="23" animBg="1"/>
          <p:bldP spid="40" grpId="24" animBg="1"/>
          <p:bldP spid="40" grpId="25" animBg="1"/>
          <p:bldP spid="40" grpId="26" animBg="1"/>
          <p:bldP spid="40" grpId="27" animBg="1"/>
          <p:bldP spid="40" grpId="28" animBg="1"/>
          <p:bldP spid="40" grpId="29" animBg="1"/>
          <p:bldP spid="40" grpId="30" animBg="1"/>
          <p:bldP spid="40" grpId="31" animBg="1"/>
          <p:bldP spid="40" grpId="32" animBg="1"/>
          <p:bldP spid="40" grpId="33" animBg="1"/>
          <p:bldP spid="40" grpId="34" animBg="1"/>
          <p:bldP spid="40" grpId="35" animBg="1"/>
          <p:bldP spid="40" grpId="36" animBg="1"/>
          <p:bldP spid="40" grpId="37" animBg="1"/>
          <p:bldP spid="40" grpId="38" animBg="1"/>
          <p:bldP spid="40" grpId="39" animBg="1"/>
          <p:bldP spid="40" grpId="40" animBg="1"/>
          <p:bldP spid="40" grpId="41" animBg="1"/>
          <p:bldP spid="40" grpId="42" animBg="1"/>
          <p:bldP spid="40" grpId="43" animBg="1"/>
          <p:bldP spid="40" grpId="44" animBg="1"/>
          <p:bldP spid="40" grpId="45" animBg="1"/>
          <p:bldP spid="40" grpId="46" animBg="1"/>
          <p:bldP spid="40" grpId="47" animBg="1"/>
          <p:bldP spid="40" grpId="48" animBg="1"/>
          <p:bldP spid="40" grpId="49" animBg="1"/>
          <p:bldP spid="40" grpId="50" animBg="1"/>
          <p:bldP spid="40" grpId="51" animBg="1"/>
          <p:bldP spid="40" grpId="52" animBg="1"/>
          <p:bldP spid="40" grpId="53" animBg="1"/>
          <p:bldP spid="41" grpId="0" animBg="1"/>
          <p:bldP spid="41" grpId="1" animBg="1"/>
          <p:bldP spid="41" grpId="2" animBg="1"/>
          <p:bldP spid="41" grpId="3" animBg="1"/>
          <p:bldP spid="41" grpId="4" animBg="1"/>
          <p:bldP spid="41" grpId="5" animBg="1"/>
          <p:bldP spid="41" grpId="6" animBg="1"/>
          <p:bldP spid="41" grpId="7" animBg="1"/>
          <p:bldP spid="41" grpId="8" animBg="1"/>
          <p:bldP spid="41" grpId="9" animBg="1"/>
          <p:bldP spid="41" grpId="10" animBg="1"/>
          <p:bldP spid="41" grpId="11" animBg="1"/>
          <p:bldP spid="41" grpId="12" animBg="1"/>
          <p:bldP spid="41" grpId="13" animBg="1"/>
          <p:bldP spid="41" grpId="14" animBg="1"/>
          <p:bldP spid="41" grpId="15" animBg="1"/>
          <p:bldP spid="41" grpId="16" animBg="1"/>
          <p:bldP spid="41" grpId="17" animBg="1"/>
          <p:bldP spid="41" grpId="18" animBg="1"/>
          <p:bldP spid="41" grpId="19" animBg="1"/>
          <p:bldP spid="41" grpId="20" animBg="1"/>
          <p:bldP spid="41" grpId="21" animBg="1"/>
          <p:bldP spid="41" grpId="22" animBg="1"/>
          <p:bldP spid="41" grpId="23" animBg="1"/>
          <p:bldP spid="41" grpId="24" animBg="1"/>
          <p:bldP spid="41" grpId="25" animBg="1"/>
          <p:bldP spid="41" grpId="26" animBg="1"/>
          <p:bldP spid="41" grpId="27" animBg="1"/>
          <p:bldP spid="41" grpId="28" animBg="1"/>
          <p:bldP spid="41" grpId="29" animBg="1"/>
          <p:bldP spid="41" grpId="30" animBg="1"/>
          <p:bldP spid="41" grpId="31" animBg="1"/>
          <p:bldP spid="41" grpId="32" animBg="1"/>
          <p:bldP spid="41" grpId="33" animBg="1"/>
          <p:bldP spid="41" grpId="34" animBg="1"/>
          <p:bldP spid="41" grpId="35" animBg="1"/>
          <p:bldP spid="41" grpId="36" animBg="1"/>
          <p:bldP spid="41" grpId="37" animBg="1"/>
          <p:bldP spid="41" grpId="38" animBg="1"/>
          <p:bldP spid="41" grpId="39" animBg="1"/>
          <p:bldP spid="41" grpId="40" animBg="1"/>
          <p:bldP spid="41" grpId="41" animBg="1"/>
          <p:bldP spid="41" grpId="42" animBg="1"/>
          <p:bldP spid="41" grpId="43" animBg="1"/>
          <p:bldP spid="41" grpId="44" animBg="1"/>
          <p:bldP spid="41" grpId="45" animBg="1"/>
          <p:bldP spid="41" grpId="46" animBg="1"/>
          <p:bldP spid="41" grpId="47" animBg="1"/>
          <p:bldP spid="41" grpId="48" animBg="1"/>
          <p:bldP spid="41" grpId="49" animBg="1"/>
          <p:bldP spid="41" grpId="50" animBg="1"/>
          <p:bldP spid="41" grpId="51" animBg="1"/>
          <p:bldP spid="41" grpId="52" animBg="1"/>
          <p:bldP spid="41" grpId="53" animBg="1"/>
          <p:bldP spid="42" grpId="0" animBg="1"/>
          <p:bldP spid="42" grpId="1" animBg="1"/>
          <p:bldP spid="42" grpId="2" animBg="1"/>
          <p:bldP spid="42" grpId="3" animBg="1"/>
          <p:bldP spid="42" grpId="4" animBg="1"/>
          <p:bldP spid="42" grpId="5" animBg="1"/>
          <p:bldP spid="42" grpId="6" animBg="1"/>
          <p:bldP spid="42" grpId="7" animBg="1"/>
          <p:bldP spid="42" grpId="8" animBg="1"/>
          <p:bldP spid="42" grpId="9" animBg="1"/>
          <p:bldP spid="42" grpId="10" animBg="1"/>
          <p:bldP spid="42" grpId="11" animBg="1"/>
          <p:bldP spid="42" grpId="12" animBg="1"/>
          <p:bldP spid="42" grpId="13" animBg="1"/>
          <p:bldP spid="42" grpId="14" animBg="1"/>
          <p:bldP spid="42" grpId="15" animBg="1"/>
          <p:bldP spid="42" grpId="16" animBg="1"/>
          <p:bldP spid="42" grpId="17" animBg="1"/>
          <p:bldP spid="42" grpId="18" animBg="1"/>
          <p:bldP spid="42" grpId="19" animBg="1"/>
          <p:bldP spid="42" grpId="20" animBg="1"/>
          <p:bldP spid="42" grpId="21" animBg="1"/>
          <p:bldP spid="42" grpId="22" animBg="1"/>
          <p:bldP spid="42" grpId="23" animBg="1"/>
          <p:bldP spid="42" grpId="24" animBg="1"/>
          <p:bldP spid="42" grpId="25" animBg="1"/>
          <p:bldP spid="42" grpId="26" animBg="1"/>
          <p:bldP spid="42" grpId="27" animBg="1"/>
          <p:bldP spid="42" grpId="28" animBg="1"/>
          <p:bldP spid="42" grpId="29" animBg="1"/>
          <p:bldP spid="42" grpId="30" animBg="1"/>
          <p:bldP spid="42" grpId="31" animBg="1"/>
          <p:bldP spid="42" grpId="32" animBg="1"/>
          <p:bldP spid="42" grpId="33" animBg="1"/>
          <p:bldP spid="42" grpId="34" animBg="1"/>
          <p:bldP spid="42" grpId="35" animBg="1"/>
          <p:bldP spid="42" grpId="36" animBg="1"/>
          <p:bldP spid="42" grpId="37" animBg="1"/>
          <p:bldP spid="42" grpId="38" animBg="1"/>
          <p:bldP spid="42" grpId="39" animBg="1"/>
          <p:bldP spid="42" grpId="40" animBg="1"/>
          <p:bldP spid="42" grpId="41" animBg="1"/>
          <p:bldP spid="42" grpId="42" animBg="1"/>
          <p:bldP spid="42" grpId="43" animBg="1"/>
          <p:bldP spid="42" grpId="44" animBg="1"/>
          <p:bldP spid="42" grpId="45" animBg="1"/>
          <p:bldP spid="42" grpId="46" animBg="1"/>
          <p:bldP spid="42" grpId="47" animBg="1"/>
          <p:bldP spid="42" grpId="48" animBg="1"/>
          <p:bldP spid="42" grpId="49" animBg="1"/>
          <p:bldP spid="42" grpId="50" animBg="1"/>
          <p:bldP spid="42" grpId="51" animBg="1"/>
          <p:bldP spid="42" grpId="52" animBg="1"/>
          <p:bldP spid="42" grpId="53" animBg="1"/>
          <p:bldP spid="43" grpId="0" animBg="1"/>
          <p:bldP spid="43" grpId="1" animBg="1"/>
          <p:bldP spid="43" grpId="2" animBg="1"/>
          <p:bldP spid="43" grpId="3" animBg="1"/>
          <p:bldP spid="43" grpId="4" animBg="1"/>
          <p:bldP spid="43" grpId="5" animBg="1"/>
          <p:bldP spid="43" grpId="6" animBg="1"/>
          <p:bldP spid="43" grpId="7" animBg="1"/>
          <p:bldP spid="43" grpId="8" animBg="1"/>
          <p:bldP spid="43" grpId="9" animBg="1"/>
          <p:bldP spid="43" grpId="10" animBg="1"/>
          <p:bldP spid="43" grpId="11" animBg="1"/>
          <p:bldP spid="43" grpId="12" animBg="1"/>
          <p:bldP spid="43" grpId="13" animBg="1"/>
          <p:bldP spid="43" grpId="14" animBg="1"/>
          <p:bldP spid="43" grpId="15" animBg="1"/>
          <p:bldP spid="43" grpId="16" animBg="1"/>
          <p:bldP spid="43" grpId="17" animBg="1"/>
          <p:bldP spid="43" grpId="18" animBg="1"/>
          <p:bldP spid="43" grpId="19" animBg="1"/>
          <p:bldP spid="43" grpId="20" animBg="1"/>
          <p:bldP spid="43" grpId="21" animBg="1"/>
          <p:bldP spid="43" grpId="22" animBg="1"/>
          <p:bldP spid="43" grpId="23" animBg="1"/>
          <p:bldP spid="43" grpId="24" animBg="1"/>
          <p:bldP spid="43" grpId="25" animBg="1"/>
          <p:bldP spid="43" grpId="26" animBg="1"/>
          <p:bldP spid="43" grpId="27" animBg="1"/>
          <p:bldP spid="43" grpId="28" animBg="1"/>
          <p:bldP spid="43" grpId="29" animBg="1"/>
          <p:bldP spid="43" grpId="30" animBg="1"/>
          <p:bldP spid="43" grpId="31" animBg="1"/>
          <p:bldP spid="43" grpId="32" animBg="1"/>
          <p:bldP spid="43" grpId="33" animBg="1"/>
          <p:bldP spid="43" grpId="34" animBg="1"/>
          <p:bldP spid="43" grpId="35" animBg="1"/>
          <p:bldP spid="43" grpId="36" animBg="1"/>
          <p:bldP spid="43" grpId="37" animBg="1"/>
          <p:bldP spid="43" grpId="38" animBg="1"/>
          <p:bldP spid="43" grpId="39" animBg="1"/>
          <p:bldP spid="43" grpId="40" animBg="1"/>
          <p:bldP spid="43" grpId="41" animBg="1"/>
          <p:bldP spid="43" grpId="42" animBg="1"/>
          <p:bldP spid="43" grpId="43" animBg="1"/>
          <p:bldP spid="43" grpId="44" animBg="1"/>
          <p:bldP spid="43" grpId="45" animBg="1"/>
          <p:bldP spid="43" grpId="46" animBg="1"/>
          <p:bldP spid="43" grpId="47" animBg="1"/>
          <p:bldP spid="43" grpId="48" animBg="1"/>
          <p:bldP spid="43" grpId="49" animBg="1"/>
          <p:bldP spid="43" grpId="50" animBg="1"/>
          <p:bldP spid="43" grpId="51" animBg="1"/>
          <p:bldP spid="43" grpId="52" animBg="1"/>
          <p:bldP spid="43" grpId="53" animBg="1"/>
          <p:bldP spid="44" grpId="0" animBg="1"/>
          <p:bldP spid="44" grpId="1" animBg="1"/>
          <p:bldP spid="44" grpId="2" animBg="1"/>
          <p:bldP spid="44" grpId="3" animBg="1"/>
          <p:bldP spid="44" grpId="4" animBg="1"/>
          <p:bldP spid="44" grpId="5" animBg="1"/>
          <p:bldP spid="44" grpId="6" animBg="1"/>
          <p:bldP spid="44" grpId="7" animBg="1"/>
          <p:bldP spid="44" grpId="8" animBg="1"/>
          <p:bldP spid="44" grpId="9" animBg="1"/>
          <p:bldP spid="44" grpId="10" animBg="1"/>
          <p:bldP spid="44" grpId="11" animBg="1"/>
          <p:bldP spid="44" grpId="12" animBg="1"/>
          <p:bldP spid="44" grpId="13" animBg="1"/>
          <p:bldP spid="44" grpId="14" animBg="1"/>
          <p:bldP spid="44" grpId="15" animBg="1"/>
          <p:bldP spid="44" grpId="16" animBg="1"/>
          <p:bldP spid="44" grpId="17" animBg="1"/>
          <p:bldP spid="44" grpId="18" animBg="1"/>
          <p:bldP spid="44" grpId="19" animBg="1"/>
          <p:bldP spid="44" grpId="20" animBg="1"/>
          <p:bldP spid="44" grpId="21" animBg="1"/>
          <p:bldP spid="44" grpId="22" animBg="1"/>
          <p:bldP spid="44" grpId="23" animBg="1"/>
          <p:bldP spid="44" grpId="24" animBg="1"/>
          <p:bldP spid="44" grpId="25" animBg="1"/>
          <p:bldP spid="44" grpId="26" animBg="1"/>
          <p:bldP spid="44" grpId="27" animBg="1"/>
          <p:bldP spid="44" grpId="28" animBg="1"/>
          <p:bldP spid="44" grpId="29" animBg="1"/>
          <p:bldP spid="44" grpId="30" animBg="1"/>
          <p:bldP spid="44" grpId="31" animBg="1"/>
          <p:bldP spid="44" grpId="32" animBg="1"/>
          <p:bldP spid="44" grpId="33" animBg="1"/>
          <p:bldP spid="44" grpId="34" animBg="1"/>
          <p:bldP spid="44" grpId="35" animBg="1"/>
          <p:bldP spid="44" grpId="36" animBg="1"/>
          <p:bldP spid="44" grpId="37" animBg="1"/>
          <p:bldP spid="44" grpId="38" animBg="1"/>
          <p:bldP spid="44" grpId="39" animBg="1"/>
          <p:bldP spid="44" grpId="40" animBg="1"/>
          <p:bldP spid="44" grpId="41" animBg="1"/>
          <p:bldP spid="44" grpId="42" animBg="1"/>
          <p:bldP spid="44" grpId="43" animBg="1"/>
          <p:bldP spid="44" grpId="44" animBg="1"/>
          <p:bldP spid="44" grpId="45" animBg="1"/>
          <p:bldP spid="44" grpId="46" animBg="1"/>
          <p:bldP spid="44" grpId="47" animBg="1"/>
          <p:bldP spid="44" grpId="48" animBg="1"/>
          <p:bldP spid="44" grpId="49" animBg="1"/>
          <p:bldP spid="44" grpId="50" animBg="1"/>
          <p:bldP spid="44" grpId="51" animBg="1"/>
          <p:bldP spid="44" grpId="52" animBg="1"/>
          <p:bldP spid="44" grpId="53" animBg="1"/>
          <p:bldP spid="45" grpId="0" animBg="1"/>
          <p:bldP spid="45" grpId="1" animBg="1"/>
          <p:bldP spid="45" grpId="2" animBg="1"/>
          <p:bldP spid="45" grpId="3" animBg="1"/>
          <p:bldP spid="45" grpId="4" animBg="1"/>
          <p:bldP spid="45" grpId="5" animBg="1"/>
          <p:bldP spid="45" grpId="6" animBg="1"/>
          <p:bldP spid="45" grpId="7" animBg="1"/>
          <p:bldP spid="45" grpId="8" animBg="1"/>
          <p:bldP spid="45" grpId="9" animBg="1"/>
          <p:bldP spid="45" grpId="10" animBg="1"/>
          <p:bldP spid="45" grpId="11" animBg="1"/>
          <p:bldP spid="45" grpId="12" animBg="1"/>
          <p:bldP spid="45" grpId="13" animBg="1"/>
          <p:bldP spid="45" grpId="14" animBg="1"/>
          <p:bldP spid="45" grpId="15" animBg="1"/>
          <p:bldP spid="45" grpId="16" animBg="1"/>
          <p:bldP spid="45" grpId="17" animBg="1"/>
          <p:bldP spid="45" grpId="18" animBg="1"/>
          <p:bldP spid="45" grpId="19" animBg="1"/>
          <p:bldP spid="45" grpId="20" animBg="1"/>
          <p:bldP spid="45" grpId="21" animBg="1"/>
          <p:bldP spid="45" grpId="22" animBg="1"/>
          <p:bldP spid="45" grpId="23" animBg="1"/>
          <p:bldP spid="45" grpId="24" animBg="1"/>
          <p:bldP spid="45" grpId="25" animBg="1"/>
          <p:bldP spid="45" grpId="26" animBg="1"/>
          <p:bldP spid="45" grpId="27" animBg="1"/>
          <p:bldP spid="45" grpId="28" animBg="1"/>
          <p:bldP spid="45" grpId="29" animBg="1"/>
          <p:bldP spid="45" grpId="30" animBg="1"/>
          <p:bldP spid="45" grpId="31" animBg="1"/>
          <p:bldP spid="45" grpId="32" animBg="1"/>
          <p:bldP spid="45" grpId="33" animBg="1"/>
          <p:bldP spid="45" grpId="34" animBg="1"/>
          <p:bldP spid="45" grpId="35" animBg="1"/>
          <p:bldP spid="45" grpId="36" animBg="1"/>
          <p:bldP spid="45" grpId="37" animBg="1"/>
          <p:bldP spid="45" grpId="38" animBg="1"/>
          <p:bldP spid="45" grpId="39" animBg="1"/>
          <p:bldP spid="45" grpId="40" animBg="1"/>
          <p:bldP spid="45" grpId="41" animBg="1"/>
          <p:bldP spid="45" grpId="42" animBg="1"/>
          <p:bldP spid="45" grpId="43" animBg="1"/>
          <p:bldP spid="45" grpId="44" animBg="1"/>
          <p:bldP spid="45" grpId="45" animBg="1"/>
          <p:bldP spid="45" grpId="46" animBg="1"/>
          <p:bldP spid="45" grpId="47" animBg="1"/>
          <p:bldP spid="45" grpId="48" animBg="1"/>
          <p:bldP spid="45" grpId="49" animBg="1"/>
          <p:bldP spid="45" grpId="50" animBg="1"/>
          <p:bldP spid="45" grpId="51" animBg="1"/>
          <p:bldP spid="45" grpId="52" animBg="1"/>
          <p:bldP spid="45" grpId="53" animBg="1"/>
          <p:bldP spid="46" grpId="0" animBg="1"/>
          <p:bldP spid="46" grpId="1" animBg="1"/>
          <p:bldP spid="46" grpId="2" animBg="1"/>
          <p:bldP spid="46" grpId="3" animBg="1"/>
          <p:bldP spid="46" grpId="4" animBg="1"/>
          <p:bldP spid="46" grpId="5" animBg="1"/>
          <p:bldP spid="46" grpId="6" animBg="1"/>
          <p:bldP spid="46" grpId="7" animBg="1"/>
          <p:bldP spid="46" grpId="8" animBg="1"/>
          <p:bldP spid="46" grpId="9" animBg="1"/>
          <p:bldP spid="46" grpId="10" animBg="1"/>
          <p:bldP spid="46" grpId="11" animBg="1"/>
          <p:bldP spid="46" grpId="12" animBg="1"/>
          <p:bldP spid="46" grpId="13" animBg="1"/>
          <p:bldP spid="46" grpId="14" animBg="1"/>
          <p:bldP spid="46" grpId="15" animBg="1"/>
          <p:bldP spid="46" grpId="16" animBg="1"/>
          <p:bldP spid="46" grpId="17" animBg="1"/>
          <p:bldP spid="46" grpId="18" animBg="1"/>
          <p:bldP spid="46" grpId="19" animBg="1"/>
          <p:bldP spid="46" grpId="20" animBg="1"/>
          <p:bldP spid="46" grpId="21" animBg="1"/>
          <p:bldP spid="46" grpId="22" animBg="1"/>
          <p:bldP spid="46" grpId="23" animBg="1"/>
          <p:bldP spid="46" grpId="24" animBg="1"/>
          <p:bldP spid="46" grpId="25" animBg="1"/>
          <p:bldP spid="46" grpId="26" animBg="1"/>
          <p:bldP spid="46" grpId="27" animBg="1"/>
          <p:bldP spid="46" grpId="28" animBg="1"/>
          <p:bldP spid="46" grpId="29" animBg="1"/>
          <p:bldP spid="46" grpId="30" animBg="1"/>
          <p:bldP spid="46" grpId="31" animBg="1"/>
          <p:bldP spid="46" grpId="32" animBg="1"/>
          <p:bldP spid="46" grpId="33" animBg="1"/>
          <p:bldP spid="46" grpId="34" animBg="1"/>
          <p:bldP spid="46" grpId="35" animBg="1"/>
          <p:bldP spid="46" grpId="36" animBg="1"/>
          <p:bldP spid="46" grpId="37" animBg="1"/>
          <p:bldP spid="46" grpId="38" animBg="1"/>
          <p:bldP spid="46" grpId="39" animBg="1"/>
          <p:bldP spid="46" grpId="40" animBg="1"/>
          <p:bldP spid="46" grpId="41" animBg="1"/>
          <p:bldP spid="46" grpId="42" animBg="1"/>
          <p:bldP spid="46" grpId="43" animBg="1"/>
          <p:bldP spid="46" grpId="44" animBg="1"/>
          <p:bldP spid="46" grpId="45" animBg="1"/>
          <p:bldP spid="46" grpId="46" animBg="1"/>
          <p:bldP spid="46" grpId="47" animBg="1"/>
          <p:bldP spid="46" grpId="48" animBg="1"/>
          <p:bldP spid="46" grpId="49" animBg="1"/>
          <p:bldP spid="46" grpId="50" animBg="1"/>
          <p:bldP spid="46" grpId="51" animBg="1"/>
          <p:bldP spid="46" grpId="52" animBg="1"/>
          <p:bldP spid="46" grpId="53" animBg="1"/>
          <p:bldP spid="47" grpId="0" animBg="1"/>
          <p:bldP spid="47" grpId="1" animBg="1"/>
          <p:bldP spid="47" grpId="2" animBg="1"/>
          <p:bldP spid="47" grpId="3" animBg="1"/>
          <p:bldP spid="47" grpId="4" animBg="1"/>
          <p:bldP spid="47" grpId="5" animBg="1"/>
          <p:bldP spid="47" grpId="6" animBg="1"/>
          <p:bldP spid="47" grpId="7" animBg="1"/>
          <p:bldP spid="47" grpId="8" animBg="1"/>
          <p:bldP spid="47" grpId="9" animBg="1"/>
          <p:bldP spid="47" grpId="10" animBg="1"/>
          <p:bldP spid="47" grpId="11" animBg="1"/>
          <p:bldP spid="47" grpId="12" animBg="1"/>
          <p:bldP spid="47" grpId="13" animBg="1"/>
          <p:bldP spid="47" grpId="14" animBg="1"/>
          <p:bldP spid="47" grpId="15" animBg="1"/>
          <p:bldP spid="47" grpId="16" animBg="1"/>
          <p:bldP spid="47" grpId="17" animBg="1"/>
          <p:bldP spid="47" grpId="18" animBg="1"/>
          <p:bldP spid="47" grpId="19" animBg="1"/>
          <p:bldP spid="47" grpId="20" animBg="1"/>
          <p:bldP spid="47" grpId="21" animBg="1"/>
          <p:bldP spid="47" grpId="22" animBg="1"/>
          <p:bldP spid="47" grpId="23" animBg="1"/>
          <p:bldP spid="47" grpId="24" animBg="1"/>
          <p:bldP spid="47" grpId="25" animBg="1"/>
          <p:bldP spid="47" grpId="26" animBg="1"/>
          <p:bldP spid="47" grpId="27" animBg="1"/>
          <p:bldP spid="47" grpId="28" animBg="1"/>
          <p:bldP spid="47" grpId="29" animBg="1"/>
          <p:bldP spid="47" grpId="30" animBg="1"/>
          <p:bldP spid="47" grpId="31" animBg="1"/>
          <p:bldP spid="47" grpId="32" animBg="1"/>
          <p:bldP spid="47" grpId="33" animBg="1"/>
          <p:bldP spid="47" grpId="34" animBg="1"/>
          <p:bldP spid="47" grpId="35" animBg="1"/>
          <p:bldP spid="47" grpId="36" animBg="1"/>
          <p:bldP spid="47" grpId="37" animBg="1"/>
          <p:bldP spid="47" grpId="38" animBg="1"/>
          <p:bldP spid="47" grpId="39" animBg="1"/>
          <p:bldP spid="47" grpId="40" animBg="1"/>
          <p:bldP spid="47" grpId="41" animBg="1"/>
          <p:bldP spid="47" grpId="42" animBg="1"/>
          <p:bldP spid="47" grpId="43" animBg="1"/>
          <p:bldP spid="47" grpId="44" animBg="1"/>
          <p:bldP spid="47" grpId="45" animBg="1"/>
          <p:bldP spid="47" grpId="46" animBg="1"/>
          <p:bldP spid="47" grpId="47" animBg="1"/>
          <p:bldP spid="47" grpId="48" animBg="1"/>
          <p:bldP spid="47" grpId="49" animBg="1"/>
          <p:bldP spid="47" grpId="50" animBg="1"/>
          <p:bldP spid="47" grpId="51" animBg="1"/>
          <p:bldP spid="47" grpId="52" animBg="1"/>
          <p:bldP spid="47" grpId="53" animBg="1"/>
          <p:bldP spid="48" grpId="0" animBg="1"/>
          <p:bldP spid="48" grpId="1" animBg="1"/>
          <p:bldP spid="48" grpId="2" animBg="1"/>
          <p:bldP spid="48" grpId="3" animBg="1"/>
          <p:bldP spid="48" grpId="4" animBg="1"/>
          <p:bldP spid="48" grpId="5" animBg="1"/>
          <p:bldP spid="48" grpId="6" animBg="1"/>
          <p:bldP spid="48" grpId="7" animBg="1"/>
          <p:bldP spid="48" grpId="8" animBg="1"/>
          <p:bldP spid="48" grpId="9" animBg="1"/>
          <p:bldP spid="48" grpId="10" animBg="1"/>
          <p:bldP spid="48" grpId="11" animBg="1"/>
          <p:bldP spid="48" grpId="12" animBg="1"/>
          <p:bldP spid="48" grpId="13" animBg="1"/>
          <p:bldP spid="48" grpId="14" animBg="1"/>
          <p:bldP spid="48" grpId="15" animBg="1"/>
          <p:bldP spid="48" grpId="16" animBg="1"/>
          <p:bldP spid="48" grpId="17" animBg="1"/>
          <p:bldP spid="48" grpId="18" animBg="1"/>
          <p:bldP spid="48" grpId="19" animBg="1"/>
          <p:bldP spid="48" grpId="20" animBg="1"/>
          <p:bldP spid="48" grpId="21" animBg="1"/>
          <p:bldP spid="48" grpId="22" animBg="1"/>
          <p:bldP spid="48" grpId="23" animBg="1"/>
          <p:bldP spid="48" grpId="24" animBg="1"/>
          <p:bldP spid="48" grpId="25" animBg="1"/>
          <p:bldP spid="48" grpId="26" animBg="1"/>
          <p:bldP spid="48" grpId="27" animBg="1"/>
          <p:bldP spid="48" grpId="28" animBg="1"/>
          <p:bldP spid="48" grpId="29" animBg="1"/>
          <p:bldP spid="48" grpId="30" animBg="1"/>
          <p:bldP spid="48" grpId="31" animBg="1"/>
          <p:bldP spid="48" grpId="32" animBg="1"/>
          <p:bldP spid="48" grpId="33" animBg="1"/>
          <p:bldP spid="48" grpId="34" animBg="1"/>
          <p:bldP spid="48" grpId="35" animBg="1"/>
          <p:bldP spid="48" grpId="36" animBg="1"/>
          <p:bldP spid="48" grpId="37" animBg="1"/>
          <p:bldP spid="48" grpId="38" animBg="1"/>
          <p:bldP spid="48" grpId="39" animBg="1"/>
          <p:bldP spid="48" grpId="40" animBg="1"/>
          <p:bldP spid="48" grpId="41" animBg="1"/>
          <p:bldP spid="48" grpId="42" animBg="1"/>
          <p:bldP spid="48" grpId="43" animBg="1"/>
          <p:bldP spid="48" grpId="44" animBg="1"/>
          <p:bldP spid="48" grpId="45" animBg="1"/>
          <p:bldP spid="48" grpId="46" animBg="1"/>
          <p:bldP spid="48" grpId="47" animBg="1"/>
          <p:bldP spid="48" grpId="48" animBg="1"/>
          <p:bldP spid="48" grpId="49" animBg="1"/>
          <p:bldP spid="48" grpId="50" animBg="1"/>
          <p:bldP spid="48" grpId="51" animBg="1"/>
          <p:bldP spid="48" grpId="52" animBg="1"/>
          <p:bldP spid="48" grpId="53" animBg="1"/>
          <p:bldP spid="49" grpId="0" animBg="1"/>
          <p:bldP spid="49" grpId="1" animBg="1"/>
          <p:bldP spid="49" grpId="2" animBg="1"/>
          <p:bldP spid="49" grpId="3" animBg="1"/>
          <p:bldP spid="49" grpId="4" animBg="1"/>
          <p:bldP spid="49" grpId="5" animBg="1"/>
          <p:bldP spid="49" grpId="6" animBg="1"/>
          <p:bldP spid="49" grpId="7" animBg="1"/>
          <p:bldP spid="49" grpId="8" animBg="1"/>
          <p:bldP spid="49" grpId="9" animBg="1"/>
          <p:bldP spid="49" grpId="10" animBg="1"/>
          <p:bldP spid="49" grpId="11" animBg="1"/>
          <p:bldP spid="49" grpId="12" animBg="1"/>
          <p:bldP spid="49" grpId="13" animBg="1"/>
          <p:bldP spid="49" grpId="14" animBg="1"/>
          <p:bldP spid="49" grpId="15" animBg="1"/>
          <p:bldP spid="49" grpId="16" animBg="1"/>
          <p:bldP spid="49" grpId="17" animBg="1"/>
          <p:bldP spid="49" grpId="18" animBg="1"/>
          <p:bldP spid="49" grpId="19" animBg="1"/>
          <p:bldP spid="49" grpId="20" animBg="1"/>
          <p:bldP spid="49" grpId="21" animBg="1"/>
          <p:bldP spid="49" grpId="22" animBg="1"/>
          <p:bldP spid="49" grpId="23" animBg="1"/>
          <p:bldP spid="49" grpId="24" animBg="1"/>
          <p:bldP spid="49" grpId="25" animBg="1"/>
          <p:bldP spid="49" grpId="26" animBg="1"/>
          <p:bldP spid="49" grpId="27" animBg="1"/>
          <p:bldP spid="49" grpId="28" animBg="1"/>
          <p:bldP spid="49" grpId="29" animBg="1"/>
          <p:bldP spid="49" grpId="30" animBg="1"/>
          <p:bldP spid="49" grpId="31" animBg="1"/>
          <p:bldP spid="49" grpId="32" animBg="1"/>
          <p:bldP spid="49" grpId="33" animBg="1"/>
          <p:bldP spid="49" grpId="34" animBg="1"/>
          <p:bldP spid="49" grpId="35" animBg="1"/>
          <p:bldP spid="49" grpId="36" animBg="1"/>
          <p:bldP spid="49" grpId="37" animBg="1"/>
          <p:bldP spid="49" grpId="38" animBg="1"/>
          <p:bldP spid="49" grpId="39" animBg="1"/>
          <p:bldP spid="49" grpId="40" animBg="1"/>
          <p:bldP spid="49" grpId="41" animBg="1"/>
          <p:bldP spid="49" grpId="42" animBg="1"/>
          <p:bldP spid="49" grpId="43" animBg="1"/>
          <p:bldP spid="49" grpId="44" animBg="1"/>
          <p:bldP spid="49" grpId="45" animBg="1"/>
          <p:bldP spid="49" grpId="46" animBg="1"/>
          <p:bldP spid="49" grpId="47" animBg="1"/>
          <p:bldP spid="49" grpId="48" animBg="1"/>
          <p:bldP spid="49" grpId="49" animBg="1"/>
          <p:bldP spid="49" grpId="50" animBg="1"/>
          <p:bldP spid="49" grpId="51" animBg="1"/>
          <p:bldP spid="49" grpId="52" animBg="1"/>
          <p:bldP spid="49" grpId="53" animBg="1"/>
          <p:bldP spid="50" grpId="0" animBg="1"/>
          <p:bldP spid="50" grpId="1" animBg="1"/>
          <p:bldP spid="50" grpId="2" animBg="1"/>
          <p:bldP spid="50" grpId="3" animBg="1"/>
          <p:bldP spid="50" grpId="4" animBg="1"/>
          <p:bldP spid="50" grpId="5" animBg="1"/>
          <p:bldP spid="50" grpId="6" animBg="1"/>
          <p:bldP spid="50" grpId="7" animBg="1"/>
          <p:bldP spid="50" grpId="8" animBg="1"/>
          <p:bldP spid="50" grpId="9" animBg="1"/>
          <p:bldP spid="50" grpId="10" animBg="1"/>
          <p:bldP spid="50" grpId="11" animBg="1"/>
          <p:bldP spid="50" grpId="12" animBg="1"/>
          <p:bldP spid="50" grpId="13" animBg="1"/>
          <p:bldP spid="50" grpId="14" animBg="1"/>
          <p:bldP spid="50" grpId="15" animBg="1"/>
          <p:bldP spid="50" grpId="16" animBg="1"/>
          <p:bldP spid="50" grpId="17" animBg="1"/>
          <p:bldP spid="50" grpId="18" animBg="1"/>
          <p:bldP spid="50" grpId="19" animBg="1"/>
          <p:bldP spid="50" grpId="20" animBg="1"/>
          <p:bldP spid="50" grpId="21" animBg="1"/>
          <p:bldP spid="50" grpId="22" animBg="1"/>
          <p:bldP spid="50" grpId="23" animBg="1"/>
          <p:bldP spid="50" grpId="24" animBg="1"/>
          <p:bldP spid="50" grpId="25" animBg="1"/>
          <p:bldP spid="50" grpId="26" animBg="1"/>
          <p:bldP spid="50" grpId="27" animBg="1"/>
          <p:bldP spid="50" grpId="28" animBg="1"/>
          <p:bldP spid="50" grpId="29" animBg="1"/>
          <p:bldP spid="50" grpId="30" animBg="1"/>
          <p:bldP spid="50" grpId="31" animBg="1"/>
          <p:bldP spid="50" grpId="32" animBg="1"/>
          <p:bldP spid="50" grpId="33" animBg="1"/>
          <p:bldP spid="50" grpId="34" animBg="1"/>
          <p:bldP spid="50" grpId="35" animBg="1"/>
          <p:bldP spid="50" grpId="36" animBg="1"/>
          <p:bldP spid="50" grpId="37" animBg="1"/>
          <p:bldP spid="50" grpId="38" animBg="1"/>
          <p:bldP spid="50" grpId="39" animBg="1"/>
          <p:bldP spid="50" grpId="40" animBg="1"/>
          <p:bldP spid="50" grpId="41" animBg="1"/>
          <p:bldP spid="50" grpId="42" animBg="1"/>
          <p:bldP spid="50" grpId="43" animBg="1"/>
          <p:bldP spid="50" grpId="44" animBg="1"/>
          <p:bldP spid="50" grpId="45" animBg="1"/>
          <p:bldP spid="50" grpId="46" animBg="1"/>
          <p:bldP spid="50" grpId="47" animBg="1"/>
          <p:bldP spid="50" grpId="48" animBg="1"/>
          <p:bldP spid="50" grpId="49" animBg="1"/>
          <p:bldP spid="50" grpId="50" animBg="1"/>
          <p:bldP spid="50" grpId="51" animBg="1"/>
          <p:bldP spid="50" grpId="52" animBg="1"/>
          <p:bldP spid="50" grpId="53" animBg="1"/>
          <p:bldP spid="51" grpId="0" animBg="1"/>
          <p:bldP spid="51" grpId="1" animBg="1"/>
          <p:bldP spid="51" grpId="2" animBg="1"/>
          <p:bldP spid="51" grpId="3" animBg="1"/>
          <p:bldP spid="51" grpId="4" animBg="1"/>
          <p:bldP spid="51" grpId="5" animBg="1"/>
          <p:bldP spid="51" grpId="6" animBg="1"/>
          <p:bldP spid="51" grpId="7" animBg="1"/>
          <p:bldP spid="51" grpId="8" animBg="1"/>
          <p:bldP spid="51" grpId="9" animBg="1"/>
          <p:bldP spid="51" grpId="10" animBg="1"/>
          <p:bldP spid="51" grpId="11" animBg="1"/>
          <p:bldP spid="51" grpId="12" animBg="1"/>
          <p:bldP spid="51" grpId="13" animBg="1"/>
          <p:bldP spid="51" grpId="14" animBg="1"/>
          <p:bldP spid="51" grpId="15" animBg="1"/>
          <p:bldP spid="51" grpId="16" animBg="1"/>
          <p:bldP spid="51" grpId="17" animBg="1"/>
          <p:bldP spid="51" grpId="18" animBg="1"/>
          <p:bldP spid="51" grpId="19" animBg="1"/>
          <p:bldP spid="51" grpId="20" animBg="1"/>
          <p:bldP spid="51" grpId="21" animBg="1"/>
          <p:bldP spid="51" grpId="22" animBg="1"/>
          <p:bldP spid="51" grpId="23" animBg="1"/>
          <p:bldP spid="51" grpId="24" animBg="1"/>
          <p:bldP spid="51" grpId="25" animBg="1"/>
          <p:bldP spid="51" grpId="26" animBg="1"/>
          <p:bldP spid="51" grpId="27" animBg="1"/>
          <p:bldP spid="51" grpId="28" animBg="1"/>
          <p:bldP spid="51" grpId="29" animBg="1"/>
          <p:bldP spid="51" grpId="30" animBg="1"/>
          <p:bldP spid="51" grpId="31" animBg="1"/>
          <p:bldP spid="51" grpId="32" animBg="1"/>
          <p:bldP spid="51" grpId="33" animBg="1"/>
          <p:bldP spid="51" grpId="34" animBg="1"/>
          <p:bldP spid="51" grpId="35" animBg="1"/>
          <p:bldP spid="51" grpId="36" animBg="1"/>
          <p:bldP spid="51" grpId="37" animBg="1"/>
          <p:bldP spid="51" grpId="38" animBg="1"/>
          <p:bldP spid="51" grpId="39" animBg="1"/>
          <p:bldP spid="51" grpId="40" animBg="1"/>
          <p:bldP spid="51" grpId="41" animBg="1"/>
          <p:bldP spid="51" grpId="42" animBg="1"/>
          <p:bldP spid="51" grpId="43" animBg="1"/>
          <p:bldP spid="51" grpId="44" animBg="1"/>
          <p:bldP spid="51" grpId="45" animBg="1"/>
          <p:bldP spid="51" grpId="46" animBg="1"/>
          <p:bldP spid="51" grpId="47" animBg="1"/>
          <p:bldP spid="51" grpId="48" animBg="1"/>
          <p:bldP spid="51" grpId="49" animBg="1"/>
          <p:bldP spid="51" grpId="50" animBg="1"/>
          <p:bldP spid="51" grpId="51" animBg="1"/>
          <p:bldP spid="51" grpId="52" animBg="1"/>
          <p:bldP spid="51" grpId="53" animBg="1"/>
          <p:bldP spid="52" grpId="0" animBg="1"/>
          <p:bldP spid="52" grpId="1" animBg="1"/>
          <p:bldP spid="52" grpId="2" animBg="1"/>
          <p:bldP spid="52" grpId="3" animBg="1"/>
          <p:bldP spid="52" grpId="4" animBg="1"/>
          <p:bldP spid="52" grpId="5" animBg="1"/>
          <p:bldP spid="52" grpId="6" animBg="1"/>
          <p:bldP spid="52" grpId="7" animBg="1"/>
          <p:bldP spid="52" grpId="8" animBg="1"/>
          <p:bldP spid="52" grpId="9" animBg="1"/>
          <p:bldP spid="52" grpId="10" animBg="1"/>
          <p:bldP spid="52" grpId="11" animBg="1"/>
          <p:bldP spid="52" grpId="12" animBg="1"/>
          <p:bldP spid="52" grpId="13" animBg="1"/>
          <p:bldP spid="52" grpId="14" animBg="1"/>
          <p:bldP spid="52" grpId="15" animBg="1"/>
          <p:bldP spid="52" grpId="16" animBg="1"/>
          <p:bldP spid="52" grpId="17" animBg="1"/>
          <p:bldP spid="52" grpId="18" animBg="1"/>
          <p:bldP spid="52" grpId="19" animBg="1"/>
          <p:bldP spid="52" grpId="20" animBg="1"/>
          <p:bldP spid="52" grpId="21" animBg="1"/>
          <p:bldP spid="52" grpId="22" animBg="1"/>
          <p:bldP spid="52" grpId="23" animBg="1"/>
          <p:bldP spid="52" grpId="24" animBg="1"/>
          <p:bldP spid="52" grpId="25" animBg="1"/>
          <p:bldP spid="52" grpId="26" animBg="1"/>
          <p:bldP spid="52" grpId="27" animBg="1"/>
          <p:bldP spid="52" grpId="28" animBg="1"/>
          <p:bldP spid="52" grpId="29" animBg="1"/>
          <p:bldP spid="52" grpId="30" animBg="1"/>
          <p:bldP spid="52" grpId="31" animBg="1"/>
          <p:bldP spid="52" grpId="32" animBg="1"/>
          <p:bldP spid="52" grpId="33" animBg="1"/>
          <p:bldP spid="52" grpId="34" animBg="1"/>
          <p:bldP spid="52" grpId="35" animBg="1"/>
          <p:bldP spid="52" grpId="36" animBg="1"/>
          <p:bldP spid="52" grpId="37" animBg="1"/>
          <p:bldP spid="52" grpId="38" animBg="1"/>
          <p:bldP spid="52" grpId="39" animBg="1"/>
          <p:bldP spid="52" grpId="40" animBg="1"/>
          <p:bldP spid="52" grpId="41" animBg="1"/>
          <p:bldP spid="52" grpId="42" animBg="1"/>
          <p:bldP spid="52" grpId="43" animBg="1"/>
          <p:bldP spid="52" grpId="44" animBg="1"/>
          <p:bldP spid="52" grpId="45" animBg="1"/>
          <p:bldP spid="52" grpId="46" animBg="1"/>
          <p:bldP spid="52" grpId="47" animBg="1"/>
          <p:bldP spid="52" grpId="48" animBg="1"/>
          <p:bldP spid="52" grpId="49" animBg="1"/>
          <p:bldP spid="52" grpId="50" animBg="1"/>
          <p:bldP spid="52" grpId="51" animBg="1"/>
          <p:bldP spid="52" grpId="52" animBg="1"/>
          <p:bldP spid="52" grpId="53" animBg="1"/>
          <p:bldP spid="53" grpId="0" animBg="1"/>
          <p:bldP spid="53" grpId="1" animBg="1"/>
          <p:bldP spid="53" grpId="2" animBg="1"/>
          <p:bldP spid="53" grpId="3" animBg="1"/>
          <p:bldP spid="53" grpId="4" animBg="1"/>
          <p:bldP spid="53" grpId="5" animBg="1"/>
          <p:bldP spid="53" grpId="6" animBg="1"/>
          <p:bldP spid="53" grpId="7" animBg="1"/>
          <p:bldP spid="53" grpId="8" animBg="1"/>
          <p:bldP spid="53" grpId="9" animBg="1"/>
          <p:bldP spid="53" grpId="10" animBg="1"/>
          <p:bldP spid="53" grpId="11" animBg="1"/>
          <p:bldP spid="53" grpId="12" animBg="1"/>
          <p:bldP spid="53" grpId="13" animBg="1"/>
          <p:bldP spid="53" grpId="14" animBg="1"/>
          <p:bldP spid="53" grpId="15" animBg="1"/>
          <p:bldP spid="53" grpId="16" animBg="1"/>
          <p:bldP spid="53" grpId="17" animBg="1"/>
          <p:bldP spid="53" grpId="18" animBg="1"/>
          <p:bldP spid="53" grpId="19" animBg="1"/>
          <p:bldP spid="53" grpId="20" animBg="1"/>
          <p:bldP spid="53" grpId="21" animBg="1"/>
          <p:bldP spid="53" grpId="22" animBg="1"/>
          <p:bldP spid="53" grpId="23" animBg="1"/>
          <p:bldP spid="53" grpId="24" animBg="1"/>
          <p:bldP spid="53" grpId="25" animBg="1"/>
          <p:bldP spid="53" grpId="26" animBg="1"/>
          <p:bldP spid="53" grpId="27" animBg="1"/>
          <p:bldP spid="53" grpId="28" animBg="1"/>
          <p:bldP spid="53" grpId="29" animBg="1"/>
          <p:bldP spid="53" grpId="30" animBg="1"/>
          <p:bldP spid="53" grpId="31" animBg="1"/>
          <p:bldP spid="53" grpId="32" animBg="1"/>
          <p:bldP spid="53" grpId="33" animBg="1"/>
          <p:bldP spid="53" grpId="34" animBg="1"/>
          <p:bldP spid="53" grpId="35" animBg="1"/>
          <p:bldP spid="53" grpId="36" animBg="1"/>
          <p:bldP spid="53" grpId="37" animBg="1"/>
          <p:bldP spid="53" grpId="38" animBg="1"/>
          <p:bldP spid="53" grpId="39" animBg="1"/>
          <p:bldP spid="53" grpId="40" animBg="1"/>
          <p:bldP spid="53" grpId="41" animBg="1"/>
          <p:bldP spid="53" grpId="42" animBg="1"/>
          <p:bldP spid="53" grpId="43" animBg="1"/>
          <p:bldP spid="53" grpId="44" animBg="1"/>
          <p:bldP spid="53" grpId="45" animBg="1"/>
          <p:bldP spid="53" grpId="46" animBg="1"/>
          <p:bldP spid="53" grpId="47" animBg="1"/>
          <p:bldP spid="53" grpId="48" animBg="1"/>
          <p:bldP spid="53" grpId="49" animBg="1"/>
          <p:bldP spid="53" grpId="50" animBg="1"/>
          <p:bldP spid="53" grpId="51" animBg="1"/>
          <p:bldP spid="53" grpId="52" animBg="1"/>
          <p:bldP spid="53" grpId="53" animBg="1"/>
          <p:bldP spid="54" grpId="0" animBg="1"/>
          <p:bldP spid="54" grpId="1" animBg="1"/>
          <p:bldP spid="54" grpId="2" animBg="1"/>
          <p:bldP spid="54" grpId="3" animBg="1"/>
          <p:bldP spid="54" grpId="4" animBg="1"/>
          <p:bldP spid="54" grpId="5" animBg="1"/>
          <p:bldP spid="54" grpId="6" animBg="1"/>
          <p:bldP spid="54" grpId="7" animBg="1"/>
          <p:bldP spid="54" grpId="8" animBg="1"/>
          <p:bldP spid="54" grpId="9" animBg="1"/>
          <p:bldP spid="54" grpId="10" animBg="1"/>
          <p:bldP spid="54" grpId="11" animBg="1"/>
          <p:bldP spid="54" grpId="12" animBg="1"/>
          <p:bldP spid="54" grpId="13" animBg="1"/>
          <p:bldP spid="54" grpId="14" animBg="1"/>
          <p:bldP spid="54" grpId="15" animBg="1"/>
          <p:bldP spid="54" grpId="16" animBg="1"/>
          <p:bldP spid="54" grpId="17" animBg="1"/>
          <p:bldP spid="54" grpId="18" animBg="1"/>
          <p:bldP spid="54" grpId="19" animBg="1"/>
          <p:bldP spid="54" grpId="20" animBg="1"/>
          <p:bldP spid="54" grpId="21" animBg="1"/>
          <p:bldP spid="54" grpId="22" animBg="1"/>
          <p:bldP spid="54" grpId="23" animBg="1"/>
          <p:bldP spid="54" grpId="24" animBg="1"/>
          <p:bldP spid="54" grpId="25" animBg="1"/>
          <p:bldP spid="54" grpId="26" animBg="1"/>
          <p:bldP spid="54" grpId="27" animBg="1"/>
          <p:bldP spid="54" grpId="28" animBg="1"/>
          <p:bldP spid="54" grpId="29" animBg="1"/>
          <p:bldP spid="54" grpId="30" animBg="1"/>
          <p:bldP spid="54" grpId="31" animBg="1"/>
          <p:bldP spid="54" grpId="32" animBg="1"/>
          <p:bldP spid="54" grpId="33" animBg="1"/>
          <p:bldP spid="54" grpId="34" animBg="1"/>
          <p:bldP spid="54" grpId="35" animBg="1"/>
          <p:bldP spid="54" grpId="36" animBg="1"/>
          <p:bldP spid="54" grpId="37" animBg="1"/>
          <p:bldP spid="54" grpId="38" animBg="1"/>
          <p:bldP spid="54" grpId="39" animBg="1"/>
          <p:bldP spid="54" grpId="40" animBg="1"/>
          <p:bldP spid="54" grpId="41" animBg="1"/>
          <p:bldP spid="54" grpId="42" animBg="1"/>
          <p:bldP spid="54" grpId="43" animBg="1"/>
          <p:bldP spid="54" grpId="44" animBg="1"/>
          <p:bldP spid="54" grpId="45" animBg="1"/>
          <p:bldP spid="54" grpId="46" animBg="1"/>
          <p:bldP spid="54" grpId="47" animBg="1"/>
          <p:bldP spid="54" grpId="48" animBg="1"/>
          <p:bldP spid="54" grpId="49" animBg="1"/>
          <p:bldP spid="54" grpId="50" animBg="1"/>
          <p:bldP spid="54" grpId="51" animBg="1"/>
          <p:bldP spid="54" grpId="52" animBg="1"/>
          <p:bldP spid="54" grpId="53" animBg="1"/>
          <p:bldP spid="55" grpId="0" animBg="1"/>
          <p:bldP spid="55" grpId="1" animBg="1"/>
          <p:bldP spid="55" grpId="2" animBg="1"/>
          <p:bldP spid="55" grpId="3" animBg="1"/>
          <p:bldP spid="55" grpId="4" animBg="1"/>
          <p:bldP spid="55" grpId="5" animBg="1"/>
          <p:bldP spid="55" grpId="6" animBg="1"/>
          <p:bldP spid="55" grpId="7" animBg="1"/>
          <p:bldP spid="55" grpId="8" animBg="1"/>
          <p:bldP spid="55" grpId="9" animBg="1"/>
          <p:bldP spid="55" grpId="10" animBg="1"/>
          <p:bldP spid="55" grpId="11" animBg="1"/>
          <p:bldP spid="55" grpId="12" animBg="1"/>
          <p:bldP spid="55" grpId="13" animBg="1"/>
          <p:bldP spid="55" grpId="14" animBg="1"/>
          <p:bldP spid="55" grpId="15" animBg="1"/>
          <p:bldP spid="55" grpId="16" animBg="1"/>
          <p:bldP spid="55" grpId="17" animBg="1"/>
          <p:bldP spid="55" grpId="18" animBg="1"/>
          <p:bldP spid="55" grpId="19" animBg="1"/>
          <p:bldP spid="55" grpId="20" animBg="1"/>
          <p:bldP spid="55" grpId="21" animBg="1"/>
          <p:bldP spid="55" grpId="22" animBg="1"/>
          <p:bldP spid="55" grpId="23" animBg="1"/>
          <p:bldP spid="55" grpId="24" animBg="1"/>
          <p:bldP spid="55" grpId="25" animBg="1"/>
          <p:bldP spid="55" grpId="26" animBg="1"/>
          <p:bldP spid="55" grpId="27" animBg="1"/>
          <p:bldP spid="55" grpId="28" animBg="1"/>
          <p:bldP spid="55" grpId="29" animBg="1"/>
          <p:bldP spid="55" grpId="30" animBg="1"/>
          <p:bldP spid="55" grpId="31" animBg="1"/>
          <p:bldP spid="55" grpId="32" animBg="1"/>
          <p:bldP spid="55" grpId="33" animBg="1"/>
          <p:bldP spid="55" grpId="34" animBg="1"/>
          <p:bldP spid="55" grpId="35" animBg="1"/>
          <p:bldP spid="55" grpId="36" animBg="1"/>
          <p:bldP spid="55" grpId="37" animBg="1"/>
          <p:bldP spid="55" grpId="38" animBg="1"/>
          <p:bldP spid="55" grpId="39" animBg="1"/>
          <p:bldP spid="55" grpId="40" animBg="1"/>
          <p:bldP spid="55" grpId="41" animBg="1"/>
          <p:bldP spid="55" grpId="42" animBg="1"/>
          <p:bldP spid="55" grpId="43" animBg="1"/>
          <p:bldP spid="55" grpId="44" animBg="1"/>
          <p:bldP spid="55" grpId="45" animBg="1"/>
          <p:bldP spid="55" grpId="46" animBg="1"/>
          <p:bldP spid="55" grpId="47" animBg="1"/>
          <p:bldP spid="55" grpId="48" animBg="1"/>
          <p:bldP spid="55" grpId="49" animBg="1"/>
          <p:bldP spid="55" grpId="50" animBg="1"/>
          <p:bldP spid="55" grpId="51" animBg="1"/>
          <p:bldP spid="55" grpId="52" animBg="1"/>
          <p:bldP spid="55" grpId="53" animBg="1"/>
          <p:bldP spid="56" grpId="0" animBg="1"/>
          <p:bldP spid="56" grpId="1" animBg="1"/>
          <p:bldP spid="56" grpId="2" animBg="1"/>
          <p:bldP spid="56" grpId="3" animBg="1"/>
          <p:bldP spid="56" grpId="4" animBg="1"/>
          <p:bldP spid="56" grpId="5" animBg="1"/>
          <p:bldP spid="56" grpId="6" animBg="1"/>
          <p:bldP spid="56" grpId="7" animBg="1"/>
          <p:bldP spid="56" grpId="8" animBg="1"/>
          <p:bldP spid="56" grpId="9" animBg="1"/>
          <p:bldP spid="56" grpId="10" animBg="1"/>
          <p:bldP spid="56" grpId="11" animBg="1"/>
          <p:bldP spid="56" grpId="12" animBg="1"/>
          <p:bldP spid="56" grpId="13" animBg="1"/>
          <p:bldP spid="56" grpId="14" animBg="1"/>
          <p:bldP spid="56" grpId="15" animBg="1"/>
          <p:bldP spid="56" grpId="16" animBg="1"/>
          <p:bldP spid="56" grpId="17" animBg="1"/>
          <p:bldP spid="56" grpId="18" animBg="1"/>
          <p:bldP spid="56" grpId="19" animBg="1"/>
          <p:bldP spid="56" grpId="20" animBg="1"/>
          <p:bldP spid="56" grpId="21" animBg="1"/>
          <p:bldP spid="56" grpId="22" animBg="1"/>
          <p:bldP spid="56" grpId="23" animBg="1"/>
          <p:bldP spid="56" grpId="24" animBg="1"/>
          <p:bldP spid="56" grpId="25" animBg="1"/>
          <p:bldP spid="56" grpId="26" animBg="1"/>
          <p:bldP spid="56" grpId="27" animBg="1"/>
          <p:bldP spid="56" grpId="28" animBg="1"/>
          <p:bldP spid="56" grpId="29" animBg="1"/>
          <p:bldP spid="56" grpId="30" animBg="1"/>
          <p:bldP spid="56" grpId="31" animBg="1"/>
          <p:bldP spid="56" grpId="32" animBg="1"/>
          <p:bldP spid="56" grpId="33" animBg="1"/>
          <p:bldP spid="56" grpId="34" animBg="1"/>
          <p:bldP spid="56" grpId="35" animBg="1"/>
          <p:bldP spid="56" grpId="36" animBg="1"/>
          <p:bldP spid="56" grpId="37" animBg="1"/>
          <p:bldP spid="56" grpId="38" animBg="1"/>
          <p:bldP spid="56" grpId="39" animBg="1"/>
          <p:bldP spid="56" grpId="40" animBg="1"/>
          <p:bldP spid="56" grpId="41" animBg="1"/>
          <p:bldP spid="56" grpId="42" animBg="1"/>
          <p:bldP spid="56" grpId="43" animBg="1"/>
          <p:bldP spid="56" grpId="44" animBg="1"/>
          <p:bldP spid="56" grpId="45" animBg="1"/>
          <p:bldP spid="56" grpId="46" animBg="1"/>
          <p:bldP spid="56" grpId="47" animBg="1"/>
          <p:bldP spid="56" grpId="48" animBg="1"/>
          <p:bldP spid="56" grpId="49" animBg="1"/>
          <p:bldP spid="56" grpId="50" animBg="1"/>
          <p:bldP spid="56" grpId="51" animBg="1"/>
          <p:bldP spid="56" grpId="52" animBg="1"/>
          <p:bldP spid="56" grpId="53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1" presetClass="exit" presetSubtype="0" fill="hold" grpId="5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5780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1"/>
                    </p:tgtEl>
                  </p:cMediaNode>
                </p:audio>
                <p:audio>
                  <p:cMediaNode vol="80000">
                    <p:cTn id="5781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0"/>
                    </p:tgtEl>
                  </p:cMediaNode>
                </p:audio>
                <p:audio>
                  <p:cMediaNode vol="80000">
                    <p:cTn id="5782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7"/>
                    </p:tgtEl>
                  </p:cMediaNode>
                </p:audio>
                <p:audio>
                  <p:cMediaNode vol="80000">
                    <p:cTn id="5783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7"/>
                    </p:tgtEl>
                  </p:cMediaNode>
                </p:audio>
                <p:audio>
                  <p:cMediaNode vol="80000">
                    <p:cTn id="5784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9"/>
                    </p:tgtEl>
                  </p:cMediaNode>
                </p:audio>
                <p:audio>
                  <p:cMediaNode vol="80000">
                    <p:cTn id="5785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7"/>
                    </p:tgtEl>
                  </p:cMediaNode>
                </p:audio>
                <p:audio>
                  <p:cMediaNode vol="80000">
                    <p:cTn id="5786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1"/>
                    </p:tgtEl>
                  </p:cMediaNode>
                </p:audio>
                <p:audio>
                  <p:cMediaNode vol="80000">
                    <p:cTn id="5787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8"/>
                    </p:tgtEl>
                  </p:cMediaNode>
                </p:audio>
                <p:audio>
                  <p:cMediaNode vol="80000">
                    <p:cTn id="5788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8"/>
                    </p:tgtEl>
                  </p:cMediaNode>
                </p:audio>
                <p:audio>
                  <p:cMediaNode vol="80000">
                    <p:cTn id="5789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3"/>
                    </p:tgtEl>
                  </p:cMediaNode>
                </p:audio>
                <p:audio>
                  <p:cMediaNode vol="80000">
                    <p:cTn id="5790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4"/>
                    </p:tgtEl>
                  </p:cMediaNode>
                </p:audio>
                <p:audio>
                  <p:cMediaNode vol="80000">
                    <p:cTn id="5791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3"/>
                    </p:tgtEl>
                  </p:cMediaNode>
                </p:audio>
                <p:audio>
                  <p:cMediaNode vol="80000">
                    <p:cTn id="5792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4"/>
                    </p:tgtEl>
                  </p:cMediaNode>
                </p:audio>
                <p:audio>
                  <p:cMediaNode vol="80000">
                    <p:cTn id="5793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5"/>
                    </p:tgtEl>
                  </p:cMediaNode>
                </p:audio>
                <p:audio>
                  <p:cMediaNode vol="80000">
                    <p:cTn id="5794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3"/>
                    </p:tgtEl>
                  </p:cMediaNode>
                </p:audio>
                <p:audio>
                  <p:cMediaNode vol="80000">
                    <p:cTn id="5795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4"/>
                    </p:tgtEl>
                  </p:cMediaNode>
                </p:audio>
                <p:audio>
                  <p:cMediaNode vol="80000">
                    <p:cTn id="5796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3"/>
                    </p:tgtEl>
                  </p:cMediaNode>
                </p:audio>
                <p:audio>
                  <p:cMediaNode vol="80000">
                    <p:cTn id="5797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0"/>
                    </p:tgtEl>
                  </p:cMediaNode>
                </p:audio>
                <p:audio>
                  <p:cMediaNode vol="80000">
                    <p:cTn id="5798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1"/>
                    </p:tgtEl>
                  </p:cMediaNode>
                </p:audio>
                <p:audio>
                  <p:cMediaNode vol="80000">
                    <p:cTn id="5799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6"/>
                    </p:tgtEl>
                  </p:cMediaNode>
                </p:audio>
                <p:audio>
                  <p:cMediaNode vol="80000">
                    <p:cTn id="5800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7"/>
                    </p:tgtEl>
                  </p:cMediaNode>
                </p:audio>
                <p:audio>
                  <p:cMediaNode vol="80000">
                    <p:cTn id="5801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5"/>
                    </p:tgtEl>
                  </p:cMediaNode>
                </p:audio>
                <p:audio>
                  <p:cMediaNode vol="80000">
                    <p:cTn id="5802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7"/>
                    </p:tgtEl>
                  </p:cMediaNode>
                </p:audio>
                <p:audio>
                  <p:cMediaNode vol="80000">
                    <p:cTn id="5803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0"/>
                    </p:tgtEl>
                  </p:cMediaNode>
                </p:audio>
                <p:audio>
                  <p:cMediaNode vol="80000">
                    <p:cTn id="5804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5"/>
                    </p:tgtEl>
                  </p:cMediaNode>
                </p:audio>
                <p:audio>
                  <p:cMediaNode vol="80000">
                    <p:cTn id="5805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6"/>
                    </p:tgtEl>
                  </p:cMediaNode>
                </p:audio>
                <p:audio>
                  <p:cMediaNode vol="80000">
                    <p:cTn id="5806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8"/>
                    </p:tgtEl>
                  </p:cMediaNode>
                </p:audio>
                <p:audio>
                  <p:cMediaNode vol="80000">
                    <p:cTn id="5807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8"/>
                    </p:tgtEl>
                  </p:cMediaNode>
                </p:audio>
                <p:audio>
                  <p:cMediaNode vol="80000">
                    <p:cTn id="5808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8"/>
                    </p:tgtEl>
                  </p:cMediaNode>
                </p:audio>
                <p:audio>
                  <p:cMediaNode vol="80000">
                    <p:cTn id="5809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9"/>
                    </p:tgtEl>
                  </p:cMediaNode>
                </p:audio>
                <p:audio>
                  <p:cMediaNode vol="80000">
                    <p:cTn id="5810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4"/>
                    </p:tgtEl>
                  </p:cMediaNode>
                </p:audio>
                <p:audio>
                  <p:cMediaNode vol="80000">
                    <p:cTn id="5811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6"/>
                    </p:tgtEl>
                  </p:cMediaNode>
                </p:audio>
                <p:audio>
                  <p:cMediaNode vol="80000">
                    <p:cTn id="5812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2"/>
                    </p:tgtEl>
                  </p:cMediaNode>
                </p:audio>
                <p:audio>
                  <p:cMediaNode vol="80000">
                    <p:cTn id="5813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5"/>
                    </p:tgtEl>
                  </p:cMediaNode>
                </p:audio>
                <p:audio>
                  <p:cMediaNode vol="80000">
                    <p:cTn id="5814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9"/>
                    </p:tgtEl>
                  </p:cMediaNode>
                </p:audio>
                <p:audio>
                  <p:cMediaNode vol="80000">
                    <p:cTn id="5815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6"/>
                    </p:tgtEl>
                  </p:cMediaNode>
                </p:audio>
                <p:audio>
                  <p:cMediaNode vol="80000">
                    <p:cTn id="5816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3"/>
                    </p:tgtEl>
                  </p:cMediaNode>
                </p:audio>
                <p:audio>
                  <p:cMediaNode vol="80000">
                    <p:cTn id="5817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6"/>
                    </p:tgtEl>
                  </p:cMediaNode>
                </p:audio>
                <p:audio>
                  <p:cMediaNode vol="80000">
                    <p:cTn id="5818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0"/>
                    </p:tgtEl>
                  </p:cMediaNode>
                </p:audio>
                <p:audio>
                  <p:cMediaNode vol="80000">
                    <p:cTn id="5819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5"/>
                    </p:tgtEl>
                  </p:cMediaNode>
                </p:audio>
                <p:audio>
                  <p:cMediaNode vol="80000">
                    <p:cTn id="5820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9"/>
                    </p:tgtEl>
                  </p:cMediaNode>
                </p:audio>
                <p:audio>
                  <p:cMediaNode vol="80000">
                    <p:cTn id="5821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2"/>
                    </p:tgtEl>
                  </p:cMediaNode>
                </p:audio>
                <p:audio>
                  <p:cMediaNode vol="80000">
                    <p:cTn id="5822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4"/>
                    </p:tgtEl>
                  </p:cMediaNode>
                </p:audio>
                <p:audio>
                  <p:cMediaNode vol="80000">
                    <p:cTn id="5823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1"/>
                    </p:tgtEl>
                  </p:cMediaNode>
                </p:audio>
                <p:audio>
                  <p:cMediaNode vol="80000">
                    <p:cTn id="5824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2"/>
                    </p:tgtEl>
                  </p:cMediaNode>
                </p:audio>
                <p:audio>
                  <p:cMediaNode vol="80000">
                    <p:cTn id="5825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9"/>
                    </p:tgtEl>
                  </p:cMediaNode>
                </p:audio>
                <p:audio>
                  <p:cMediaNode vol="80000">
                    <p:cTn id="5826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0"/>
                    </p:tgtEl>
                  </p:cMediaNode>
                </p:audio>
                <p:audio>
                  <p:cMediaNode vol="80000">
                    <p:cTn id="5827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2"/>
                    </p:tgtEl>
                  </p:cMediaNode>
                </p:audio>
                <p:audio>
                  <p:cMediaNode vol="80000">
                    <p:cTn id="5828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1"/>
                    </p:tgtEl>
                  </p:cMediaNode>
                </p:audio>
                <p:audio>
                  <p:cMediaNode vol="80000">
                    <p:cTn id="5829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2"/>
                    </p:tgtEl>
                  </p:cMediaNode>
                </p:audio>
                <p:audio>
                  <p:cMediaNode vol="80000">
                    <p:cTn id="5830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9"/>
                    </p:tgtEl>
                  </p:cMediaNode>
                </p:audio>
                <p:audio>
                  <p:cMediaNode vol="80000">
                    <p:cTn id="5831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8"/>
                    </p:tgtEl>
                  </p:cMediaNode>
                </p:audio>
                <p:audio>
                  <p:cMediaNode vol="80000">
                    <p:cTn id="5832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10"/>
                    </p:tgtEl>
                  </p:cMediaNode>
                </p:audio>
              </p:childTnLst>
            </p:cTn>
          </p:par>
        </p:tnLst>
        <p:bldLst>
          <p:bldP spid="5" grpId="53" animBg="1"/>
          <p:bldP spid="6" grpId="53" animBg="1"/>
          <p:bldP spid="7" grpId="53" animBg="1"/>
          <p:bldP spid="8" grpId="53" animBg="1"/>
          <p:bldP spid="9" grpId="53" animBg="1"/>
          <p:bldP spid="10" grpId="53" animBg="1"/>
          <p:bldP spid="11" grpId="53" animBg="1"/>
          <p:bldP spid="12" grpId="53" animBg="1"/>
          <p:bldP spid="13" grpId="53" animBg="1"/>
          <p:bldP spid="14" grpId="53" animBg="1"/>
          <p:bldP spid="15" grpId="53" animBg="1"/>
          <p:bldP spid="16" grpId="53" animBg="1"/>
          <p:bldP spid="17" grpId="53" animBg="1"/>
          <p:bldP spid="18" grpId="53" animBg="1"/>
          <p:bldP spid="19" grpId="53" animBg="1"/>
          <p:bldP spid="20" grpId="53" animBg="1"/>
          <p:bldP spid="21" grpId="53" animBg="1"/>
          <p:bldP spid="22" grpId="53" animBg="1"/>
          <p:bldP spid="23" grpId="53" animBg="1"/>
          <p:bldP spid="24" grpId="53" animBg="1"/>
          <p:bldP spid="25" grpId="53" animBg="1"/>
          <p:bldP spid="26" grpId="53" animBg="1"/>
          <p:bldP spid="27" grpId="53" animBg="1"/>
          <p:bldP spid="28" grpId="53" animBg="1"/>
          <p:bldP spid="29" grpId="53" animBg="1"/>
          <p:bldP spid="30" grpId="53" animBg="1"/>
          <p:bldP spid="31" grpId="53" animBg="1"/>
          <p:bldP spid="32" grpId="53" animBg="1"/>
          <p:bldP spid="33" grpId="53" animBg="1"/>
          <p:bldP spid="34" grpId="53" animBg="1"/>
          <p:bldP spid="35" grpId="53" animBg="1"/>
          <p:bldP spid="36" grpId="53" animBg="1"/>
          <p:bldP spid="37" grpId="53" animBg="1"/>
          <p:bldP spid="38" grpId="53" animBg="1"/>
          <p:bldP spid="39" grpId="53" animBg="1"/>
          <p:bldP spid="40" grpId="53" animBg="1"/>
          <p:bldP spid="41" grpId="53" animBg="1"/>
          <p:bldP spid="42" grpId="53" animBg="1"/>
          <p:bldP spid="43" grpId="53" animBg="1"/>
          <p:bldP spid="44" grpId="53" animBg="1"/>
          <p:bldP spid="45" grpId="53" animBg="1"/>
          <p:bldP spid="46" grpId="53" animBg="1"/>
          <p:bldP spid="47" grpId="53" animBg="1"/>
          <p:bldP spid="48" grpId="53" animBg="1"/>
          <p:bldP spid="49" grpId="53" animBg="1"/>
          <p:bldP spid="50" grpId="53" animBg="1"/>
          <p:bldP spid="51" grpId="53" animBg="1"/>
          <p:bldP spid="52" grpId="53" animBg="1"/>
          <p:bldP spid="53" grpId="53" animBg="1"/>
          <p:bldP spid="54" grpId="53" animBg="1"/>
          <p:bldP spid="55" grpId="53" animBg="1"/>
          <p:bldP spid="56" grpId="53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30A90A90-62E7-46EB-B87D-2E883A67D879}"/>
              </a:ext>
            </a:extLst>
          </p:cNvPr>
          <p:cNvSpPr txBox="1"/>
          <p:nvPr/>
        </p:nvSpPr>
        <p:spPr>
          <a:xfrm>
            <a:off x="740036" y="5024269"/>
            <a:ext cx="4572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QQ</a:t>
            </a:r>
            <a:r>
              <a:rPr lang="zh-CN" altLang="en-US" dirty="0"/>
              <a:t>群：</a:t>
            </a:r>
            <a:r>
              <a:rPr lang="en-US" altLang="zh-CN" dirty="0"/>
              <a:t>559336744</a:t>
            </a:r>
          </a:p>
          <a:p>
            <a:r>
              <a:rPr lang="zh-CN" altLang="en-US" dirty="0"/>
              <a:t>公众号：安逸</a:t>
            </a:r>
            <a:r>
              <a:rPr lang="en-US" altLang="zh-CN" dirty="0"/>
              <a:t>PPT</a:t>
            </a:r>
          </a:p>
          <a:p>
            <a:r>
              <a:rPr lang="en-US" altLang="zh-CN" dirty="0"/>
              <a:t>B</a:t>
            </a:r>
            <a:r>
              <a:rPr lang="zh-CN" altLang="en-US" dirty="0"/>
              <a:t>站：</a:t>
            </a:r>
            <a:r>
              <a:rPr lang="en-US" altLang="zh-CN" dirty="0">
                <a:hlinkClick r:id="rId3"/>
              </a:rPr>
              <a:t>https://</a:t>
            </a:r>
            <a:r>
              <a:rPr lang="en-US" altLang="zh-CN" dirty="0" smtClean="0">
                <a:hlinkClick r:id="rId3"/>
              </a:rPr>
              <a:t>space.bilibili.com/225543640</a:t>
            </a:r>
            <a:endParaRPr lang="en-US" altLang="zh-CN" dirty="0">
              <a:hlinkClick r:id="rId3"/>
            </a:endParaRPr>
          </a:p>
          <a:p>
            <a:r>
              <a:rPr lang="en-US" altLang="zh-CN" dirty="0" smtClean="0">
                <a:hlinkClick r:id="rId3"/>
              </a:rPr>
              <a:t>5</a:t>
            </a:r>
            <a:r>
              <a:rPr lang="en-US" altLang="zh-CN" dirty="0" smtClean="0"/>
              <a:t>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4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2941" y="3777332"/>
            <a:ext cx="3028037" cy="1147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701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62</Words>
  <Application>Microsoft Office PowerPoint</Application>
  <PresentationFormat>宽屏</PresentationFormat>
  <Paragraphs>12</Paragraphs>
  <Slides>2</Slides>
  <Notes>2</Notes>
  <HiddenSlides>0</HiddenSlides>
  <MMClips>53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鼠标经过打开关闭</dc:subject>
  <dc:creator>安逸PPT</dc:creator>
  <cp:keywords>51PPT模板网</cp:keywords>
  <dc:description>www.51pptmoban.com</dc:description>
  <cp:lastModifiedBy>YANGs</cp:lastModifiedBy>
  <cp:revision>12</cp:revision>
  <dcterms:created xsi:type="dcterms:W3CDTF">2020-05-13T06:47:46Z</dcterms:created>
  <dcterms:modified xsi:type="dcterms:W3CDTF">2021-06-28T12:11:00Z</dcterms:modified>
</cp:coreProperties>
</file>