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1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24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5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26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38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</p:sldMasterIdLst>
  <p:notesMasterIdLst>
    <p:notesMasterId r:id="rId28"/>
  </p:notesMasterIdLst>
  <p:sldIdLst>
    <p:sldId id="290" r:id="rId2"/>
    <p:sldId id="292" r:id="rId3"/>
    <p:sldId id="293" r:id="rId4"/>
    <p:sldId id="277" r:id="rId5"/>
    <p:sldId id="279" r:id="rId6"/>
    <p:sldId id="281" r:id="rId7"/>
    <p:sldId id="274" r:id="rId8"/>
    <p:sldId id="294" r:id="rId9"/>
    <p:sldId id="270" r:id="rId10"/>
    <p:sldId id="272" r:id="rId11"/>
    <p:sldId id="267" r:id="rId12"/>
    <p:sldId id="275" r:id="rId13"/>
    <p:sldId id="266" r:id="rId14"/>
    <p:sldId id="295" r:id="rId15"/>
    <p:sldId id="276" r:id="rId16"/>
    <p:sldId id="273" r:id="rId17"/>
    <p:sldId id="282" r:id="rId18"/>
    <p:sldId id="268" r:id="rId19"/>
    <p:sldId id="280" r:id="rId20"/>
    <p:sldId id="296" r:id="rId21"/>
    <p:sldId id="271" r:id="rId22"/>
    <p:sldId id="265" r:id="rId23"/>
    <p:sldId id="278" r:id="rId24"/>
    <p:sldId id="269" r:id="rId25"/>
    <p:sldId id="297" r:id="rId26"/>
    <p:sldId id="298" r:id="rId27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E92325"/>
    <a:srgbClr val="F2F2F2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27" autoAdjust="0"/>
    <p:restoredTop sz="95338" autoAdjust="0"/>
  </p:normalViewPr>
  <p:slideViewPr>
    <p:cSldViewPr snapToGrid="0">
      <p:cViewPr>
        <p:scale>
          <a:sx n="50" d="100"/>
          <a:sy n="50" d="100"/>
        </p:scale>
        <p:origin x="582" y="918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-94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33D-4724-8757-B0B7917DDDF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33D-4724-8757-B0B7917DDDF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33D-4724-8757-B0B7917DDD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47622272"/>
        <c:axId val="1347624448"/>
      </c:barChart>
      <c:catAx>
        <c:axId val="1347622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347624448"/>
        <c:crosses val="autoZero"/>
        <c:auto val="1"/>
        <c:lblAlgn val="ctr"/>
        <c:lblOffset val="100"/>
        <c:noMultiLvlLbl val="0"/>
      </c:catAx>
      <c:valAx>
        <c:axId val="13476244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3476222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CBAC7D-DA81-4C98-A69C-D24727DC0DEA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ED6619-AD25-4C48-8734-EB4F5A0070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8323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D6619-AD25-4C48-8734-EB4F5A0070B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1629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EEE461-41DB-4DF9-A1AC-E0AD990EAB7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6844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4C493B2F-67F1-4FEC-A176-4BDA1A303606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11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10657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935A1649-2D13-41BA-8710-D3CABF2FD272}" type="slidenum">
              <a:rPr lang="zh-CN" altLang="en-US" smtClean="0">
                <a:latin typeface="Calibri" panose="020F0502020204030204" pitchFamily="34" charset="0"/>
              </a:rPr>
              <a:pPr/>
              <a:t>12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72641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4C493B2F-67F1-4FEC-A176-4BDA1A303606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83129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D6619-AD25-4C48-8734-EB4F5A0070B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4672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AC6A9B-126A-4E6D-AAF1-1109D096819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4906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EEE461-41DB-4DF9-A1AC-E0AD990EAB7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2804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E8F154-D10B-4217-8098-E9B94BCC3F2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7971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C04B92-5184-4370-883C-D72A6DD2061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6178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E8F154-D10B-4217-8098-E9B94BCC3F2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0395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D6619-AD25-4C48-8734-EB4F5A0070B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416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D6619-AD25-4C48-8734-EB4F5A0070B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2591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EEE461-41DB-4DF9-A1AC-E0AD990EAB7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7139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98F8BD-E839-42D1-A6D1-2CEA0BD33BE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3618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2D7130F0-05BB-4EDF-9CDB-BD415F60BF0E}" type="slidenum">
              <a:rPr lang="zh-CN" altLang="en-US" smtClean="0">
                <a:latin typeface="Calibri" panose="020F0502020204030204" pitchFamily="34" charset="0"/>
              </a:rPr>
              <a:pPr/>
              <a:t>23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19389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C04B92-5184-4370-883C-D72A6DD2061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4597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D6619-AD25-4C48-8734-EB4F5A0070BE}" type="slidenum">
              <a:rPr lang="zh-CN" altLang="en-US" smtClean="0"/>
              <a:t>25</a:t>
            </a:fld>
            <a:endParaRPr lang="zh-CN" altLang="en-US"/>
          </a:p>
        </p:txBody>
      </p:sp>
      <p:sp>
        <p:nvSpPr>
          <p:cNvPr id="2" name="备注占位符 1">
            <a:extLst>
              <a:ext uri="{FF2B5EF4-FFF2-40B4-BE49-F238E27FC236}">
                <a16:creationId xmlns:a16="http://schemas.microsoft.com/office/drawing/2014/main" id="{E8C22BB0-0772-9983-D887-3B5911EE8A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61711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D6619-AD25-4C48-8734-EB4F5A0070BE}" type="slidenum">
              <a:rPr lang="zh-CN" altLang="en-US" smtClean="0"/>
              <a:t>3</a:t>
            </a:fld>
            <a:endParaRPr lang="zh-CN" altLang="en-US"/>
          </a:p>
        </p:txBody>
      </p:sp>
      <p:sp>
        <p:nvSpPr>
          <p:cNvPr id="2" name="备注占位符 1">
            <a:extLst>
              <a:ext uri="{FF2B5EF4-FFF2-40B4-BE49-F238E27FC236}">
                <a16:creationId xmlns:a16="http://schemas.microsoft.com/office/drawing/2014/main" id="{F10A9F22-187B-0AC0-825F-7A58E7FDD1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www.5</a:t>
            </a:r>
            <a:r>
              <a:rPr lang="zh-CN" altLang="en-US" dirty="0"/>
              <a:t>，</a:t>
            </a:r>
            <a:r>
              <a:rPr lang="en-US" altLang="zh-CN" dirty="0"/>
              <a:t>1pp tm </a:t>
            </a:r>
            <a:r>
              <a:rPr lang="en-US" altLang="zh-CN" dirty="0" err="1"/>
              <a:t>oba</a:t>
            </a:r>
            <a:r>
              <a:rPr lang="en-US" altLang="zh-CN" dirty="0"/>
              <a:t> n.com  5</a:t>
            </a:r>
            <a:r>
              <a:rPr lang="zh-CN" altLang="en-US" dirty="0"/>
              <a:t>，</a:t>
            </a:r>
            <a:r>
              <a:rPr lang="en-US" altLang="zh-CN" dirty="0"/>
              <a:t>1 PP T</a:t>
            </a:r>
            <a:r>
              <a:rPr lang="zh-CN" altLang="en-US" dirty="0"/>
              <a:t>模板 网</a:t>
            </a:r>
          </a:p>
        </p:txBody>
      </p:sp>
    </p:spTree>
    <p:extLst>
      <p:ext uri="{BB962C8B-B14F-4D97-AF65-F5344CB8AC3E}">
        <p14:creationId xmlns:p14="http://schemas.microsoft.com/office/powerpoint/2010/main" val="19269010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88D337-772F-4024-8D37-B5CC89793B7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9534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76703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E8F154-D10B-4217-8098-E9B94BCC3F2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8753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F6AE7-3555-47AF-9DDF-A6E6AF0CA1E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9269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D6619-AD25-4C48-8734-EB4F5A0070B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7458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C04B92-5184-4370-883C-D72A6DD2061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737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9559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65285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 userDrawn="1"/>
        </p:nvSpPr>
        <p:spPr>
          <a:xfrm>
            <a:off x="265406" y="0"/>
            <a:ext cx="838043" cy="722451"/>
          </a:xfrm>
          <a:prstGeom prst="hexagon">
            <a:avLst/>
          </a:prstGeom>
          <a:solidFill>
            <a:srgbClr val="E9232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>
              <a:cs typeface="+mn-ea"/>
              <a:sym typeface="+mn-lt"/>
            </a:endParaRPr>
          </a:p>
        </p:txBody>
      </p:sp>
      <p:sp>
        <p:nvSpPr>
          <p:cNvPr id="9" name="六边形 8"/>
          <p:cNvSpPr/>
          <p:nvPr userDrawn="1"/>
        </p:nvSpPr>
        <p:spPr>
          <a:xfrm>
            <a:off x="852677" y="761718"/>
            <a:ext cx="265406" cy="228798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4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0970" y="6102569"/>
            <a:ext cx="2061029" cy="755431"/>
          </a:xfrm>
          <a:prstGeom prst="rect">
            <a:avLst/>
          </a:prstGeom>
        </p:spPr>
      </p:pic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1943202" y="3313436"/>
            <a:ext cx="1390620" cy="1194142"/>
          </a:xfrm>
          <a:custGeom>
            <a:avLst/>
            <a:gdLst>
              <a:gd name="connsiteX0" fmla="*/ 298536 w 1390620"/>
              <a:gd name="connsiteY0" fmla="*/ 0 h 1194142"/>
              <a:gd name="connsiteX1" fmla="*/ 1092085 w 1390620"/>
              <a:gd name="connsiteY1" fmla="*/ 0 h 1194142"/>
              <a:gd name="connsiteX2" fmla="*/ 1390620 w 1390620"/>
              <a:gd name="connsiteY2" fmla="*/ 597071 h 1194142"/>
              <a:gd name="connsiteX3" fmla="*/ 1092085 w 1390620"/>
              <a:gd name="connsiteY3" fmla="*/ 1194142 h 1194142"/>
              <a:gd name="connsiteX4" fmla="*/ 298536 w 1390620"/>
              <a:gd name="connsiteY4" fmla="*/ 1194142 h 1194142"/>
              <a:gd name="connsiteX5" fmla="*/ 0 w 1390620"/>
              <a:gd name="connsiteY5" fmla="*/ 597071 h 119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90620" h="1194142">
                <a:moveTo>
                  <a:pt x="298536" y="0"/>
                </a:moveTo>
                <a:lnTo>
                  <a:pt x="1092085" y="0"/>
                </a:lnTo>
                <a:lnTo>
                  <a:pt x="1390620" y="597071"/>
                </a:lnTo>
                <a:lnTo>
                  <a:pt x="1092085" y="1194142"/>
                </a:lnTo>
                <a:lnTo>
                  <a:pt x="298536" y="1194142"/>
                </a:lnTo>
                <a:lnTo>
                  <a:pt x="0" y="5970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4295653" y="3313436"/>
            <a:ext cx="1390620" cy="1194142"/>
          </a:xfrm>
          <a:custGeom>
            <a:avLst/>
            <a:gdLst>
              <a:gd name="connsiteX0" fmla="*/ 298536 w 1390620"/>
              <a:gd name="connsiteY0" fmla="*/ 0 h 1194142"/>
              <a:gd name="connsiteX1" fmla="*/ 1092085 w 1390620"/>
              <a:gd name="connsiteY1" fmla="*/ 0 h 1194142"/>
              <a:gd name="connsiteX2" fmla="*/ 1390620 w 1390620"/>
              <a:gd name="connsiteY2" fmla="*/ 597071 h 1194142"/>
              <a:gd name="connsiteX3" fmla="*/ 1092085 w 1390620"/>
              <a:gd name="connsiteY3" fmla="*/ 1194142 h 1194142"/>
              <a:gd name="connsiteX4" fmla="*/ 298536 w 1390620"/>
              <a:gd name="connsiteY4" fmla="*/ 1194142 h 1194142"/>
              <a:gd name="connsiteX5" fmla="*/ 0 w 1390620"/>
              <a:gd name="connsiteY5" fmla="*/ 597071 h 119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90620" h="1194142">
                <a:moveTo>
                  <a:pt x="298536" y="0"/>
                </a:moveTo>
                <a:lnTo>
                  <a:pt x="1092085" y="0"/>
                </a:lnTo>
                <a:lnTo>
                  <a:pt x="1390620" y="597071"/>
                </a:lnTo>
                <a:lnTo>
                  <a:pt x="1092085" y="1194142"/>
                </a:lnTo>
                <a:lnTo>
                  <a:pt x="298536" y="1194142"/>
                </a:lnTo>
                <a:lnTo>
                  <a:pt x="0" y="5970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3"/>
          </p:nvPr>
        </p:nvSpPr>
        <p:spPr>
          <a:xfrm>
            <a:off x="6648105" y="3313436"/>
            <a:ext cx="1390620" cy="1194142"/>
          </a:xfrm>
          <a:custGeom>
            <a:avLst/>
            <a:gdLst>
              <a:gd name="connsiteX0" fmla="*/ 298536 w 1390620"/>
              <a:gd name="connsiteY0" fmla="*/ 0 h 1194142"/>
              <a:gd name="connsiteX1" fmla="*/ 1092085 w 1390620"/>
              <a:gd name="connsiteY1" fmla="*/ 0 h 1194142"/>
              <a:gd name="connsiteX2" fmla="*/ 1390620 w 1390620"/>
              <a:gd name="connsiteY2" fmla="*/ 597071 h 1194142"/>
              <a:gd name="connsiteX3" fmla="*/ 1092085 w 1390620"/>
              <a:gd name="connsiteY3" fmla="*/ 1194142 h 1194142"/>
              <a:gd name="connsiteX4" fmla="*/ 298536 w 1390620"/>
              <a:gd name="connsiteY4" fmla="*/ 1194142 h 1194142"/>
              <a:gd name="connsiteX5" fmla="*/ 0 w 1390620"/>
              <a:gd name="connsiteY5" fmla="*/ 597071 h 119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90620" h="1194142">
                <a:moveTo>
                  <a:pt x="298536" y="0"/>
                </a:moveTo>
                <a:lnTo>
                  <a:pt x="1092085" y="0"/>
                </a:lnTo>
                <a:lnTo>
                  <a:pt x="1390620" y="597071"/>
                </a:lnTo>
                <a:lnTo>
                  <a:pt x="1092085" y="1194142"/>
                </a:lnTo>
                <a:lnTo>
                  <a:pt x="298536" y="1194142"/>
                </a:lnTo>
                <a:lnTo>
                  <a:pt x="0" y="5970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4"/>
          </p:nvPr>
        </p:nvSpPr>
        <p:spPr>
          <a:xfrm>
            <a:off x="9000555" y="3313436"/>
            <a:ext cx="1390620" cy="1194142"/>
          </a:xfrm>
          <a:custGeom>
            <a:avLst/>
            <a:gdLst>
              <a:gd name="connsiteX0" fmla="*/ 298536 w 1390620"/>
              <a:gd name="connsiteY0" fmla="*/ 0 h 1194142"/>
              <a:gd name="connsiteX1" fmla="*/ 1092085 w 1390620"/>
              <a:gd name="connsiteY1" fmla="*/ 0 h 1194142"/>
              <a:gd name="connsiteX2" fmla="*/ 1390620 w 1390620"/>
              <a:gd name="connsiteY2" fmla="*/ 597071 h 1194142"/>
              <a:gd name="connsiteX3" fmla="*/ 1092085 w 1390620"/>
              <a:gd name="connsiteY3" fmla="*/ 1194142 h 1194142"/>
              <a:gd name="connsiteX4" fmla="*/ 298536 w 1390620"/>
              <a:gd name="connsiteY4" fmla="*/ 1194142 h 1194142"/>
              <a:gd name="connsiteX5" fmla="*/ 0 w 1390620"/>
              <a:gd name="connsiteY5" fmla="*/ 597071 h 119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90620" h="1194142">
                <a:moveTo>
                  <a:pt x="298536" y="0"/>
                </a:moveTo>
                <a:lnTo>
                  <a:pt x="1092085" y="0"/>
                </a:lnTo>
                <a:lnTo>
                  <a:pt x="1390620" y="597071"/>
                </a:lnTo>
                <a:lnTo>
                  <a:pt x="1092085" y="1194142"/>
                </a:lnTo>
                <a:lnTo>
                  <a:pt x="298536" y="1194142"/>
                </a:lnTo>
                <a:lnTo>
                  <a:pt x="0" y="5970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2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图片占位符 15"/>
          <p:cNvSpPr>
            <a:spLocks noGrp="1"/>
          </p:cNvSpPr>
          <p:nvPr>
            <p:ph type="pic" sz="quarter" idx="10"/>
          </p:nvPr>
        </p:nvSpPr>
        <p:spPr>
          <a:xfrm>
            <a:off x="2327540" y="1743432"/>
            <a:ext cx="1687971" cy="1455146"/>
          </a:xfrm>
          <a:custGeom>
            <a:avLst/>
            <a:gdLst>
              <a:gd name="connsiteX0" fmla="*/ 363787 w 1687971"/>
              <a:gd name="connsiteY0" fmla="*/ 0 h 1455146"/>
              <a:gd name="connsiteX1" fmla="*/ 1324185 w 1687971"/>
              <a:gd name="connsiteY1" fmla="*/ 0 h 1455146"/>
              <a:gd name="connsiteX2" fmla="*/ 1687971 w 1687971"/>
              <a:gd name="connsiteY2" fmla="*/ 727573 h 1455146"/>
              <a:gd name="connsiteX3" fmla="*/ 1324185 w 1687971"/>
              <a:gd name="connsiteY3" fmla="*/ 1455146 h 1455146"/>
              <a:gd name="connsiteX4" fmla="*/ 363787 w 1687971"/>
              <a:gd name="connsiteY4" fmla="*/ 1455146 h 1455146"/>
              <a:gd name="connsiteX5" fmla="*/ 0 w 1687971"/>
              <a:gd name="connsiteY5" fmla="*/ 727573 h 1455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87971" h="1455146">
                <a:moveTo>
                  <a:pt x="363787" y="0"/>
                </a:moveTo>
                <a:lnTo>
                  <a:pt x="1324185" y="0"/>
                </a:lnTo>
                <a:lnTo>
                  <a:pt x="1687971" y="727573"/>
                </a:lnTo>
                <a:lnTo>
                  <a:pt x="1324185" y="1455146"/>
                </a:lnTo>
                <a:lnTo>
                  <a:pt x="363787" y="1455146"/>
                </a:lnTo>
                <a:lnTo>
                  <a:pt x="0" y="72757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1"/>
          </p:nvPr>
        </p:nvSpPr>
        <p:spPr>
          <a:xfrm>
            <a:off x="912815" y="2520968"/>
            <a:ext cx="1687971" cy="1455146"/>
          </a:xfrm>
          <a:custGeom>
            <a:avLst/>
            <a:gdLst>
              <a:gd name="connsiteX0" fmla="*/ 363787 w 1687971"/>
              <a:gd name="connsiteY0" fmla="*/ 0 h 1455146"/>
              <a:gd name="connsiteX1" fmla="*/ 1324185 w 1687971"/>
              <a:gd name="connsiteY1" fmla="*/ 0 h 1455146"/>
              <a:gd name="connsiteX2" fmla="*/ 1687971 w 1687971"/>
              <a:gd name="connsiteY2" fmla="*/ 727573 h 1455146"/>
              <a:gd name="connsiteX3" fmla="*/ 1324185 w 1687971"/>
              <a:gd name="connsiteY3" fmla="*/ 1455146 h 1455146"/>
              <a:gd name="connsiteX4" fmla="*/ 363787 w 1687971"/>
              <a:gd name="connsiteY4" fmla="*/ 1455146 h 1455146"/>
              <a:gd name="connsiteX5" fmla="*/ 0 w 1687971"/>
              <a:gd name="connsiteY5" fmla="*/ 727573 h 1455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87971" h="1455146">
                <a:moveTo>
                  <a:pt x="363787" y="0"/>
                </a:moveTo>
                <a:lnTo>
                  <a:pt x="1324185" y="0"/>
                </a:lnTo>
                <a:lnTo>
                  <a:pt x="1687971" y="727573"/>
                </a:lnTo>
                <a:lnTo>
                  <a:pt x="1324185" y="1455146"/>
                </a:lnTo>
                <a:lnTo>
                  <a:pt x="363787" y="1455146"/>
                </a:lnTo>
                <a:lnTo>
                  <a:pt x="0" y="72757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2"/>
          </p:nvPr>
        </p:nvSpPr>
        <p:spPr>
          <a:xfrm>
            <a:off x="3742265" y="2520968"/>
            <a:ext cx="1687971" cy="1455146"/>
          </a:xfrm>
          <a:custGeom>
            <a:avLst/>
            <a:gdLst>
              <a:gd name="connsiteX0" fmla="*/ 363787 w 1687971"/>
              <a:gd name="connsiteY0" fmla="*/ 0 h 1455146"/>
              <a:gd name="connsiteX1" fmla="*/ 1324185 w 1687971"/>
              <a:gd name="connsiteY1" fmla="*/ 0 h 1455146"/>
              <a:gd name="connsiteX2" fmla="*/ 1687971 w 1687971"/>
              <a:gd name="connsiteY2" fmla="*/ 727573 h 1455146"/>
              <a:gd name="connsiteX3" fmla="*/ 1324185 w 1687971"/>
              <a:gd name="connsiteY3" fmla="*/ 1455146 h 1455146"/>
              <a:gd name="connsiteX4" fmla="*/ 363787 w 1687971"/>
              <a:gd name="connsiteY4" fmla="*/ 1455146 h 1455146"/>
              <a:gd name="connsiteX5" fmla="*/ 0 w 1687971"/>
              <a:gd name="connsiteY5" fmla="*/ 727573 h 1455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87971" h="1455146">
                <a:moveTo>
                  <a:pt x="363787" y="0"/>
                </a:moveTo>
                <a:lnTo>
                  <a:pt x="1324185" y="0"/>
                </a:lnTo>
                <a:lnTo>
                  <a:pt x="1687971" y="727573"/>
                </a:lnTo>
                <a:lnTo>
                  <a:pt x="1324185" y="1455146"/>
                </a:lnTo>
                <a:lnTo>
                  <a:pt x="363787" y="1455146"/>
                </a:lnTo>
                <a:lnTo>
                  <a:pt x="0" y="72757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3"/>
          </p:nvPr>
        </p:nvSpPr>
        <p:spPr>
          <a:xfrm>
            <a:off x="2327540" y="4853579"/>
            <a:ext cx="1687971" cy="1455146"/>
          </a:xfrm>
          <a:custGeom>
            <a:avLst/>
            <a:gdLst>
              <a:gd name="connsiteX0" fmla="*/ 363787 w 1687971"/>
              <a:gd name="connsiteY0" fmla="*/ 0 h 1455146"/>
              <a:gd name="connsiteX1" fmla="*/ 1324185 w 1687971"/>
              <a:gd name="connsiteY1" fmla="*/ 0 h 1455146"/>
              <a:gd name="connsiteX2" fmla="*/ 1687971 w 1687971"/>
              <a:gd name="connsiteY2" fmla="*/ 727573 h 1455146"/>
              <a:gd name="connsiteX3" fmla="*/ 1324185 w 1687971"/>
              <a:gd name="connsiteY3" fmla="*/ 1455146 h 1455146"/>
              <a:gd name="connsiteX4" fmla="*/ 363787 w 1687971"/>
              <a:gd name="connsiteY4" fmla="*/ 1455146 h 1455146"/>
              <a:gd name="connsiteX5" fmla="*/ 0 w 1687971"/>
              <a:gd name="connsiteY5" fmla="*/ 727573 h 1455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87971" h="1455146">
                <a:moveTo>
                  <a:pt x="363787" y="0"/>
                </a:moveTo>
                <a:lnTo>
                  <a:pt x="1324185" y="0"/>
                </a:lnTo>
                <a:lnTo>
                  <a:pt x="1687971" y="727573"/>
                </a:lnTo>
                <a:lnTo>
                  <a:pt x="1324185" y="1455146"/>
                </a:lnTo>
                <a:lnTo>
                  <a:pt x="363787" y="1455146"/>
                </a:lnTo>
                <a:lnTo>
                  <a:pt x="0" y="72757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4"/>
          </p:nvPr>
        </p:nvSpPr>
        <p:spPr>
          <a:xfrm>
            <a:off x="5327654" y="4853580"/>
            <a:ext cx="1004838" cy="866239"/>
          </a:xfrm>
          <a:custGeom>
            <a:avLst/>
            <a:gdLst>
              <a:gd name="connsiteX0" fmla="*/ 216560 w 1004838"/>
              <a:gd name="connsiteY0" fmla="*/ 0 h 866239"/>
              <a:gd name="connsiteX1" fmla="*/ 788278 w 1004838"/>
              <a:gd name="connsiteY1" fmla="*/ 0 h 866239"/>
              <a:gd name="connsiteX2" fmla="*/ 1004838 w 1004838"/>
              <a:gd name="connsiteY2" fmla="*/ 433120 h 866239"/>
              <a:gd name="connsiteX3" fmla="*/ 788278 w 1004838"/>
              <a:gd name="connsiteY3" fmla="*/ 866239 h 866239"/>
              <a:gd name="connsiteX4" fmla="*/ 216560 w 1004838"/>
              <a:gd name="connsiteY4" fmla="*/ 866239 h 866239"/>
              <a:gd name="connsiteX5" fmla="*/ 0 w 1004838"/>
              <a:gd name="connsiteY5" fmla="*/ 433120 h 866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4838" h="866239">
                <a:moveTo>
                  <a:pt x="216560" y="0"/>
                </a:moveTo>
                <a:lnTo>
                  <a:pt x="788278" y="0"/>
                </a:lnTo>
                <a:lnTo>
                  <a:pt x="1004838" y="433120"/>
                </a:lnTo>
                <a:lnTo>
                  <a:pt x="788278" y="866239"/>
                </a:lnTo>
                <a:lnTo>
                  <a:pt x="216560" y="866239"/>
                </a:lnTo>
                <a:lnTo>
                  <a:pt x="0" y="43312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226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960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634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2"/>
          </p:nvPr>
        </p:nvSpPr>
        <p:spPr>
          <a:xfrm>
            <a:off x="6959393" y="3034573"/>
            <a:ext cx="3499308" cy="2216665"/>
          </a:xfrm>
          <a:custGeom>
            <a:avLst/>
            <a:gdLst>
              <a:gd name="connsiteX0" fmla="*/ 0 w 3499308"/>
              <a:gd name="connsiteY0" fmla="*/ 0 h 2216665"/>
              <a:gd name="connsiteX1" fmla="*/ 3499308 w 3499308"/>
              <a:gd name="connsiteY1" fmla="*/ 0 h 2216665"/>
              <a:gd name="connsiteX2" fmla="*/ 3499308 w 3499308"/>
              <a:gd name="connsiteY2" fmla="*/ 2216665 h 2216665"/>
              <a:gd name="connsiteX3" fmla="*/ 0 w 3499308"/>
              <a:gd name="connsiteY3" fmla="*/ 2216665 h 2216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99308" h="2216665">
                <a:moveTo>
                  <a:pt x="0" y="0"/>
                </a:moveTo>
                <a:lnTo>
                  <a:pt x="3499308" y="0"/>
                </a:lnTo>
                <a:lnTo>
                  <a:pt x="3499308" y="2216665"/>
                </a:lnTo>
                <a:lnTo>
                  <a:pt x="0" y="221666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738105" y="3034573"/>
            <a:ext cx="3499308" cy="2216665"/>
          </a:xfrm>
          <a:custGeom>
            <a:avLst/>
            <a:gdLst>
              <a:gd name="connsiteX0" fmla="*/ 0 w 3499308"/>
              <a:gd name="connsiteY0" fmla="*/ 0 h 2216665"/>
              <a:gd name="connsiteX1" fmla="*/ 3499308 w 3499308"/>
              <a:gd name="connsiteY1" fmla="*/ 0 h 2216665"/>
              <a:gd name="connsiteX2" fmla="*/ 3499308 w 3499308"/>
              <a:gd name="connsiteY2" fmla="*/ 2216665 h 2216665"/>
              <a:gd name="connsiteX3" fmla="*/ 0 w 3499308"/>
              <a:gd name="connsiteY3" fmla="*/ 2216665 h 2216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99308" h="2216665">
                <a:moveTo>
                  <a:pt x="0" y="0"/>
                </a:moveTo>
                <a:lnTo>
                  <a:pt x="3499308" y="0"/>
                </a:lnTo>
                <a:lnTo>
                  <a:pt x="3499308" y="2216665"/>
                </a:lnTo>
                <a:lnTo>
                  <a:pt x="0" y="221666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46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8756650" y="1397000"/>
            <a:ext cx="2260600" cy="4019550"/>
          </a:xfrm>
          <a:custGeom>
            <a:avLst/>
            <a:gdLst>
              <a:gd name="connsiteX0" fmla="*/ 0 w 2260600"/>
              <a:gd name="connsiteY0" fmla="*/ 0 h 4019550"/>
              <a:gd name="connsiteX1" fmla="*/ 2260600 w 2260600"/>
              <a:gd name="connsiteY1" fmla="*/ 0 h 4019550"/>
              <a:gd name="connsiteX2" fmla="*/ 2260600 w 2260600"/>
              <a:gd name="connsiteY2" fmla="*/ 4019550 h 4019550"/>
              <a:gd name="connsiteX3" fmla="*/ 0 w 2260600"/>
              <a:gd name="connsiteY3" fmla="*/ 4019550 h 401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0600" h="4019550">
                <a:moveTo>
                  <a:pt x="0" y="0"/>
                </a:moveTo>
                <a:lnTo>
                  <a:pt x="2260600" y="0"/>
                </a:lnTo>
                <a:lnTo>
                  <a:pt x="2260600" y="4019550"/>
                </a:lnTo>
                <a:lnTo>
                  <a:pt x="0" y="40195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174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14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1215390" y="1852056"/>
            <a:ext cx="2257697" cy="4029846"/>
          </a:xfrm>
          <a:custGeom>
            <a:avLst/>
            <a:gdLst>
              <a:gd name="connsiteX0" fmla="*/ 0 w 2257697"/>
              <a:gd name="connsiteY0" fmla="*/ 0 h 4029846"/>
              <a:gd name="connsiteX1" fmla="*/ 2257697 w 2257697"/>
              <a:gd name="connsiteY1" fmla="*/ 0 h 4029846"/>
              <a:gd name="connsiteX2" fmla="*/ 2257697 w 2257697"/>
              <a:gd name="connsiteY2" fmla="*/ 4029846 h 4029846"/>
              <a:gd name="connsiteX3" fmla="*/ 0 w 2257697"/>
              <a:gd name="connsiteY3" fmla="*/ 4029846 h 402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7697" h="4029846">
                <a:moveTo>
                  <a:pt x="0" y="0"/>
                </a:moveTo>
                <a:lnTo>
                  <a:pt x="2257697" y="0"/>
                </a:lnTo>
                <a:lnTo>
                  <a:pt x="2257697" y="4029846"/>
                </a:lnTo>
                <a:lnTo>
                  <a:pt x="0" y="402984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3716564" y="1852057"/>
            <a:ext cx="2257697" cy="1971675"/>
          </a:xfrm>
          <a:custGeom>
            <a:avLst/>
            <a:gdLst>
              <a:gd name="connsiteX0" fmla="*/ 0 w 2257697"/>
              <a:gd name="connsiteY0" fmla="*/ 0 h 1971675"/>
              <a:gd name="connsiteX1" fmla="*/ 2257697 w 2257697"/>
              <a:gd name="connsiteY1" fmla="*/ 0 h 1971675"/>
              <a:gd name="connsiteX2" fmla="*/ 2257697 w 2257697"/>
              <a:gd name="connsiteY2" fmla="*/ 1971675 h 1971675"/>
              <a:gd name="connsiteX3" fmla="*/ 0 w 2257697"/>
              <a:gd name="connsiteY3" fmla="*/ 1971675 h 1971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7697" h="1971675">
                <a:moveTo>
                  <a:pt x="0" y="0"/>
                </a:moveTo>
                <a:lnTo>
                  <a:pt x="2257697" y="0"/>
                </a:lnTo>
                <a:lnTo>
                  <a:pt x="2257697" y="1971675"/>
                </a:lnTo>
                <a:lnTo>
                  <a:pt x="0" y="197167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6217739" y="1852056"/>
            <a:ext cx="2257697" cy="4029846"/>
          </a:xfrm>
          <a:custGeom>
            <a:avLst/>
            <a:gdLst>
              <a:gd name="connsiteX0" fmla="*/ 0 w 2257697"/>
              <a:gd name="connsiteY0" fmla="*/ 0 h 4029846"/>
              <a:gd name="connsiteX1" fmla="*/ 2257697 w 2257697"/>
              <a:gd name="connsiteY1" fmla="*/ 0 h 4029846"/>
              <a:gd name="connsiteX2" fmla="*/ 2257697 w 2257697"/>
              <a:gd name="connsiteY2" fmla="*/ 4029846 h 4029846"/>
              <a:gd name="connsiteX3" fmla="*/ 0 w 2257697"/>
              <a:gd name="connsiteY3" fmla="*/ 4029846 h 402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7697" h="4029846">
                <a:moveTo>
                  <a:pt x="0" y="0"/>
                </a:moveTo>
                <a:lnTo>
                  <a:pt x="2257697" y="0"/>
                </a:lnTo>
                <a:lnTo>
                  <a:pt x="2257697" y="4029846"/>
                </a:lnTo>
                <a:lnTo>
                  <a:pt x="0" y="402984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8718913" y="3910228"/>
            <a:ext cx="2257697" cy="1971675"/>
          </a:xfrm>
          <a:custGeom>
            <a:avLst/>
            <a:gdLst>
              <a:gd name="connsiteX0" fmla="*/ 0 w 2257697"/>
              <a:gd name="connsiteY0" fmla="*/ 0 h 1971675"/>
              <a:gd name="connsiteX1" fmla="*/ 2257697 w 2257697"/>
              <a:gd name="connsiteY1" fmla="*/ 0 h 1971675"/>
              <a:gd name="connsiteX2" fmla="*/ 2257697 w 2257697"/>
              <a:gd name="connsiteY2" fmla="*/ 1971675 h 1971675"/>
              <a:gd name="connsiteX3" fmla="*/ 0 w 2257697"/>
              <a:gd name="connsiteY3" fmla="*/ 1971675 h 1971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7697" h="1971675">
                <a:moveTo>
                  <a:pt x="0" y="0"/>
                </a:moveTo>
                <a:lnTo>
                  <a:pt x="2257697" y="0"/>
                </a:lnTo>
                <a:lnTo>
                  <a:pt x="2257697" y="1971675"/>
                </a:lnTo>
                <a:lnTo>
                  <a:pt x="0" y="197167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640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1197430" y="4152444"/>
            <a:ext cx="2384323" cy="1479097"/>
          </a:xfrm>
          <a:custGeom>
            <a:avLst/>
            <a:gdLst>
              <a:gd name="connsiteX0" fmla="*/ 0 w 2384323"/>
              <a:gd name="connsiteY0" fmla="*/ 0 h 1479097"/>
              <a:gd name="connsiteX1" fmla="*/ 2384323 w 2384323"/>
              <a:gd name="connsiteY1" fmla="*/ 0 h 1479097"/>
              <a:gd name="connsiteX2" fmla="*/ 2384323 w 2384323"/>
              <a:gd name="connsiteY2" fmla="*/ 1479097 h 1479097"/>
              <a:gd name="connsiteX3" fmla="*/ 0 w 2384323"/>
              <a:gd name="connsiteY3" fmla="*/ 1479097 h 1479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4323" h="1479097">
                <a:moveTo>
                  <a:pt x="0" y="0"/>
                </a:moveTo>
                <a:lnTo>
                  <a:pt x="2384323" y="0"/>
                </a:lnTo>
                <a:lnTo>
                  <a:pt x="2384323" y="1479097"/>
                </a:lnTo>
                <a:lnTo>
                  <a:pt x="0" y="14790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3675953" y="4152444"/>
            <a:ext cx="2384323" cy="1479097"/>
          </a:xfrm>
          <a:custGeom>
            <a:avLst/>
            <a:gdLst>
              <a:gd name="connsiteX0" fmla="*/ 0 w 2384323"/>
              <a:gd name="connsiteY0" fmla="*/ 0 h 1479097"/>
              <a:gd name="connsiteX1" fmla="*/ 2384323 w 2384323"/>
              <a:gd name="connsiteY1" fmla="*/ 0 h 1479097"/>
              <a:gd name="connsiteX2" fmla="*/ 2384323 w 2384323"/>
              <a:gd name="connsiteY2" fmla="*/ 1479097 h 1479097"/>
              <a:gd name="connsiteX3" fmla="*/ 0 w 2384323"/>
              <a:gd name="connsiteY3" fmla="*/ 1479097 h 1479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4323" h="1479097">
                <a:moveTo>
                  <a:pt x="0" y="0"/>
                </a:moveTo>
                <a:lnTo>
                  <a:pt x="2384323" y="0"/>
                </a:lnTo>
                <a:lnTo>
                  <a:pt x="2384323" y="1479097"/>
                </a:lnTo>
                <a:lnTo>
                  <a:pt x="0" y="14790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6154476" y="4152444"/>
            <a:ext cx="2384323" cy="1479097"/>
          </a:xfrm>
          <a:custGeom>
            <a:avLst/>
            <a:gdLst>
              <a:gd name="connsiteX0" fmla="*/ 0 w 2384323"/>
              <a:gd name="connsiteY0" fmla="*/ 0 h 1479097"/>
              <a:gd name="connsiteX1" fmla="*/ 2384323 w 2384323"/>
              <a:gd name="connsiteY1" fmla="*/ 0 h 1479097"/>
              <a:gd name="connsiteX2" fmla="*/ 2384323 w 2384323"/>
              <a:gd name="connsiteY2" fmla="*/ 1479097 h 1479097"/>
              <a:gd name="connsiteX3" fmla="*/ 0 w 2384323"/>
              <a:gd name="connsiteY3" fmla="*/ 1479097 h 1479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4323" h="1479097">
                <a:moveTo>
                  <a:pt x="0" y="0"/>
                </a:moveTo>
                <a:lnTo>
                  <a:pt x="2384323" y="0"/>
                </a:lnTo>
                <a:lnTo>
                  <a:pt x="2384323" y="1479097"/>
                </a:lnTo>
                <a:lnTo>
                  <a:pt x="0" y="14790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8632999" y="4152444"/>
            <a:ext cx="2384323" cy="1479097"/>
          </a:xfrm>
          <a:custGeom>
            <a:avLst/>
            <a:gdLst>
              <a:gd name="connsiteX0" fmla="*/ 0 w 2384323"/>
              <a:gd name="connsiteY0" fmla="*/ 0 h 1479097"/>
              <a:gd name="connsiteX1" fmla="*/ 2384323 w 2384323"/>
              <a:gd name="connsiteY1" fmla="*/ 0 h 1479097"/>
              <a:gd name="connsiteX2" fmla="*/ 2384323 w 2384323"/>
              <a:gd name="connsiteY2" fmla="*/ 1479097 h 1479097"/>
              <a:gd name="connsiteX3" fmla="*/ 0 w 2384323"/>
              <a:gd name="connsiteY3" fmla="*/ 1479097 h 1479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4323" h="1479097">
                <a:moveTo>
                  <a:pt x="0" y="0"/>
                </a:moveTo>
                <a:lnTo>
                  <a:pt x="2384323" y="0"/>
                </a:lnTo>
                <a:lnTo>
                  <a:pt x="2384323" y="1479097"/>
                </a:lnTo>
                <a:lnTo>
                  <a:pt x="0" y="14790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969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microsoft.com/office/2007/relationships/hdphoto" Target="../media/hdphoto1.wdp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65285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>
            <a:off x="265406" y="0"/>
            <a:ext cx="838043" cy="722451"/>
          </a:xfrm>
          <a:prstGeom prst="hexagon">
            <a:avLst/>
          </a:prstGeom>
          <a:solidFill>
            <a:srgbClr val="E9232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>
              <a:cs typeface="+mn-ea"/>
              <a:sym typeface="+mn-lt"/>
            </a:endParaRPr>
          </a:p>
        </p:txBody>
      </p:sp>
      <p:sp>
        <p:nvSpPr>
          <p:cNvPr id="6" name="六边形 5"/>
          <p:cNvSpPr/>
          <p:nvPr userDrawn="1"/>
        </p:nvSpPr>
        <p:spPr>
          <a:xfrm>
            <a:off x="852677" y="761718"/>
            <a:ext cx="265406" cy="228798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14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0970" y="6102569"/>
            <a:ext cx="2061029" cy="755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06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3" r:id="rId2"/>
    <p:sldLayoutId id="2147483652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jpeg"/><Relationship Id="rId12" Type="http://schemas.microsoft.com/office/2007/relationships/hdphoto" Target="../media/hdphoto2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3.jpeg"/><Relationship Id="rId11" Type="http://schemas.openxmlformats.org/officeDocument/2006/relationships/image" Target="../media/image8.png"/><Relationship Id="rId5" Type="http://schemas.microsoft.com/office/2007/relationships/hdphoto" Target="../media/hdphoto1.wdp"/><Relationship Id="rId10" Type="http://schemas.openxmlformats.org/officeDocument/2006/relationships/image" Target="../media/image7.jpeg"/><Relationship Id="rId4" Type="http://schemas.openxmlformats.org/officeDocument/2006/relationships/image" Target="../media/image1.png"/><Relationship Id="rId9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tags" Target="../tags/tag22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tags" Target="../tags/tag21.xml"/><Relationship Id="rId2" Type="http://schemas.openxmlformats.org/officeDocument/2006/relationships/tags" Target="../tags/tag11.xml"/><Relationship Id="rId16" Type="http://schemas.openxmlformats.org/officeDocument/2006/relationships/notesSlide" Target="../notesSlides/notesSlide12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tags" Target="../tags/tag20.xml"/><Relationship Id="rId5" Type="http://schemas.openxmlformats.org/officeDocument/2006/relationships/tags" Target="../tags/tag14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19.xml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openxmlformats.org/officeDocument/2006/relationships/tags" Target="../tags/tag2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6" Type="http://schemas.openxmlformats.org/officeDocument/2006/relationships/image" Target="../media/image5.jpe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notesSlide" Target="../notesSlides/notesSlide2.xml"/><Relationship Id="rId7" Type="http://schemas.microsoft.com/office/2007/relationships/hdphoto" Target="../media/hdphoto2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9.png"/><Relationship Id="rId11" Type="http://schemas.openxmlformats.org/officeDocument/2006/relationships/image" Target="../media/image8.png"/><Relationship Id="rId5" Type="http://schemas.microsoft.com/office/2007/relationships/hdphoto" Target="../media/hdphoto1.wdp"/><Relationship Id="rId10" Type="http://schemas.openxmlformats.org/officeDocument/2006/relationships/image" Target="../media/image6.jpeg"/><Relationship Id="rId4" Type="http://schemas.openxmlformats.org/officeDocument/2006/relationships/image" Target="../media/image1.png"/><Relationship Id="rId9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6" Type="http://schemas.openxmlformats.org/officeDocument/2006/relationships/image" Target="../media/image5.jpe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13" Type="http://schemas.openxmlformats.org/officeDocument/2006/relationships/notesSlide" Target="../notesSlides/notesSlide23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12" Type="http://schemas.openxmlformats.org/officeDocument/2006/relationships/slideLayout" Target="../slideLayouts/slideLayout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11" Type="http://schemas.openxmlformats.org/officeDocument/2006/relationships/tags" Target="../tags/tag37.xml"/><Relationship Id="rId5" Type="http://schemas.openxmlformats.org/officeDocument/2006/relationships/tags" Target="../tags/tag31.xml"/><Relationship Id="rId10" Type="http://schemas.openxmlformats.org/officeDocument/2006/relationships/tags" Target="../tags/tag36.xml"/><Relationship Id="rId4" Type="http://schemas.openxmlformats.org/officeDocument/2006/relationships/tags" Target="../tags/tag30.xml"/><Relationship Id="rId9" Type="http://schemas.openxmlformats.org/officeDocument/2006/relationships/tags" Target="../tags/tag3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4.jpeg"/><Relationship Id="rId12" Type="http://schemas.microsoft.com/office/2007/relationships/hdphoto" Target="../media/hdphoto2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8.xml"/><Relationship Id="rId6" Type="http://schemas.openxmlformats.org/officeDocument/2006/relationships/image" Target="../media/image3.jpeg"/><Relationship Id="rId11" Type="http://schemas.openxmlformats.org/officeDocument/2006/relationships/image" Target="../media/image8.png"/><Relationship Id="rId5" Type="http://schemas.microsoft.com/office/2007/relationships/hdphoto" Target="../media/hdphoto1.wdp"/><Relationship Id="rId10" Type="http://schemas.openxmlformats.org/officeDocument/2006/relationships/image" Target="../media/image7.jpeg"/><Relationship Id="rId4" Type="http://schemas.openxmlformats.org/officeDocument/2006/relationships/image" Target="../media/image1.png"/><Relationship Id="rId9" Type="http://schemas.openxmlformats.org/officeDocument/2006/relationships/image" Target="../media/image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5.jpe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tags" Target="../tags/tag7.xml"/><Relationship Id="rId7" Type="http://schemas.openxmlformats.org/officeDocument/2006/relationships/image" Target="../media/image14.jpe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9.xml"/><Relationship Id="rId10" Type="http://schemas.openxmlformats.org/officeDocument/2006/relationships/image" Target="../media/image17.jpeg"/><Relationship Id="rId4" Type="http://schemas.openxmlformats.org/officeDocument/2006/relationships/tags" Target="../tags/tag8.xml"/><Relationship Id="rId9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5.jpe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7286"/>
            <a:ext cx="12192000" cy="686528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813150" y="-14514"/>
            <a:ext cx="2357196" cy="2032066"/>
          </a:xfrm>
          <a:custGeom>
            <a:avLst/>
            <a:gdLst>
              <a:gd name="connsiteX0" fmla="*/ 508017 w 2357196"/>
              <a:gd name="connsiteY0" fmla="*/ 0 h 2032066"/>
              <a:gd name="connsiteX1" fmla="*/ 1849180 w 2357196"/>
              <a:gd name="connsiteY1" fmla="*/ 0 h 2032066"/>
              <a:gd name="connsiteX2" fmla="*/ 2357196 w 2357196"/>
              <a:gd name="connsiteY2" fmla="*/ 1016033 h 2032066"/>
              <a:gd name="connsiteX3" fmla="*/ 1849180 w 2357196"/>
              <a:gd name="connsiteY3" fmla="*/ 2032066 h 2032066"/>
              <a:gd name="connsiteX4" fmla="*/ 508017 w 2357196"/>
              <a:gd name="connsiteY4" fmla="*/ 2032066 h 2032066"/>
              <a:gd name="connsiteX5" fmla="*/ 0 w 2357196"/>
              <a:gd name="connsiteY5" fmla="*/ 1016033 h 2032066"/>
              <a:gd name="connsiteX6" fmla="*/ 508017 w 2357196"/>
              <a:gd name="connsiteY6" fmla="*/ 0 h 2032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57196" h="2032066">
                <a:moveTo>
                  <a:pt x="508017" y="0"/>
                </a:moveTo>
                <a:lnTo>
                  <a:pt x="1849180" y="0"/>
                </a:lnTo>
                <a:lnTo>
                  <a:pt x="2357196" y="1016033"/>
                </a:lnTo>
                <a:lnTo>
                  <a:pt x="1849180" y="2032066"/>
                </a:lnTo>
                <a:lnTo>
                  <a:pt x="508017" y="2032066"/>
                </a:lnTo>
                <a:lnTo>
                  <a:pt x="0" y="1016033"/>
                </a:lnTo>
                <a:lnTo>
                  <a:pt x="508017" y="0"/>
                </a:lnTo>
                <a:close/>
              </a:path>
            </a:pathLst>
          </a:cu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68128" y="1044878"/>
            <a:ext cx="2357196" cy="2032066"/>
          </a:xfrm>
          <a:custGeom>
            <a:avLst/>
            <a:gdLst>
              <a:gd name="connsiteX0" fmla="*/ 508017 w 2357196"/>
              <a:gd name="connsiteY0" fmla="*/ 0 h 2032066"/>
              <a:gd name="connsiteX1" fmla="*/ 1849180 w 2357196"/>
              <a:gd name="connsiteY1" fmla="*/ 0 h 2032066"/>
              <a:gd name="connsiteX2" fmla="*/ 2357196 w 2357196"/>
              <a:gd name="connsiteY2" fmla="*/ 1016033 h 2032066"/>
              <a:gd name="connsiteX3" fmla="*/ 1849180 w 2357196"/>
              <a:gd name="connsiteY3" fmla="*/ 2032066 h 2032066"/>
              <a:gd name="connsiteX4" fmla="*/ 508017 w 2357196"/>
              <a:gd name="connsiteY4" fmla="*/ 2032066 h 2032066"/>
              <a:gd name="connsiteX5" fmla="*/ 0 w 2357196"/>
              <a:gd name="connsiteY5" fmla="*/ 1016033 h 2032066"/>
              <a:gd name="connsiteX6" fmla="*/ 508017 w 2357196"/>
              <a:gd name="connsiteY6" fmla="*/ 0 h 2032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57196" h="2032066">
                <a:moveTo>
                  <a:pt x="508017" y="0"/>
                </a:moveTo>
                <a:lnTo>
                  <a:pt x="1849180" y="0"/>
                </a:lnTo>
                <a:lnTo>
                  <a:pt x="2357196" y="1016033"/>
                </a:lnTo>
                <a:lnTo>
                  <a:pt x="1849180" y="2032066"/>
                </a:lnTo>
                <a:lnTo>
                  <a:pt x="508017" y="2032066"/>
                </a:lnTo>
                <a:lnTo>
                  <a:pt x="0" y="1016033"/>
                </a:lnTo>
                <a:lnTo>
                  <a:pt x="508017" y="0"/>
                </a:lnTo>
                <a:close/>
              </a:path>
            </a:pathLst>
          </a:cu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59240" y="3129125"/>
            <a:ext cx="2357196" cy="2032066"/>
          </a:xfrm>
          <a:custGeom>
            <a:avLst/>
            <a:gdLst>
              <a:gd name="connsiteX0" fmla="*/ 508017 w 2357196"/>
              <a:gd name="connsiteY0" fmla="*/ 0 h 2032066"/>
              <a:gd name="connsiteX1" fmla="*/ 1849180 w 2357196"/>
              <a:gd name="connsiteY1" fmla="*/ 0 h 2032066"/>
              <a:gd name="connsiteX2" fmla="*/ 2357196 w 2357196"/>
              <a:gd name="connsiteY2" fmla="*/ 1016033 h 2032066"/>
              <a:gd name="connsiteX3" fmla="*/ 1849180 w 2357196"/>
              <a:gd name="connsiteY3" fmla="*/ 2032066 h 2032066"/>
              <a:gd name="connsiteX4" fmla="*/ 508017 w 2357196"/>
              <a:gd name="connsiteY4" fmla="*/ 2032066 h 2032066"/>
              <a:gd name="connsiteX5" fmla="*/ 0 w 2357196"/>
              <a:gd name="connsiteY5" fmla="*/ 1016033 h 2032066"/>
              <a:gd name="connsiteX6" fmla="*/ 508017 w 2357196"/>
              <a:gd name="connsiteY6" fmla="*/ 0 h 2032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57196" h="2032066">
                <a:moveTo>
                  <a:pt x="508017" y="0"/>
                </a:moveTo>
                <a:lnTo>
                  <a:pt x="1849180" y="0"/>
                </a:lnTo>
                <a:lnTo>
                  <a:pt x="2357196" y="1016033"/>
                </a:lnTo>
                <a:lnTo>
                  <a:pt x="1849180" y="2032066"/>
                </a:lnTo>
                <a:lnTo>
                  <a:pt x="508017" y="2032066"/>
                </a:lnTo>
                <a:lnTo>
                  <a:pt x="0" y="1016033"/>
                </a:lnTo>
                <a:lnTo>
                  <a:pt x="508017" y="0"/>
                </a:ln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53967" y="4197471"/>
            <a:ext cx="2357196" cy="2032066"/>
          </a:xfrm>
          <a:custGeom>
            <a:avLst/>
            <a:gdLst>
              <a:gd name="connsiteX0" fmla="*/ 508017 w 2357196"/>
              <a:gd name="connsiteY0" fmla="*/ 0 h 2032066"/>
              <a:gd name="connsiteX1" fmla="*/ 1849180 w 2357196"/>
              <a:gd name="connsiteY1" fmla="*/ 0 h 2032066"/>
              <a:gd name="connsiteX2" fmla="*/ 2357196 w 2357196"/>
              <a:gd name="connsiteY2" fmla="*/ 1016033 h 2032066"/>
              <a:gd name="connsiteX3" fmla="*/ 1849180 w 2357196"/>
              <a:gd name="connsiteY3" fmla="*/ 2032066 h 2032066"/>
              <a:gd name="connsiteX4" fmla="*/ 508017 w 2357196"/>
              <a:gd name="connsiteY4" fmla="*/ 2032066 h 2032066"/>
              <a:gd name="connsiteX5" fmla="*/ 0 w 2357196"/>
              <a:gd name="connsiteY5" fmla="*/ 1016033 h 2032066"/>
              <a:gd name="connsiteX6" fmla="*/ 508017 w 2357196"/>
              <a:gd name="connsiteY6" fmla="*/ 0 h 2032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57196" h="2032066">
                <a:moveTo>
                  <a:pt x="508017" y="0"/>
                </a:moveTo>
                <a:lnTo>
                  <a:pt x="1849180" y="0"/>
                </a:lnTo>
                <a:lnTo>
                  <a:pt x="2357196" y="1016033"/>
                </a:lnTo>
                <a:lnTo>
                  <a:pt x="1849180" y="2032066"/>
                </a:lnTo>
                <a:lnTo>
                  <a:pt x="508017" y="2032066"/>
                </a:lnTo>
                <a:lnTo>
                  <a:pt x="0" y="1016033"/>
                </a:lnTo>
                <a:lnTo>
                  <a:pt x="508017" y="0"/>
                </a:lnTo>
                <a:close/>
              </a:path>
            </a:pathLst>
          </a:custGeom>
        </p:spPr>
      </p:pic>
      <p:sp>
        <p:nvSpPr>
          <p:cNvPr id="41" name="矩形 40"/>
          <p:cNvSpPr/>
          <p:nvPr/>
        </p:nvSpPr>
        <p:spPr>
          <a:xfrm>
            <a:off x="4855267" y="1366129"/>
            <a:ext cx="6591085" cy="114755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6000" b="1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总结计划商务通用</a:t>
            </a:r>
          </a:p>
        </p:txBody>
      </p:sp>
      <p:sp>
        <p:nvSpPr>
          <p:cNvPr id="30" name="六边形 29"/>
          <p:cNvSpPr/>
          <p:nvPr/>
        </p:nvSpPr>
        <p:spPr>
          <a:xfrm>
            <a:off x="2955032" y="2098644"/>
            <a:ext cx="2357196" cy="2032066"/>
          </a:xfrm>
          <a:prstGeom prst="hexagon">
            <a:avLst/>
          </a:prstGeom>
          <a:solidFill>
            <a:srgbClr val="E9232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六边形 46"/>
          <p:cNvSpPr/>
          <p:nvPr/>
        </p:nvSpPr>
        <p:spPr>
          <a:xfrm>
            <a:off x="4863208" y="5236723"/>
            <a:ext cx="2357196" cy="2032066"/>
          </a:xfrm>
          <a:prstGeom prst="hexagon">
            <a:avLst/>
          </a:prstGeom>
          <a:solidFill>
            <a:srgbClr val="E92325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85327" y="2406351"/>
            <a:ext cx="586817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chemeClr val="bg1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阿里巴巴普惠体 2.0 45 Light" panose="00020600040101010101" pitchFamily="18" charset="-122"/>
              </a:rPr>
              <a:t>WORK SUMMARY BUSINESS GENERAL PPT TEMPLATE</a:t>
            </a:r>
          </a:p>
        </p:txBody>
      </p:sp>
      <p:sp>
        <p:nvSpPr>
          <p:cNvPr id="64" name="任意多边形 63"/>
          <p:cNvSpPr/>
          <p:nvPr/>
        </p:nvSpPr>
        <p:spPr>
          <a:xfrm>
            <a:off x="7493000" y="2958628"/>
            <a:ext cx="1736968" cy="444500"/>
          </a:xfrm>
          <a:custGeom>
            <a:avLst/>
            <a:gdLst>
              <a:gd name="connsiteX0" fmla="*/ 0 w 1736968"/>
              <a:gd name="connsiteY0" fmla="*/ 0 h 444500"/>
              <a:gd name="connsiteX1" fmla="*/ 1516598 w 1736968"/>
              <a:gd name="connsiteY1" fmla="*/ 0 h 444500"/>
              <a:gd name="connsiteX2" fmla="*/ 1736968 w 1736968"/>
              <a:gd name="connsiteY2" fmla="*/ 444500 h 444500"/>
              <a:gd name="connsiteX3" fmla="*/ 0 w 1736968"/>
              <a:gd name="connsiteY3" fmla="*/ 444500 h 444500"/>
              <a:gd name="connsiteX4" fmla="*/ 0 w 1736968"/>
              <a:gd name="connsiteY4" fmla="*/ 0 h 44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6968" h="444500">
                <a:moveTo>
                  <a:pt x="0" y="0"/>
                </a:moveTo>
                <a:lnTo>
                  <a:pt x="1516598" y="0"/>
                </a:lnTo>
                <a:lnTo>
                  <a:pt x="1736968" y="444500"/>
                </a:lnTo>
                <a:lnTo>
                  <a:pt x="0" y="444500"/>
                </a:lnTo>
                <a:lnTo>
                  <a:pt x="0" y="0"/>
                </a:lnTo>
                <a:close/>
              </a:path>
            </a:pathLst>
          </a:custGeom>
          <a:solidFill>
            <a:srgbClr val="E923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9009599" y="2958628"/>
            <a:ext cx="2243907" cy="444500"/>
          </a:xfrm>
          <a:custGeom>
            <a:avLst/>
            <a:gdLst>
              <a:gd name="connsiteX0" fmla="*/ 0 w 2243907"/>
              <a:gd name="connsiteY0" fmla="*/ 0 h 444500"/>
              <a:gd name="connsiteX1" fmla="*/ 2243907 w 2243907"/>
              <a:gd name="connsiteY1" fmla="*/ 0 h 444500"/>
              <a:gd name="connsiteX2" fmla="*/ 2243907 w 2243907"/>
              <a:gd name="connsiteY2" fmla="*/ 444500 h 444500"/>
              <a:gd name="connsiteX3" fmla="*/ 220370 w 2243907"/>
              <a:gd name="connsiteY3" fmla="*/ 444500 h 444500"/>
              <a:gd name="connsiteX4" fmla="*/ 0 w 2243907"/>
              <a:gd name="connsiteY4" fmla="*/ 0 h 44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3907" h="444500">
                <a:moveTo>
                  <a:pt x="0" y="0"/>
                </a:moveTo>
                <a:lnTo>
                  <a:pt x="2243907" y="0"/>
                </a:lnTo>
                <a:lnTo>
                  <a:pt x="2243907" y="444500"/>
                </a:lnTo>
                <a:lnTo>
                  <a:pt x="220370" y="4445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55267" y="3154702"/>
            <a:ext cx="2357196" cy="2032066"/>
          </a:xfrm>
          <a:custGeom>
            <a:avLst/>
            <a:gdLst>
              <a:gd name="connsiteX0" fmla="*/ 508017 w 2357196"/>
              <a:gd name="connsiteY0" fmla="*/ 0 h 2032066"/>
              <a:gd name="connsiteX1" fmla="*/ 1849180 w 2357196"/>
              <a:gd name="connsiteY1" fmla="*/ 0 h 2032066"/>
              <a:gd name="connsiteX2" fmla="*/ 2357196 w 2357196"/>
              <a:gd name="connsiteY2" fmla="*/ 1016033 h 2032066"/>
              <a:gd name="connsiteX3" fmla="*/ 1849180 w 2357196"/>
              <a:gd name="connsiteY3" fmla="*/ 2032066 h 2032066"/>
              <a:gd name="connsiteX4" fmla="*/ 508017 w 2357196"/>
              <a:gd name="connsiteY4" fmla="*/ 2032066 h 2032066"/>
              <a:gd name="connsiteX5" fmla="*/ 0 w 2357196"/>
              <a:gd name="connsiteY5" fmla="*/ 1016033 h 2032066"/>
              <a:gd name="connsiteX6" fmla="*/ 508017 w 2357196"/>
              <a:gd name="connsiteY6" fmla="*/ 0 h 2032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57196" h="2032066">
                <a:moveTo>
                  <a:pt x="508017" y="0"/>
                </a:moveTo>
                <a:lnTo>
                  <a:pt x="1849180" y="0"/>
                </a:lnTo>
                <a:lnTo>
                  <a:pt x="2357196" y="1016033"/>
                </a:lnTo>
                <a:lnTo>
                  <a:pt x="1849180" y="2032066"/>
                </a:lnTo>
                <a:lnTo>
                  <a:pt x="508017" y="2032066"/>
                </a:lnTo>
                <a:lnTo>
                  <a:pt x="0" y="1016033"/>
                </a:lnTo>
                <a:lnTo>
                  <a:pt x="508017" y="0"/>
                </a:lnTo>
                <a:close/>
              </a:path>
            </a:pathLst>
          </a:cu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50065" y="6296268"/>
            <a:ext cx="2357196" cy="2032066"/>
          </a:xfrm>
          <a:custGeom>
            <a:avLst/>
            <a:gdLst>
              <a:gd name="connsiteX0" fmla="*/ 508017 w 2357196"/>
              <a:gd name="connsiteY0" fmla="*/ 0 h 2032066"/>
              <a:gd name="connsiteX1" fmla="*/ 1849180 w 2357196"/>
              <a:gd name="connsiteY1" fmla="*/ 0 h 2032066"/>
              <a:gd name="connsiteX2" fmla="*/ 2357196 w 2357196"/>
              <a:gd name="connsiteY2" fmla="*/ 1016033 h 2032066"/>
              <a:gd name="connsiteX3" fmla="*/ 1849180 w 2357196"/>
              <a:gd name="connsiteY3" fmla="*/ 2032066 h 2032066"/>
              <a:gd name="connsiteX4" fmla="*/ 508017 w 2357196"/>
              <a:gd name="connsiteY4" fmla="*/ 2032066 h 2032066"/>
              <a:gd name="connsiteX5" fmla="*/ 0 w 2357196"/>
              <a:gd name="connsiteY5" fmla="*/ 1016033 h 2032066"/>
              <a:gd name="connsiteX6" fmla="*/ 508017 w 2357196"/>
              <a:gd name="connsiteY6" fmla="*/ 0 h 2032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57196" h="2032066">
                <a:moveTo>
                  <a:pt x="508017" y="0"/>
                </a:moveTo>
                <a:lnTo>
                  <a:pt x="1849180" y="0"/>
                </a:lnTo>
                <a:lnTo>
                  <a:pt x="2357196" y="1016033"/>
                </a:lnTo>
                <a:lnTo>
                  <a:pt x="1849180" y="2032066"/>
                </a:lnTo>
                <a:lnTo>
                  <a:pt x="508017" y="2032066"/>
                </a:lnTo>
                <a:lnTo>
                  <a:pt x="0" y="1016033"/>
                </a:lnTo>
                <a:lnTo>
                  <a:pt x="508017" y="0"/>
                </a:lnTo>
                <a:close/>
              </a:path>
            </a:pathLst>
          </a:custGeom>
        </p:spPr>
      </p:pic>
      <p:sp>
        <p:nvSpPr>
          <p:cNvPr id="14" name="文本框 13"/>
          <p:cNvSpPr txBox="1"/>
          <p:nvPr/>
        </p:nvSpPr>
        <p:spPr>
          <a:xfrm>
            <a:off x="7831704" y="2996212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汇报人：</a:t>
            </a:r>
          </a:p>
        </p:txBody>
      </p:sp>
      <p:sp>
        <p:nvSpPr>
          <p:cNvPr id="97" name="文本框 96"/>
          <p:cNvSpPr txBox="1"/>
          <p:nvPr/>
        </p:nvSpPr>
        <p:spPr>
          <a:xfrm>
            <a:off x="9393235" y="2996212"/>
            <a:ext cx="1531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51PPT</a:t>
            </a:r>
            <a:r>
              <a:rPr lang="zh-CN" altLang="en-US" dirty="0">
                <a:solidFill>
                  <a:schemeClr val="bg1"/>
                </a:solidFill>
              </a:rPr>
              <a:t>模板网</a:t>
            </a:r>
          </a:p>
        </p:txBody>
      </p:sp>
      <p:sp>
        <p:nvSpPr>
          <p:cNvPr id="98" name="文本框 97"/>
          <p:cNvSpPr txBox="1"/>
          <p:nvPr/>
        </p:nvSpPr>
        <p:spPr>
          <a:xfrm>
            <a:off x="8188909" y="3600718"/>
            <a:ext cx="3143008" cy="72712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5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in a wider field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11418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3157956174"/>
              </p:ext>
            </p:extLst>
          </p:nvPr>
        </p:nvGraphicFramePr>
        <p:xfrm>
          <a:off x="1019373" y="1698171"/>
          <a:ext cx="10153254" cy="2596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9" name="组合 28"/>
          <p:cNvGrpSpPr/>
          <p:nvPr/>
        </p:nvGrpSpPr>
        <p:grpSpPr>
          <a:xfrm>
            <a:off x="1994820" y="4585148"/>
            <a:ext cx="639518" cy="639518"/>
            <a:chOff x="2959100" y="1866900"/>
            <a:chExt cx="1536700" cy="1536700"/>
          </a:xfrm>
        </p:grpSpPr>
        <p:sp>
          <p:nvSpPr>
            <p:cNvPr id="30" name="椭圆 29"/>
            <p:cNvSpPr/>
            <p:nvPr/>
          </p:nvSpPr>
          <p:spPr>
            <a:xfrm>
              <a:off x="2959100" y="1866900"/>
              <a:ext cx="1536700" cy="15367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椭圆 2"/>
            <p:cNvSpPr/>
            <p:nvPr/>
          </p:nvSpPr>
          <p:spPr>
            <a:xfrm>
              <a:off x="3374786" y="2269390"/>
              <a:ext cx="705327" cy="731720"/>
            </a:xfrm>
            <a:custGeom>
              <a:avLst/>
              <a:gdLst>
                <a:gd name="connsiteX0" fmla="*/ 44413 w 584846"/>
                <a:gd name="connsiteY0" fmla="*/ 442050 h 606730"/>
                <a:gd name="connsiteX1" fmla="*/ 44413 w 584846"/>
                <a:gd name="connsiteY1" fmla="*/ 484620 h 606730"/>
                <a:gd name="connsiteX2" fmla="*/ 283211 w 584846"/>
                <a:gd name="connsiteY2" fmla="*/ 548075 h 606730"/>
                <a:gd name="connsiteX3" fmla="*/ 247164 w 584846"/>
                <a:gd name="connsiteY3" fmla="*/ 481865 h 606730"/>
                <a:gd name="connsiteX4" fmla="*/ 44413 w 584846"/>
                <a:gd name="connsiteY4" fmla="*/ 442050 h 606730"/>
                <a:gd name="connsiteX5" fmla="*/ 412843 w 584846"/>
                <a:gd name="connsiteY5" fmla="*/ 385268 h 606730"/>
                <a:gd name="connsiteX6" fmla="*/ 363088 w 584846"/>
                <a:gd name="connsiteY6" fmla="*/ 434859 h 606730"/>
                <a:gd name="connsiteX7" fmla="*/ 412843 w 584846"/>
                <a:gd name="connsiteY7" fmla="*/ 484540 h 606730"/>
                <a:gd name="connsiteX8" fmla="*/ 462508 w 584846"/>
                <a:gd name="connsiteY8" fmla="*/ 434859 h 606730"/>
                <a:gd name="connsiteX9" fmla="*/ 412843 w 584846"/>
                <a:gd name="connsiteY9" fmla="*/ 385268 h 606730"/>
                <a:gd name="connsiteX10" fmla="*/ 412843 w 584846"/>
                <a:gd name="connsiteY10" fmla="*/ 340831 h 606730"/>
                <a:gd name="connsiteX11" fmla="*/ 507012 w 584846"/>
                <a:gd name="connsiteY11" fmla="*/ 434859 h 606730"/>
                <a:gd name="connsiteX12" fmla="*/ 412843 w 584846"/>
                <a:gd name="connsiteY12" fmla="*/ 528888 h 606730"/>
                <a:gd name="connsiteX13" fmla="*/ 318673 w 584846"/>
                <a:gd name="connsiteY13" fmla="*/ 434859 h 606730"/>
                <a:gd name="connsiteX14" fmla="*/ 412843 w 584846"/>
                <a:gd name="connsiteY14" fmla="*/ 340831 h 606730"/>
                <a:gd name="connsiteX15" fmla="*/ 44413 w 584846"/>
                <a:gd name="connsiteY15" fmla="*/ 321095 h 606730"/>
                <a:gd name="connsiteX16" fmla="*/ 44413 w 584846"/>
                <a:gd name="connsiteY16" fmla="*/ 363754 h 606730"/>
                <a:gd name="connsiteX17" fmla="*/ 240667 w 584846"/>
                <a:gd name="connsiteY17" fmla="*/ 437962 h 606730"/>
                <a:gd name="connsiteX18" fmla="*/ 258290 w 584846"/>
                <a:gd name="connsiteY18" fmla="*/ 359132 h 606730"/>
                <a:gd name="connsiteX19" fmla="*/ 44413 w 584846"/>
                <a:gd name="connsiteY19" fmla="*/ 321095 h 606730"/>
                <a:gd name="connsiteX20" fmla="*/ 412801 w 584846"/>
                <a:gd name="connsiteY20" fmla="*/ 307498 h 606730"/>
                <a:gd name="connsiteX21" fmla="*/ 285169 w 584846"/>
                <a:gd name="connsiteY21" fmla="*/ 435562 h 606730"/>
                <a:gd name="connsiteX22" fmla="*/ 412801 w 584846"/>
                <a:gd name="connsiteY22" fmla="*/ 562294 h 606730"/>
                <a:gd name="connsiteX23" fmla="*/ 540344 w 584846"/>
                <a:gd name="connsiteY23" fmla="*/ 434851 h 606730"/>
                <a:gd name="connsiteX24" fmla="*/ 412801 w 584846"/>
                <a:gd name="connsiteY24" fmla="*/ 307498 h 606730"/>
                <a:gd name="connsiteX25" fmla="*/ 44413 w 584846"/>
                <a:gd name="connsiteY25" fmla="*/ 200229 h 606730"/>
                <a:gd name="connsiteX26" fmla="*/ 44413 w 584846"/>
                <a:gd name="connsiteY26" fmla="*/ 242888 h 606730"/>
                <a:gd name="connsiteX27" fmla="*/ 196699 w 584846"/>
                <a:gd name="connsiteY27" fmla="*/ 320651 h 606730"/>
                <a:gd name="connsiteX28" fmla="*/ 348985 w 584846"/>
                <a:gd name="connsiteY28" fmla="*/ 242888 h 606730"/>
                <a:gd name="connsiteX29" fmla="*/ 348985 w 584846"/>
                <a:gd name="connsiteY29" fmla="*/ 200229 h 606730"/>
                <a:gd name="connsiteX30" fmla="*/ 44413 w 584846"/>
                <a:gd name="connsiteY30" fmla="*/ 200229 h 606730"/>
                <a:gd name="connsiteX31" fmla="*/ 196699 w 584846"/>
                <a:gd name="connsiteY31" fmla="*/ 44436 h 606730"/>
                <a:gd name="connsiteX32" fmla="*/ 44413 w 584846"/>
                <a:gd name="connsiteY32" fmla="*/ 122110 h 606730"/>
                <a:gd name="connsiteX33" fmla="*/ 348985 w 584846"/>
                <a:gd name="connsiteY33" fmla="*/ 122110 h 606730"/>
                <a:gd name="connsiteX34" fmla="*/ 196699 w 584846"/>
                <a:gd name="connsiteY34" fmla="*/ 44436 h 606730"/>
                <a:gd name="connsiteX35" fmla="*/ 196699 w 584846"/>
                <a:gd name="connsiteY35" fmla="*/ 0 h 606730"/>
                <a:gd name="connsiteX36" fmla="*/ 393398 w 584846"/>
                <a:gd name="connsiteY36" fmla="*/ 122110 h 606730"/>
                <a:gd name="connsiteX37" fmla="*/ 393398 w 584846"/>
                <a:gd name="connsiteY37" fmla="*/ 264128 h 606730"/>
                <a:gd name="connsiteX38" fmla="*/ 584846 w 584846"/>
                <a:gd name="connsiteY38" fmla="*/ 434851 h 606730"/>
                <a:gd name="connsiteX39" fmla="*/ 412801 w 584846"/>
                <a:gd name="connsiteY39" fmla="*/ 606730 h 606730"/>
                <a:gd name="connsiteX40" fmla="*/ 320682 w 584846"/>
                <a:gd name="connsiteY40" fmla="*/ 580069 h 606730"/>
                <a:gd name="connsiteX41" fmla="*/ 0 w 584846"/>
                <a:gd name="connsiteY41" fmla="*/ 484620 h 606730"/>
                <a:gd name="connsiteX42" fmla="*/ 0 w 584846"/>
                <a:gd name="connsiteY42" fmla="*/ 363754 h 606730"/>
                <a:gd name="connsiteX43" fmla="*/ 0 w 584846"/>
                <a:gd name="connsiteY43" fmla="*/ 242888 h 606730"/>
                <a:gd name="connsiteX44" fmla="*/ 0 w 584846"/>
                <a:gd name="connsiteY44" fmla="*/ 122110 h 606730"/>
                <a:gd name="connsiteX45" fmla="*/ 196699 w 584846"/>
                <a:gd name="connsiteY45" fmla="*/ 0 h 60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84846" h="606730">
                  <a:moveTo>
                    <a:pt x="44413" y="442050"/>
                  </a:moveTo>
                  <a:lnTo>
                    <a:pt x="44413" y="484620"/>
                  </a:lnTo>
                  <a:cubicBezTo>
                    <a:pt x="44413" y="543809"/>
                    <a:pt x="182992" y="585934"/>
                    <a:pt x="283211" y="548075"/>
                  </a:cubicBezTo>
                  <a:cubicBezTo>
                    <a:pt x="266834" y="529411"/>
                    <a:pt x="254285" y="506927"/>
                    <a:pt x="247164" y="481865"/>
                  </a:cubicBezTo>
                  <a:cubicBezTo>
                    <a:pt x="181212" y="492441"/>
                    <a:pt x="97727" y="481776"/>
                    <a:pt x="44413" y="442050"/>
                  </a:cubicBezTo>
                  <a:close/>
                  <a:moveTo>
                    <a:pt x="412843" y="385268"/>
                  </a:moveTo>
                  <a:cubicBezTo>
                    <a:pt x="385428" y="385268"/>
                    <a:pt x="363088" y="407486"/>
                    <a:pt x="363088" y="434859"/>
                  </a:cubicBezTo>
                  <a:cubicBezTo>
                    <a:pt x="363088" y="462233"/>
                    <a:pt x="385428" y="484540"/>
                    <a:pt x="412843" y="484540"/>
                  </a:cubicBezTo>
                  <a:cubicBezTo>
                    <a:pt x="440257" y="484540"/>
                    <a:pt x="462508" y="462233"/>
                    <a:pt x="462508" y="434859"/>
                  </a:cubicBezTo>
                  <a:cubicBezTo>
                    <a:pt x="462508" y="407486"/>
                    <a:pt x="440257" y="385268"/>
                    <a:pt x="412843" y="385268"/>
                  </a:cubicBezTo>
                  <a:close/>
                  <a:moveTo>
                    <a:pt x="412843" y="340831"/>
                  </a:moveTo>
                  <a:cubicBezTo>
                    <a:pt x="464734" y="340831"/>
                    <a:pt x="507012" y="383046"/>
                    <a:pt x="507012" y="434859"/>
                  </a:cubicBezTo>
                  <a:cubicBezTo>
                    <a:pt x="507012" y="486762"/>
                    <a:pt x="464734" y="528888"/>
                    <a:pt x="412843" y="528888"/>
                  </a:cubicBezTo>
                  <a:cubicBezTo>
                    <a:pt x="360862" y="528888"/>
                    <a:pt x="318673" y="486762"/>
                    <a:pt x="318673" y="434859"/>
                  </a:cubicBezTo>
                  <a:cubicBezTo>
                    <a:pt x="318673" y="383046"/>
                    <a:pt x="360862" y="340831"/>
                    <a:pt x="412843" y="340831"/>
                  </a:cubicBezTo>
                  <a:close/>
                  <a:moveTo>
                    <a:pt x="44413" y="321095"/>
                  </a:moveTo>
                  <a:lnTo>
                    <a:pt x="44413" y="363754"/>
                  </a:lnTo>
                  <a:cubicBezTo>
                    <a:pt x="44413" y="410945"/>
                    <a:pt x="137867" y="454137"/>
                    <a:pt x="240667" y="437962"/>
                  </a:cubicBezTo>
                  <a:cubicBezTo>
                    <a:pt x="240222" y="409612"/>
                    <a:pt x="246808" y="382595"/>
                    <a:pt x="258290" y="359132"/>
                  </a:cubicBezTo>
                  <a:cubicBezTo>
                    <a:pt x="187532" y="373174"/>
                    <a:pt x="99685" y="362687"/>
                    <a:pt x="44413" y="321095"/>
                  </a:cubicBezTo>
                  <a:close/>
                  <a:moveTo>
                    <a:pt x="412801" y="307498"/>
                  </a:moveTo>
                  <a:cubicBezTo>
                    <a:pt x="341687" y="307498"/>
                    <a:pt x="284813" y="365265"/>
                    <a:pt x="285169" y="435562"/>
                  </a:cubicBezTo>
                  <a:cubicBezTo>
                    <a:pt x="285525" y="505860"/>
                    <a:pt x="342666" y="562294"/>
                    <a:pt x="412801" y="562294"/>
                  </a:cubicBezTo>
                  <a:cubicBezTo>
                    <a:pt x="483114" y="562294"/>
                    <a:pt x="540344" y="505149"/>
                    <a:pt x="540344" y="434851"/>
                  </a:cubicBezTo>
                  <a:cubicBezTo>
                    <a:pt x="540344" y="364642"/>
                    <a:pt x="483114" y="307498"/>
                    <a:pt x="412801" y="307498"/>
                  </a:cubicBezTo>
                  <a:close/>
                  <a:moveTo>
                    <a:pt x="44413" y="200229"/>
                  </a:moveTo>
                  <a:lnTo>
                    <a:pt x="44413" y="242888"/>
                  </a:lnTo>
                  <a:cubicBezTo>
                    <a:pt x="44413" y="281280"/>
                    <a:pt x="109119" y="320651"/>
                    <a:pt x="196699" y="320651"/>
                  </a:cubicBezTo>
                  <a:cubicBezTo>
                    <a:pt x="282321" y="320651"/>
                    <a:pt x="348985" y="282169"/>
                    <a:pt x="348985" y="242888"/>
                  </a:cubicBezTo>
                  <a:lnTo>
                    <a:pt x="348985" y="200229"/>
                  </a:lnTo>
                  <a:cubicBezTo>
                    <a:pt x="272620" y="257818"/>
                    <a:pt x="123182" y="259596"/>
                    <a:pt x="44413" y="200229"/>
                  </a:cubicBezTo>
                  <a:close/>
                  <a:moveTo>
                    <a:pt x="196699" y="44436"/>
                  </a:moveTo>
                  <a:cubicBezTo>
                    <a:pt x="109653" y="44436"/>
                    <a:pt x="44413" y="83451"/>
                    <a:pt x="44413" y="122110"/>
                  </a:cubicBezTo>
                  <a:cubicBezTo>
                    <a:pt x="44413" y="220581"/>
                    <a:pt x="348985" y="227868"/>
                    <a:pt x="348985" y="122110"/>
                  </a:cubicBezTo>
                  <a:cubicBezTo>
                    <a:pt x="348985" y="83184"/>
                    <a:pt x="283300" y="44436"/>
                    <a:pt x="196699" y="44436"/>
                  </a:cubicBezTo>
                  <a:close/>
                  <a:moveTo>
                    <a:pt x="196699" y="0"/>
                  </a:moveTo>
                  <a:cubicBezTo>
                    <a:pt x="306975" y="0"/>
                    <a:pt x="393398" y="53590"/>
                    <a:pt x="393398" y="122110"/>
                  </a:cubicBezTo>
                  <a:cubicBezTo>
                    <a:pt x="393398" y="245909"/>
                    <a:pt x="393398" y="263861"/>
                    <a:pt x="393398" y="264128"/>
                  </a:cubicBezTo>
                  <a:cubicBezTo>
                    <a:pt x="496198" y="252664"/>
                    <a:pt x="584846" y="333271"/>
                    <a:pt x="584846" y="434851"/>
                  </a:cubicBezTo>
                  <a:cubicBezTo>
                    <a:pt x="584846" y="529589"/>
                    <a:pt x="507679" y="606730"/>
                    <a:pt x="412801" y="606730"/>
                  </a:cubicBezTo>
                  <a:cubicBezTo>
                    <a:pt x="379692" y="606730"/>
                    <a:pt x="348184" y="597487"/>
                    <a:pt x="320682" y="580069"/>
                  </a:cubicBezTo>
                  <a:cubicBezTo>
                    <a:pt x="199369" y="640946"/>
                    <a:pt x="0" y="592688"/>
                    <a:pt x="0" y="484620"/>
                  </a:cubicBezTo>
                  <a:lnTo>
                    <a:pt x="0" y="363754"/>
                  </a:lnTo>
                  <a:lnTo>
                    <a:pt x="0" y="242888"/>
                  </a:lnTo>
                  <a:lnTo>
                    <a:pt x="0" y="122110"/>
                  </a:lnTo>
                  <a:cubicBezTo>
                    <a:pt x="0" y="53590"/>
                    <a:pt x="86423" y="0"/>
                    <a:pt x="19669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974797" y="4585148"/>
            <a:ext cx="639518" cy="639518"/>
            <a:chOff x="2959100" y="1866900"/>
            <a:chExt cx="1536700" cy="1536700"/>
          </a:xfrm>
        </p:grpSpPr>
        <p:sp>
          <p:nvSpPr>
            <p:cNvPr id="33" name="椭圆 32"/>
            <p:cNvSpPr/>
            <p:nvPr/>
          </p:nvSpPr>
          <p:spPr>
            <a:xfrm>
              <a:off x="2959100" y="1866900"/>
              <a:ext cx="1536700" cy="15367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椭圆 2"/>
            <p:cNvSpPr/>
            <p:nvPr/>
          </p:nvSpPr>
          <p:spPr>
            <a:xfrm>
              <a:off x="3361590" y="2269941"/>
              <a:ext cx="731720" cy="730617"/>
            </a:xfrm>
            <a:custGeom>
              <a:avLst/>
              <a:gdLst>
                <a:gd name="connsiteX0" fmla="*/ 329470 w 608838"/>
                <a:gd name="connsiteY0" fmla="*/ 341325 h 607921"/>
                <a:gd name="connsiteX1" fmla="*/ 358261 w 608838"/>
                <a:gd name="connsiteY1" fmla="*/ 372053 h 607921"/>
                <a:gd name="connsiteX2" fmla="*/ 329470 w 608838"/>
                <a:gd name="connsiteY2" fmla="*/ 400600 h 607921"/>
                <a:gd name="connsiteX3" fmla="*/ 280426 w 608838"/>
                <a:gd name="connsiteY3" fmla="*/ 209297 h 607921"/>
                <a:gd name="connsiteX4" fmla="*/ 280426 w 608838"/>
                <a:gd name="connsiteY4" fmla="*/ 266737 h 607921"/>
                <a:gd name="connsiteX5" fmla="*/ 258410 w 608838"/>
                <a:gd name="connsiteY5" fmla="*/ 238710 h 607921"/>
                <a:gd name="connsiteX6" fmla="*/ 280426 w 608838"/>
                <a:gd name="connsiteY6" fmla="*/ 209297 h 607921"/>
                <a:gd name="connsiteX7" fmla="*/ 291166 w 608838"/>
                <a:gd name="connsiteY7" fmla="*/ 112505 h 607921"/>
                <a:gd name="connsiteX8" fmla="*/ 280445 w 608838"/>
                <a:gd name="connsiteY8" fmla="*/ 123210 h 607921"/>
                <a:gd name="connsiteX9" fmla="*/ 280445 w 608838"/>
                <a:gd name="connsiteY9" fmla="*/ 158795 h 607921"/>
                <a:gd name="connsiteX10" fmla="*/ 200134 w 608838"/>
                <a:gd name="connsiteY10" fmla="*/ 247708 h 607921"/>
                <a:gd name="connsiteX11" fmla="*/ 280445 w 608838"/>
                <a:gd name="connsiteY11" fmla="*/ 325916 h 607921"/>
                <a:gd name="connsiteX12" fmla="*/ 280445 w 608838"/>
                <a:gd name="connsiteY12" fmla="*/ 398276 h 607921"/>
                <a:gd name="connsiteX13" fmla="*/ 222768 w 608838"/>
                <a:gd name="connsiteY13" fmla="*/ 373892 h 607921"/>
                <a:gd name="connsiteX14" fmla="*/ 214131 w 608838"/>
                <a:gd name="connsiteY14" fmla="*/ 372405 h 607921"/>
                <a:gd name="connsiteX15" fmla="*/ 207281 w 608838"/>
                <a:gd name="connsiteY15" fmla="*/ 377956 h 607921"/>
                <a:gd name="connsiteX16" fmla="*/ 192490 w 608838"/>
                <a:gd name="connsiteY16" fmla="*/ 406603 h 607921"/>
                <a:gd name="connsiteX17" fmla="*/ 196361 w 608838"/>
                <a:gd name="connsiteY17" fmla="*/ 420579 h 607921"/>
                <a:gd name="connsiteX18" fmla="*/ 280445 w 608838"/>
                <a:gd name="connsiteY18" fmla="*/ 450613 h 607921"/>
                <a:gd name="connsiteX19" fmla="*/ 280445 w 608838"/>
                <a:gd name="connsiteY19" fmla="*/ 487685 h 607921"/>
                <a:gd name="connsiteX20" fmla="*/ 291166 w 608838"/>
                <a:gd name="connsiteY20" fmla="*/ 498390 h 607921"/>
                <a:gd name="connsiteX21" fmla="*/ 318764 w 608838"/>
                <a:gd name="connsiteY21" fmla="*/ 498390 h 607921"/>
                <a:gd name="connsiteX22" fmla="*/ 329486 w 608838"/>
                <a:gd name="connsiteY22" fmla="*/ 487685 h 607921"/>
                <a:gd name="connsiteX23" fmla="*/ 329486 w 608838"/>
                <a:gd name="connsiteY23" fmla="*/ 451604 h 607921"/>
                <a:gd name="connsiteX24" fmla="*/ 418632 w 608838"/>
                <a:gd name="connsiteY24" fmla="*/ 366260 h 607921"/>
                <a:gd name="connsiteX25" fmla="*/ 329486 w 608838"/>
                <a:gd name="connsiteY25" fmla="*/ 281410 h 607921"/>
                <a:gd name="connsiteX26" fmla="*/ 329486 w 608838"/>
                <a:gd name="connsiteY26" fmla="*/ 209249 h 607921"/>
                <a:gd name="connsiteX27" fmla="*/ 374257 w 608838"/>
                <a:gd name="connsiteY27" fmla="*/ 227686 h 607921"/>
                <a:gd name="connsiteX28" fmla="*/ 382596 w 608838"/>
                <a:gd name="connsiteY28" fmla="*/ 228974 h 607921"/>
                <a:gd name="connsiteX29" fmla="*/ 389248 w 608838"/>
                <a:gd name="connsiteY29" fmla="*/ 223721 h 607921"/>
                <a:gd name="connsiteX30" fmla="*/ 401061 w 608838"/>
                <a:gd name="connsiteY30" fmla="*/ 202112 h 607921"/>
                <a:gd name="connsiteX31" fmla="*/ 394807 w 608838"/>
                <a:gd name="connsiteY31" fmla="*/ 180206 h 607921"/>
                <a:gd name="connsiteX32" fmla="*/ 329486 w 608838"/>
                <a:gd name="connsiteY32" fmla="*/ 157804 h 607921"/>
                <a:gd name="connsiteX33" fmla="*/ 329486 w 608838"/>
                <a:gd name="connsiteY33" fmla="*/ 123210 h 607921"/>
                <a:gd name="connsiteX34" fmla="*/ 318764 w 608838"/>
                <a:gd name="connsiteY34" fmla="*/ 112505 h 607921"/>
                <a:gd name="connsiteX35" fmla="*/ 304469 w 608838"/>
                <a:gd name="connsiteY35" fmla="*/ 0 h 607921"/>
                <a:gd name="connsiteX36" fmla="*/ 608838 w 608838"/>
                <a:gd name="connsiteY36" fmla="*/ 304010 h 607921"/>
                <a:gd name="connsiteX37" fmla="*/ 304469 w 608838"/>
                <a:gd name="connsiteY37" fmla="*/ 607921 h 607921"/>
                <a:gd name="connsiteX38" fmla="*/ 0 w 608838"/>
                <a:gd name="connsiteY38" fmla="*/ 304010 h 607921"/>
                <a:gd name="connsiteX39" fmla="*/ 304469 w 608838"/>
                <a:gd name="connsiteY39" fmla="*/ 0 h 607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838" h="607921">
                  <a:moveTo>
                    <a:pt x="329470" y="341325"/>
                  </a:moveTo>
                  <a:cubicBezTo>
                    <a:pt x="346348" y="348363"/>
                    <a:pt x="358261" y="355401"/>
                    <a:pt x="358261" y="372053"/>
                  </a:cubicBezTo>
                  <a:cubicBezTo>
                    <a:pt x="358261" y="387615"/>
                    <a:pt x="348631" y="397131"/>
                    <a:pt x="329470" y="400600"/>
                  </a:cubicBezTo>
                  <a:close/>
                  <a:moveTo>
                    <a:pt x="280426" y="209297"/>
                  </a:moveTo>
                  <a:lnTo>
                    <a:pt x="280426" y="266737"/>
                  </a:lnTo>
                  <a:cubicBezTo>
                    <a:pt x="266641" y="260696"/>
                    <a:pt x="258410" y="254160"/>
                    <a:pt x="258410" y="238710"/>
                  </a:cubicBezTo>
                  <a:cubicBezTo>
                    <a:pt x="258410" y="223756"/>
                    <a:pt x="265749" y="213952"/>
                    <a:pt x="280426" y="209297"/>
                  </a:cubicBezTo>
                  <a:close/>
                  <a:moveTo>
                    <a:pt x="291166" y="112505"/>
                  </a:moveTo>
                  <a:cubicBezTo>
                    <a:pt x="285309" y="112505"/>
                    <a:pt x="280445" y="117263"/>
                    <a:pt x="280445" y="123210"/>
                  </a:cubicBezTo>
                  <a:lnTo>
                    <a:pt x="280445" y="158795"/>
                  </a:lnTo>
                  <a:cubicBezTo>
                    <a:pt x="227831" y="168113"/>
                    <a:pt x="200134" y="202806"/>
                    <a:pt x="200134" y="247708"/>
                  </a:cubicBezTo>
                  <a:cubicBezTo>
                    <a:pt x="200134" y="295783"/>
                    <a:pt x="233787" y="312733"/>
                    <a:pt x="280445" y="325916"/>
                  </a:cubicBezTo>
                  <a:lnTo>
                    <a:pt x="280445" y="398276"/>
                  </a:lnTo>
                  <a:cubicBezTo>
                    <a:pt x="264760" y="394510"/>
                    <a:pt x="239247" y="384895"/>
                    <a:pt x="222768" y="373892"/>
                  </a:cubicBezTo>
                  <a:cubicBezTo>
                    <a:pt x="220286" y="372207"/>
                    <a:pt x="217109" y="371612"/>
                    <a:pt x="214131" y="372405"/>
                  </a:cubicBezTo>
                  <a:cubicBezTo>
                    <a:pt x="211153" y="373198"/>
                    <a:pt x="208671" y="375181"/>
                    <a:pt x="207281" y="377956"/>
                  </a:cubicBezTo>
                  <a:lnTo>
                    <a:pt x="192490" y="406603"/>
                  </a:lnTo>
                  <a:cubicBezTo>
                    <a:pt x="190008" y="411559"/>
                    <a:pt x="191695" y="417605"/>
                    <a:pt x="196361" y="420579"/>
                  </a:cubicBezTo>
                  <a:cubicBezTo>
                    <a:pt x="220584" y="435745"/>
                    <a:pt x="249869" y="446549"/>
                    <a:pt x="280445" y="450613"/>
                  </a:cubicBezTo>
                  <a:lnTo>
                    <a:pt x="280445" y="487685"/>
                  </a:lnTo>
                  <a:cubicBezTo>
                    <a:pt x="280445" y="493632"/>
                    <a:pt x="285309" y="498390"/>
                    <a:pt x="291166" y="498390"/>
                  </a:cubicBezTo>
                  <a:lnTo>
                    <a:pt x="318764" y="498390"/>
                  </a:lnTo>
                  <a:cubicBezTo>
                    <a:pt x="324621" y="498390"/>
                    <a:pt x="329486" y="493632"/>
                    <a:pt x="329486" y="487685"/>
                  </a:cubicBezTo>
                  <a:lnTo>
                    <a:pt x="329486" y="451604"/>
                  </a:lnTo>
                  <a:cubicBezTo>
                    <a:pt x="383192" y="446053"/>
                    <a:pt x="418632" y="419290"/>
                    <a:pt x="418632" y="366260"/>
                  </a:cubicBezTo>
                  <a:cubicBezTo>
                    <a:pt x="418632" y="312039"/>
                    <a:pt x="381107" y="295783"/>
                    <a:pt x="329486" y="281410"/>
                  </a:cubicBezTo>
                  <a:lnTo>
                    <a:pt x="329486" y="209249"/>
                  </a:lnTo>
                  <a:cubicBezTo>
                    <a:pt x="344972" y="212817"/>
                    <a:pt x="363139" y="220945"/>
                    <a:pt x="374257" y="227686"/>
                  </a:cubicBezTo>
                  <a:cubicBezTo>
                    <a:pt x="376739" y="229272"/>
                    <a:pt x="379717" y="229668"/>
                    <a:pt x="382596" y="228974"/>
                  </a:cubicBezTo>
                  <a:cubicBezTo>
                    <a:pt x="385475" y="228181"/>
                    <a:pt x="387858" y="226298"/>
                    <a:pt x="389248" y="223721"/>
                  </a:cubicBezTo>
                  <a:lnTo>
                    <a:pt x="401061" y="202112"/>
                  </a:lnTo>
                  <a:cubicBezTo>
                    <a:pt x="405330" y="194281"/>
                    <a:pt x="402550" y="184567"/>
                    <a:pt x="394807" y="180206"/>
                  </a:cubicBezTo>
                  <a:cubicBezTo>
                    <a:pt x="375151" y="169104"/>
                    <a:pt x="352517" y="160877"/>
                    <a:pt x="329486" y="157804"/>
                  </a:cubicBezTo>
                  <a:lnTo>
                    <a:pt x="329486" y="123210"/>
                  </a:lnTo>
                  <a:cubicBezTo>
                    <a:pt x="329486" y="117263"/>
                    <a:pt x="324621" y="112505"/>
                    <a:pt x="318764" y="112505"/>
                  </a:cubicBezTo>
                  <a:close/>
                  <a:moveTo>
                    <a:pt x="304469" y="0"/>
                  </a:moveTo>
                  <a:cubicBezTo>
                    <a:pt x="472537" y="0"/>
                    <a:pt x="608838" y="136096"/>
                    <a:pt x="608838" y="304010"/>
                  </a:cubicBezTo>
                  <a:cubicBezTo>
                    <a:pt x="608838" y="471825"/>
                    <a:pt x="472537" y="607921"/>
                    <a:pt x="304469" y="607921"/>
                  </a:cubicBezTo>
                  <a:cubicBezTo>
                    <a:pt x="136301" y="607921"/>
                    <a:pt x="0" y="471825"/>
                    <a:pt x="0" y="304010"/>
                  </a:cubicBezTo>
                  <a:cubicBezTo>
                    <a:pt x="0" y="136096"/>
                    <a:pt x="136301" y="0"/>
                    <a:pt x="3044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954775" y="4585148"/>
            <a:ext cx="639518" cy="639518"/>
            <a:chOff x="2959100" y="1866900"/>
            <a:chExt cx="1536700" cy="1536700"/>
          </a:xfrm>
        </p:grpSpPr>
        <p:sp>
          <p:nvSpPr>
            <p:cNvPr id="36" name="椭圆 35"/>
            <p:cNvSpPr/>
            <p:nvPr/>
          </p:nvSpPr>
          <p:spPr>
            <a:xfrm>
              <a:off x="2959100" y="1866900"/>
              <a:ext cx="1536700" cy="15367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椭圆 2"/>
            <p:cNvSpPr/>
            <p:nvPr/>
          </p:nvSpPr>
          <p:spPr>
            <a:xfrm>
              <a:off x="3361590" y="2291067"/>
              <a:ext cx="731720" cy="688366"/>
            </a:xfrm>
            <a:custGeom>
              <a:avLst/>
              <a:gdLst>
                <a:gd name="connsiteX0" fmla="*/ 407966 w 605028"/>
                <a:gd name="connsiteY0" fmla="*/ 148964 h 569181"/>
                <a:gd name="connsiteX1" fmla="*/ 449124 w 605028"/>
                <a:gd name="connsiteY1" fmla="*/ 148964 h 569181"/>
                <a:gd name="connsiteX2" fmla="*/ 450128 w 605028"/>
                <a:gd name="connsiteY2" fmla="*/ 148964 h 569181"/>
                <a:gd name="connsiteX3" fmla="*/ 450702 w 605028"/>
                <a:gd name="connsiteY3" fmla="*/ 149107 h 569181"/>
                <a:gd name="connsiteX4" fmla="*/ 451132 w 605028"/>
                <a:gd name="connsiteY4" fmla="*/ 149107 h 569181"/>
                <a:gd name="connsiteX5" fmla="*/ 451706 w 605028"/>
                <a:gd name="connsiteY5" fmla="*/ 149251 h 569181"/>
                <a:gd name="connsiteX6" fmla="*/ 452136 w 605028"/>
                <a:gd name="connsiteY6" fmla="*/ 149394 h 569181"/>
                <a:gd name="connsiteX7" fmla="*/ 452710 w 605028"/>
                <a:gd name="connsiteY7" fmla="*/ 149537 h 569181"/>
                <a:gd name="connsiteX8" fmla="*/ 453140 w 605028"/>
                <a:gd name="connsiteY8" fmla="*/ 149680 h 569181"/>
                <a:gd name="connsiteX9" fmla="*/ 453570 w 605028"/>
                <a:gd name="connsiteY9" fmla="*/ 149967 h 569181"/>
                <a:gd name="connsiteX10" fmla="*/ 454144 w 605028"/>
                <a:gd name="connsiteY10" fmla="*/ 150110 h 569181"/>
                <a:gd name="connsiteX11" fmla="*/ 454574 w 605028"/>
                <a:gd name="connsiteY11" fmla="*/ 150396 h 569181"/>
                <a:gd name="connsiteX12" fmla="*/ 455004 w 605028"/>
                <a:gd name="connsiteY12" fmla="*/ 150682 h 569181"/>
                <a:gd name="connsiteX13" fmla="*/ 455434 w 605028"/>
                <a:gd name="connsiteY13" fmla="*/ 150969 h 569181"/>
                <a:gd name="connsiteX14" fmla="*/ 455865 w 605028"/>
                <a:gd name="connsiteY14" fmla="*/ 151255 h 569181"/>
                <a:gd name="connsiteX15" fmla="*/ 456582 w 605028"/>
                <a:gd name="connsiteY15" fmla="*/ 151971 h 569181"/>
                <a:gd name="connsiteX16" fmla="*/ 457299 w 605028"/>
                <a:gd name="connsiteY16" fmla="*/ 152830 h 569181"/>
                <a:gd name="connsiteX17" fmla="*/ 457585 w 605028"/>
                <a:gd name="connsiteY17" fmla="*/ 153117 h 569181"/>
                <a:gd name="connsiteX18" fmla="*/ 457872 w 605028"/>
                <a:gd name="connsiteY18" fmla="*/ 153546 h 569181"/>
                <a:gd name="connsiteX19" fmla="*/ 458159 w 605028"/>
                <a:gd name="connsiteY19" fmla="*/ 153976 h 569181"/>
                <a:gd name="connsiteX20" fmla="*/ 458446 w 605028"/>
                <a:gd name="connsiteY20" fmla="*/ 154549 h 569181"/>
                <a:gd name="connsiteX21" fmla="*/ 458589 w 605028"/>
                <a:gd name="connsiteY21" fmla="*/ 154978 h 569181"/>
                <a:gd name="connsiteX22" fmla="*/ 458876 w 605028"/>
                <a:gd name="connsiteY22" fmla="*/ 155408 h 569181"/>
                <a:gd name="connsiteX23" fmla="*/ 459020 w 605028"/>
                <a:gd name="connsiteY23" fmla="*/ 155837 h 569181"/>
                <a:gd name="connsiteX24" fmla="*/ 459163 w 605028"/>
                <a:gd name="connsiteY24" fmla="*/ 156410 h 569181"/>
                <a:gd name="connsiteX25" fmla="*/ 459306 w 605028"/>
                <a:gd name="connsiteY25" fmla="*/ 156840 h 569181"/>
                <a:gd name="connsiteX26" fmla="*/ 459450 w 605028"/>
                <a:gd name="connsiteY26" fmla="*/ 157412 h 569181"/>
                <a:gd name="connsiteX27" fmla="*/ 459593 w 605028"/>
                <a:gd name="connsiteY27" fmla="*/ 157985 h 569181"/>
                <a:gd name="connsiteX28" fmla="*/ 459593 w 605028"/>
                <a:gd name="connsiteY28" fmla="*/ 158415 h 569181"/>
                <a:gd name="connsiteX29" fmla="*/ 459593 w 605028"/>
                <a:gd name="connsiteY29" fmla="*/ 159417 h 569181"/>
                <a:gd name="connsiteX30" fmla="*/ 459593 w 605028"/>
                <a:gd name="connsiteY30" fmla="*/ 200511 h 569181"/>
                <a:gd name="connsiteX31" fmla="*/ 449124 w 605028"/>
                <a:gd name="connsiteY31" fmla="*/ 210964 h 569181"/>
                <a:gd name="connsiteX32" fmla="*/ 438655 w 605028"/>
                <a:gd name="connsiteY32" fmla="*/ 200511 h 569181"/>
                <a:gd name="connsiteX33" fmla="*/ 438655 w 605028"/>
                <a:gd name="connsiteY33" fmla="*/ 184761 h 569181"/>
                <a:gd name="connsiteX34" fmla="*/ 339272 w 605028"/>
                <a:gd name="connsiteY34" fmla="*/ 283989 h 569181"/>
                <a:gd name="connsiteX35" fmla="*/ 331815 w 605028"/>
                <a:gd name="connsiteY35" fmla="*/ 286996 h 569181"/>
                <a:gd name="connsiteX36" fmla="*/ 324357 w 605028"/>
                <a:gd name="connsiteY36" fmla="*/ 283989 h 569181"/>
                <a:gd name="connsiteX37" fmla="*/ 273160 w 605028"/>
                <a:gd name="connsiteY37" fmla="*/ 232872 h 569181"/>
                <a:gd name="connsiteX38" fmla="*/ 163307 w 605028"/>
                <a:gd name="connsiteY38" fmla="*/ 342552 h 569181"/>
                <a:gd name="connsiteX39" fmla="*/ 155850 w 605028"/>
                <a:gd name="connsiteY39" fmla="*/ 345559 h 569181"/>
                <a:gd name="connsiteX40" fmla="*/ 148393 w 605028"/>
                <a:gd name="connsiteY40" fmla="*/ 342552 h 569181"/>
                <a:gd name="connsiteX41" fmla="*/ 148393 w 605028"/>
                <a:gd name="connsiteY41" fmla="*/ 327661 h 569181"/>
                <a:gd name="connsiteX42" fmla="*/ 265702 w 605028"/>
                <a:gd name="connsiteY42" fmla="*/ 210534 h 569181"/>
                <a:gd name="connsiteX43" fmla="*/ 272156 w 605028"/>
                <a:gd name="connsiteY43" fmla="*/ 207528 h 569181"/>
                <a:gd name="connsiteX44" fmla="*/ 273160 w 605028"/>
                <a:gd name="connsiteY44" fmla="*/ 207528 h 569181"/>
                <a:gd name="connsiteX45" fmla="*/ 274164 w 605028"/>
                <a:gd name="connsiteY45" fmla="*/ 207528 h 569181"/>
                <a:gd name="connsiteX46" fmla="*/ 280617 w 605028"/>
                <a:gd name="connsiteY46" fmla="*/ 210534 h 569181"/>
                <a:gd name="connsiteX47" fmla="*/ 331815 w 605028"/>
                <a:gd name="connsiteY47" fmla="*/ 261652 h 569181"/>
                <a:gd name="connsiteX48" fmla="*/ 423741 w 605028"/>
                <a:gd name="connsiteY48" fmla="*/ 169869 h 569181"/>
                <a:gd name="connsiteX49" fmla="*/ 407966 w 605028"/>
                <a:gd name="connsiteY49" fmla="*/ 169869 h 569181"/>
                <a:gd name="connsiteX50" fmla="*/ 397497 w 605028"/>
                <a:gd name="connsiteY50" fmla="*/ 159417 h 569181"/>
                <a:gd name="connsiteX51" fmla="*/ 407966 w 605028"/>
                <a:gd name="connsiteY51" fmla="*/ 148964 h 569181"/>
                <a:gd name="connsiteX52" fmla="*/ 94074 w 605028"/>
                <a:gd name="connsiteY52" fmla="*/ 93909 h 569181"/>
                <a:gd name="connsiteX53" fmla="*/ 94074 w 605028"/>
                <a:gd name="connsiteY53" fmla="*/ 400689 h 569181"/>
                <a:gd name="connsiteX54" fmla="*/ 510954 w 605028"/>
                <a:gd name="connsiteY54" fmla="*/ 400689 h 569181"/>
                <a:gd name="connsiteX55" fmla="*/ 510954 w 605028"/>
                <a:gd name="connsiteY55" fmla="*/ 93909 h 569181"/>
                <a:gd name="connsiteX56" fmla="*/ 302586 w 605028"/>
                <a:gd name="connsiteY56" fmla="*/ 93909 h 569181"/>
                <a:gd name="connsiteX57" fmla="*/ 302586 w 605028"/>
                <a:gd name="connsiteY57" fmla="*/ 0 h 569181"/>
                <a:gd name="connsiteX58" fmla="*/ 313055 w 605028"/>
                <a:gd name="connsiteY58" fmla="*/ 10450 h 569181"/>
                <a:gd name="connsiteX59" fmla="*/ 313055 w 605028"/>
                <a:gd name="connsiteY59" fmla="*/ 72865 h 569181"/>
                <a:gd name="connsiteX60" fmla="*/ 521566 w 605028"/>
                <a:gd name="connsiteY60" fmla="*/ 72865 h 569181"/>
                <a:gd name="connsiteX61" fmla="*/ 594560 w 605028"/>
                <a:gd name="connsiteY61" fmla="*/ 72865 h 569181"/>
                <a:gd name="connsiteX62" fmla="*/ 605028 w 605028"/>
                <a:gd name="connsiteY62" fmla="*/ 83315 h 569181"/>
                <a:gd name="connsiteX63" fmla="*/ 594560 w 605028"/>
                <a:gd name="connsiteY63" fmla="*/ 93909 h 569181"/>
                <a:gd name="connsiteX64" fmla="*/ 532035 w 605028"/>
                <a:gd name="connsiteY64" fmla="*/ 93909 h 569181"/>
                <a:gd name="connsiteX65" fmla="*/ 532035 w 605028"/>
                <a:gd name="connsiteY65" fmla="*/ 411282 h 569181"/>
                <a:gd name="connsiteX66" fmla="*/ 521566 w 605028"/>
                <a:gd name="connsiteY66" fmla="*/ 421732 h 569181"/>
                <a:gd name="connsiteX67" fmla="*/ 327969 w 605028"/>
                <a:gd name="connsiteY67" fmla="*/ 421732 h 569181"/>
                <a:gd name="connsiteX68" fmla="*/ 457607 w 605028"/>
                <a:gd name="connsiteY68" fmla="*/ 551144 h 569181"/>
                <a:gd name="connsiteX69" fmla="*/ 457607 w 605028"/>
                <a:gd name="connsiteY69" fmla="*/ 566032 h 569181"/>
                <a:gd name="connsiteX70" fmla="*/ 450150 w 605028"/>
                <a:gd name="connsiteY70" fmla="*/ 569181 h 569181"/>
                <a:gd name="connsiteX71" fmla="*/ 442693 w 605028"/>
                <a:gd name="connsiteY71" fmla="*/ 566032 h 569181"/>
                <a:gd name="connsiteX72" fmla="*/ 313055 w 605028"/>
                <a:gd name="connsiteY72" fmla="*/ 436620 h 569181"/>
                <a:gd name="connsiteX73" fmla="*/ 313055 w 605028"/>
                <a:gd name="connsiteY73" fmla="*/ 557013 h 569181"/>
                <a:gd name="connsiteX74" fmla="*/ 302586 w 605028"/>
                <a:gd name="connsiteY74" fmla="*/ 567463 h 569181"/>
                <a:gd name="connsiteX75" fmla="*/ 291974 w 605028"/>
                <a:gd name="connsiteY75" fmla="*/ 557013 h 569181"/>
                <a:gd name="connsiteX76" fmla="*/ 291974 w 605028"/>
                <a:gd name="connsiteY76" fmla="*/ 436620 h 569181"/>
                <a:gd name="connsiteX77" fmla="*/ 163913 w 605028"/>
                <a:gd name="connsiteY77" fmla="*/ 564600 h 569181"/>
                <a:gd name="connsiteX78" fmla="*/ 156456 w 605028"/>
                <a:gd name="connsiteY78" fmla="*/ 567607 h 569181"/>
                <a:gd name="connsiteX79" fmla="*/ 148999 w 605028"/>
                <a:gd name="connsiteY79" fmla="*/ 564600 h 569181"/>
                <a:gd name="connsiteX80" fmla="*/ 148999 w 605028"/>
                <a:gd name="connsiteY80" fmla="*/ 549712 h 569181"/>
                <a:gd name="connsiteX81" fmla="*/ 277203 w 605028"/>
                <a:gd name="connsiteY81" fmla="*/ 421732 h 569181"/>
                <a:gd name="connsiteX82" fmla="*/ 83462 w 605028"/>
                <a:gd name="connsiteY82" fmla="*/ 421732 h 569181"/>
                <a:gd name="connsiteX83" fmla="*/ 72993 w 605028"/>
                <a:gd name="connsiteY83" fmla="*/ 411282 h 569181"/>
                <a:gd name="connsiteX84" fmla="*/ 72993 w 605028"/>
                <a:gd name="connsiteY84" fmla="*/ 93909 h 569181"/>
                <a:gd name="connsiteX85" fmla="*/ 10468 w 605028"/>
                <a:gd name="connsiteY85" fmla="*/ 93909 h 569181"/>
                <a:gd name="connsiteX86" fmla="*/ 0 w 605028"/>
                <a:gd name="connsiteY86" fmla="*/ 83315 h 569181"/>
                <a:gd name="connsiteX87" fmla="*/ 10468 w 605028"/>
                <a:gd name="connsiteY87" fmla="*/ 72865 h 569181"/>
                <a:gd name="connsiteX88" fmla="*/ 83462 w 605028"/>
                <a:gd name="connsiteY88" fmla="*/ 72865 h 569181"/>
                <a:gd name="connsiteX89" fmla="*/ 291974 w 605028"/>
                <a:gd name="connsiteY89" fmla="*/ 72865 h 569181"/>
                <a:gd name="connsiteX90" fmla="*/ 291974 w 605028"/>
                <a:gd name="connsiteY90" fmla="*/ 10450 h 569181"/>
                <a:gd name="connsiteX91" fmla="*/ 302586 w 605028"/>
                <a:gd name="connsiteY91" fmla="*/ 0 h 569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605028" h="569181">
                  <a:moveTo>
                    <a:pt x="407966" y="148964"/>
                  </a:moveTo>
                  <a:lnTo>
                    <a:pt x="449124" y="148964"/>
                  </a:lnTo>
                  <a:cubicBezTo>
                    <a:pt x="449555" y="148964"/>
                    <a:pt x="449841" y="148964"/>
                    <a:pt x="450128" y="148964"/>
                  </a:cubicBezTo>
                  <a:cubicBezTo>
                    <a:pt x="450272" y="148964"/>
                    <a:pt x="450415" y="148964"/>
                    <a:pt x="450702" y="149107"/>
                  </a:cubicBezTo>
                  <a:cubicBezTo>
                    <a:pt x="450845" y="149107"/>
                    <a:pt x="450989" y="149107"/>
                    <a:pt x="451132" y="149107"/>
                  </a:cubicBezTo>
                  <a:cubicBezTo>
                    <a:pt x="451419" y="149107"/>
                    <a:pt x="451562" y="149251"/>
                    <a:pt x="451706" y="149251"/>
                  </a:cubicBezTo>
                  <a:cubicBezTo>
                    <a:pt x="451849" y="149251"/>
                    <a:pt x="451992" y="149394"/>
                    <a:pt x="452136" y="149394"/>
                  </a:cubicBezTo>
                  <a:cubicBezTo>
                    <a:pt x="452423" y="149394"/>
                    <a:pt x="452566" y="149537"/>
                    <a:pt x="452710" y="149537"/>
                  </a:cubicBezTo>
                  <a:cubicBezTo>
                    <a:pt x="452853" y="149537"/>
                    <a:pt x="452996" y="149680"/>
                    <a:pt x="453140" y="149680"/>
                  </a:cubicBezTo>
                  <a:cubicBezTo>
                    <a:pt x="453283" y="149823"/>
                    <a:pt x="453427" y="149823"/>
                    <a:pt x="453570" y="149967"/>
                  </a:cubicBezTo>
                  <a:cubicBezTo>
                    <a:pt x="453713" y="149967"/>
                    <a:pt x="454000" y="150110"/>
                    <a:pt x="454144" y="150110"/>
                  </a:cubicBezTo>
                  <a:cubicBezTo>
                    <a:pt x="454287" y="150253"/>
                    <a:pt x="454430" y="150396"/>
                    <a:pt x="454574" y="150396"/>
                  </a:cubicBezTo>
                  <a:cubicBezTo>
                    <a:pt x="454717" y="150539"/>
                    <a:pt x="454861" y="150539"/>
                    <a:pt x="455004" y="150682"/>
                  </a:cubicBezTo>
                  <a:cubicBezTo>
                    <a:pt x="455148" y="150826"/>
                    <a:pt x="455291" y="150969"/>
                    <a:pt x="455434" y="150969"/>
                  </a:cubicBezTo>
                  <a:cubicBezTo>
                    <a:pt x="455578" y="151112"/>
                    <a:pt x="455721" y="151255"/>
                    <a:pt x="455865" y="151255"/>
                  </a:cubicBezTo>
                  <a:cubicBezTo>
                    <a:pt x="456008" y="151542"/>
                    <a:pt x="456295" y="151685"/>
                    <a:pt x="456582" y="151971"/>
                  </a:cubicBezTo>
                  <a:cubicBezTo>
                    <a:pt x="456868" y="152258"/>
                    <a:pt x="457012" y="152544"/>
                    <a:pt x="457299" y="152830"/>
                  </a:cubicBezTo>
                  <a:cubicBezTo>
                    <a:pt x="457299" y="152830"/>
                    <a:pt x="457442" y="152973"/>
                    <a:pt x="457585" y="153117"/>
                  </a:cubicBezTo>
                  <a:cubicBezTo>
                    <a:pt x="457585" y="153260"/>
                    <a:pt x="457729" y="153403"/>
                    <a:pt x="457872" y="153546"/>
                  </a:cubicBezTo>
                  <a:cubicBezTo>
                    <a:pt x="458016" y="153689"/>
                    <a:pt x="458016" y="153833"/>
                    <a:pt x="458159" y="153976"/>
                  </a:cubicBezTo>
                  <a:cubicBezTo>
                    <a:pt x="458303" y="154262"/>
                    <a:pt x="458303" y="154262"/>
                    <a:pt x="458446" y="154549"/>
                  </a:cubicBezTo>
                  <a:cubicBezTo>
                    <a:pt x="458446" y="154692"/>
                    <a:pt x="458589" y="154835"/>
                    <a:pt x="458589" y="154978"/>
                  </a:cubicBezTo>
                  <a:cubicBezTo>
                    <a:pt x="458733" y="155121"/>
                    <a:pt x="458733" y="155264"/>
                    <a:pt x="458876" y="155408"/>
                  </a:cubicBezTo>
                  <a:cubicBezTo>
                    <a:pt x="458876" y="155551"/>
                    <a:pt x="459020" y="155694"/>
                    <a:pt x="459020" y="155837"/>
                  </a:cubicBezTo>
                  <a:cubicBezTo>
                    <a:pt x="459020" y="155980"/>
                    <a:pt x="459163" y="156267"/>
                    <a:pt x="459163" y="156410"/>
                  </a:cubicBezTo>
                  <a:cubicBezTo>
                    <a:pt x="459306" y="156553"/>
                    <a:pt x="459306" y="156696"/>
                    <a:pt x="459306" y="156840"/>
                  </a:cubicBezTo>
                  <a:cubicBezTo>
                    <a:pt x="459306" y="156983"/>
                    <a:pt x="459450" y="157269"/>
                    <a:pt x="459450" y="157412"/>
                  </a:cubicBezTo>
                  <a:cubicBezTo>
                    <a:pt x="459450" y="157555"/>
                    <a:pt x="459450" y="157699"/>
                    <a:pt x="459593" y="157985"/>
                  </a:cubicBezTo>
                  <a:cubicBezTo>
                    <a:pt x="459593" y="158128"/>
                    <a:pt x="459593" y="158271"/>
                    <a:pt x="459593" y="158415"/>
                  </a:cubicBezTo>
                  <a:cubicBezTo>
                    <a:pt x="459593" y="158701"/>
                    <a:pt x="459593" y="159130"/>
                    <a:pt x="459593" y="159417"/>
                  </a:cubicBezTo>
                  <a:lnTo>
                    <a:pt x="459593" y="200511"/>
                  </a:lnTo>
                  <a:cubicBezTo>
                    <a:pt x="459593" y="206239"/>
                    <a:pt x="455004" y="210964"/>
                    <a:pt x="449124" y="210964"/>
                  </a:cubicBezTo>
                  <a:cubicBezTo>
                    <a:pt x="443244" y="210964"/>
                    <a:pt x="438655" y="206239"/>
                    <a:pt x="438655" y="200511"/>
                  </a:cubicBezTo>
                  <a:lnTo>
                    <a:pt x="438655" y="184761"/>
                  </a:lnTo>
                  <a:lnTo>
                    <a:pt x="339272" y="283989"/>
                  </a:lnTo>
                  <a:cubicBezTo>
                    <a:pt x="337264" y="285994"/>
                    <a:pt x="334539" y="286996"/>
                    <a:pt x="331815" y="286996"/>
                  </a:cubicBezTo>
                  <a:cubicBezTo>
                    <a:pt x="329090" y="286996"/>
                    <a:pt x="326508" y="285994"/>
                    <a:pt x="324357" y="283989"/>
                  </a:cubicBezTo>
                  <a:lnTo>
                    <a:pt x="273160" y="232872"/>
                  </a:lnTo>
                  <a:lnTo>
                    <a:pt x="163307" y="342552"/>
                  </a:lnTo>
                  <a:cubicBezTo>
                    <a:pt x="161300" y="344557"/>
                    <a:pt x="158575" y="345559"/>
                    <a:pt x="155850" y="345559"/>
                  </a:cubicBezTo>
                  <a:cubicBezTo>
                    <a:pt x="153125" y="345559"/>
                    <a:pt x="150544" y="344557"/>
                    <a:pt x="148393" y="342552"/>
                  </a:cubicBezTo>
                  <a:cubicBezTo>
                    <a:pt x="144377" y="338400"/>
                    <a:pt x="144377" y="331813"/>
                    <a:pt x="148393" y="327661"/>
                  </a:cubicBezTo>
                  <a:lnTo>
                    <a:pt x="265702" y="210534"/>
                  </a:lnTo>
                  <a:cubicBezTo>
                    <a:pt x="267567" y="208816"/>
                    <a:pt x="269861" y="207814"/>
                    <a:pt x="272156" y="207528"/>
                  </a:cubicBezTo>
                  <a:cubicBezTo>
                    <a:pt x="272443" y="207528"/>
                    <a:pt x="272873" y="207528"/>
                    <a:pt x="273160" y="207528"/>
                  </a:cubicBezTo>
                  <a:cubicBezTo>
                    <a:pt x="273447" y="207528"/>
                    <a:pt x="273877" y="207528"/>
                    <a:pt x="274164" y="207528"/>
                  </a:cubicBezTo>
                  <a:cubicBezTo>
                    <a:pt x="276602" y="207814"/>
                    <a:pt x="278753" y="208816"/>
                    <a:pt x="280617" y="210534"/>
                  </a:cubicBezTo>
                  <a:lnTo>
                    <a:pt x="331815" y="261652"/>
                  </a:lnTo>
                  <a:lnTo>
                    <a:pt x="423741" y="169869"/>
                  </a:lnTo>
                  <a:lnTo>
                    <a:pt x="407966" y="169869"/>
                  </a:lnTo>
                  <a:cubicBezTo>
                    <a:pt x="402229" y="169869"/>
                    <a:pt x="397497" y="165288"/>
                    <a:pt x="397497" y="159417"/>
                  </a:cubicBezTo>
                  <a:cubicBezTo>
                    <a:pt x="397497" y="153689"/>
                    <a:pt x="402229" y="148964"/>
                    <a:pt x="407966" y="148964"/>
                  </a:cubicBezTo>
                  <a:close/>
                  <a:moveTo>
                    <a:pt x="94074" y="93909"/>
                  </a:moveTo>
                  <a:lnTo>
                    <a:pt x="94074" y="400689"/>
                  </a:lnTo>
                  <a:lnTo>
                    <a:pt x="510954" y="400689"/>
                  </a:lnTo>
                  <a:lnTo>
                    <a:pt x="510954" y="93909"/>
                  </a:lnTo>
                  <a:lnTo>
                    <a:pt x="302586" y="93909"/>
                  </a:lnTo>
                  <a:close/>
                  <a:moveTo>
                    <a:pt x="302586" y="0"/>
                  </a:moveTo>
                  <a:cubicBezTo>
                    <a:pt x="308322" y="0"/>
                    <a:pt x="313055" y="4581"/>
                    <a:pt x="313055" y="10450"/>
                  </a:cubicBezTo>
                  <a:lnTo>
                    <a:pt x="313055" y="72865"/>
                  </a:lnTo>
                  <a:lnTo>
                    <a:pt x="521566" y="72865"/>
                  </a:lnTo>
                  <a:lnTo>
                    <a:pt x="594560" y="72865"/>
                  </a:lnTo>
                  <a:cubicBezTo>
                    <a:pt x="600296" y="72865"/>
                    <a:pt x="605028" y="77589"/>
                    <a:pt x="605028" y="83315"/>
                  </a:cubicBezTo>
                  <a:cubicBezTo>
                    <a:pt x="605028" y="89185"/>
                    <a:pt x="600296" y="93909"/>
                    <a:pt x="594560" y="93909"/>
                  </a:cubicBezTo>
                  <a:lnTo>
                    <a:pt x="532035" y="93909"/>
                  </a:lnTo>
                  <a:lnTo>
                    <a:pt x="532035" y="411282"/>
                  </a:lnTo>
                  <a:cubicBezTo>
                    <a:pt x="532035" y="417008"/>
                    <a:pt x="527302" y="421732"/>
                    <a:pt x="521566" y="421732"/>
                  </a:cubicBezTo>
                  <a:lnTo>
                    <a:pt x="327969" y="421732"/>
                  </a:lnTo>
                  <a:lnTo>
                    <a:pt x="457607" y="551144"/>
                  </a:lnTo>
                  <a:cubicBezTo>
                    <a:pt x="461623" y="555295"/>
                    <a:pt x="461623" y="561880"/>
                    <a:pt x="457607" y="566032"/>
                  </a:cubicBezTo>
                  <a:cubicBezTo>
                    <a:pt x="455456" y="568036"/>
                    <a:pt x="452875" y="569181"/>
                    <a:pt x="450150" y="569181"/>
                  </a:cubicBezTo>
                  <a:cubicBezTo>
                    <a:pt x="447426" y="569181"/>
                    <a:pt x="444701" y="568036"/>
                    <a:pt x="442693" y="566032"/>
                  </a:cubicBezTo>
                  <a:lnTo>
                    <a:pt x="313055" y="436620"/>
                  </a:lnTo>
                  <a:lnTo>
                    <a:pt x="313055" y="557013"/>
                  </a:lnTo>
                  <a:cubicBezTo>
                    <a:pt x="313055" y="562882"/>
                    <a:pt x="308322" y="567463"/>
                    <a:pt x="302586" y="567463"/>
                  </a:cubicBezTo>
                  <a:cubicBezTo>
                    <a:pt x="296706" y="567463"/>
                    <a:pt x="291974" y="562882"/>
                    <a:pt x="291974" y="557013"/>
                  </a:cubicBezTo>
                  <a:lnTo>
                    <a:pt x="291974" y="436620"/>
                  </a:lnTo>
                  <a:lnTo>
                    <a:pt x="163913" y="564600"/>
                  </a:lnTo>
                  <a:cubicBezTo>
                    <a:pt x="161762" y="566604"/>
                    <a:pt x="159180" y="567607"/>
                    <a:pt x="156456" y="567607"/>
                  </a:cubicBezTo>
                  <a:cubicBezTo>
                    <a:pt x="153731" y="567607"/>
                    <a:pt x="151006" y="566604"/>
                    <a:pt x="148999" y="564600"/>
                  </a:cubicBezTo>
                  <a:cubicBezTo>
                    <a:pt x="144840" y="560449"/>
                    <a:pt x="144840" y="553721"/>
                    <a:pt x="148999" y="549712"/>
                  </a:cubicBezTo>
                  <a:lnTo>
                    <a:pt x="277203" y="421732"/>
                  </a:lnTo>
                  <a:lnTo>
                    <a:pt x="83462" y="421732"/>
                  </a:lnTo>
                  <a:cubicBezTo>
                    <a:pt x="77726" y="421732"/>
                    <a:pt x="72993" y="417008"/>
                    <a:pt x="72993" y="411282"/>
                  </a:cubicBezTo>
                  <a:lnTo>
                    <a:pt x="72993" y="93909"/>
                  </a:lnTo>
                  <a:lnTo>
                    <a:pt x="10468" y="93909"/>
                  </a:lnTo>
                  <a:cubicBezTo>
                    <a:pt x="4732" y="93909"/>
                    <a:pt x="0" y="89185"/>
                    <a:pt x="0" y="83315"/>
                  </a:cubicBezTo>
                  <a:cubicBezTo>
                    <a:pt x="0" y="77589"/>
                    <a:pt x="4732" y="72865"/>
                    <a:pt x="10468" y="72865"/>
                  </a:cubicBezTo>
                  <a:lnTo>
                    <a:pt x="83462" y="72865"/>
                  </a:lnTo>
                  <a:lnTo>
                    <a:pt x="291974" y="72865"/>
                  </a:lnTo>
                  <a:lnTo>
                    <a:pt x="291974" y="10450"/>
                  </a:lnTo>
                  <a:cubicBezTo>
                    <a:pt x="291974" y="4581"/>
                    <a:pt x="296706" y="0"/>
                    <a:pt x="3025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994820" y="4854313"/>
            <a:ext cx="2366456" cy="1122652"/>
            <a:chOff x="7030208" y="3494099"/>
            <a:chExt cx="2366456" cy="1122652"/>
          </a:xfrm>
        </p:grpSpPr>
        <p:sp>
          <p:nvSpPr>
            <p:cNvPr id="21" name="矩形 20"/>
            <p:cNvSpPr/>
            <p:nvPr/>
          </p:nvSpPr>
          <p:spPr>
            <a:xfrm>
              <a:off x="7030208" y="3918483"/>
              <a:ext cx="2366456" cy="69826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669725" y="3494099"/>
              <a:ext cx="1512213" cy="3877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979909" y="4854313"/>
            <a:ext cx="2366456" cy="1122652"/>
            <a:chOff x="7030208" y="3494099"/>
            <a:chExt cx="2366456" cy="1122652"/>
          </a:xfrm>
        </p:grpSpPr>
        <p:sp>
          <p:nvSpPr>
            <p:cNvPr id="24" name="矩形 23"/>
            <p:cNvSpPr/>
            <p:nvPr/>
          </p:nvSpPr>
          <p:spPr>
            <a:xfrm>
              <a:off x="7030208" y="3918483"/>
              <a:ext cx="2366456" cy="69826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7669725" y="3494099"/>
              <a:ext cx="1512213" cy="3877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955473" y="4854313"/>
            <a:ext cx="2366456" cy="1122652"/>
            <a:chOff x="7030208" y="3494099"/>
            <a:chExt cx="2366456" cy="1122652"/>
          </a:xfrm>
        </p:grpSpPr>
        <p:sp>
          <p:nvSpPr>
            <p:cNvPr id="27" name="矩形 26"/>
            <p:cNvSpPr/>
            <p:nvPr/>
          </p:nvSpPr>
          <p:spPr>
            <a:xfrm>
              <a:off x="7030208" y="3918483"/>
              <a:ext cx="2366456" cy="69826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669725" y="3494099"/>
              <a:ext cx="1512213" cy="3877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254510" y="298903"/>
            <a:ext cx="3766991" cy="758481"/>
            <a:chOff x="2976152" y="4555718"/>
            <a:chExt cx="3766991" cy="758481"/>
          </a:xfrm>
        </p:grpSpPr>
        <p:sp>
          <p:nvSpPr>
            <p:cNvPr id="52" name="文本框 51"/>
            <p:cNvSpPr txBox="1"/>
            <p:nvPr/>
          </p:nvSpPr>
          <p:spPr>
            <a:xfrm>
              <a:off x="2976152" y="5067978"/>
              <a:ext cx="376699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2976152" y="4555718"/>
              <a:ext cx="26084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bg1">
                      <a:lumMod val="75000"/>
                    </a:schemeClr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  <a:sym typeface="+mn-lt"/>
                </a:rPr>
                <a:t>工作目标展示</a:t>
              </a:r>
            </a:p>
          </p:txBody>
        </p:sp>
      </p:grpSp>
      <p:sp>
        <p:nvSpPr>
          <p:cNvPr id="54" name="矩形 53"/>
          <p:cNvSpPr/>
          <p:nvPr/>
        </p:nvSpPr>
        <p:spPr>
          <a:xfrm>
            <a:off x="376862" y="85808"/>
            <a:ext cx="8149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02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662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8" name="直接连接符 37"/>
          <p:cNvCxnSpPr/>
          <p:nvPr/>
        </p:nvCxnSpPr>
        <p:spPr>
          <a:xfrm>
            <a:off x="1180663" y="4361264"/>
            <a:ext cx="5022850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6846161" y="1735452"/>
            <a:ext cx="333829" cy="3338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+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846161" y="3223768"/>
            <a:ext cx="333829" cy="3338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+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6846161" y="4712084"/>
            <a:ext cx="333829" cy="33382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-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1210579" y="1828735"/>
            <a:ext cx="490840" cy="2477673"/>
            <a:chOff x="1048657" y="1540628"/>
            <a:chExt cx="490840" cy="2477673"/>
          </a:xfrm>
        </p:grpSpPr>
        <p:sp>
          <p:nvSpPr>
            <p:cNvPr id="86" name="矩形 85"/>
            <p:cNvSpPr/>
            <p:nvPr/>
          </p:nvSpPr>
          <p:spPr>
            <a:xfrm>
              <a:off x="1168077" y="1819274"/>
              <a:ext cx="252000" cy="21990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1048657" y="1540628"/>
              <a:ext cx="4908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76%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620914" y="2868608"/>
            <a:ext cx="490840" cy="1437801"/>
            <a:chOff x="1458992" y="2580501"/>
            <a:chExt cx="490840" cy="1437801"/>
          </a:xfrm>
        </p:grpSpPr>
        <p:sp>
          <p:nvSpPr>
            <p:cNvPr id="89" name="矩形 88"/>
            <p:cNvSpPr/>
            <p:nvPr/>
          </p:nvSpPr>
          <p:spPr>
            <a:xfrm>
              <a:off x="1577606" y="2857500"/>
              <a:ext cx="252000" cy="11608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1458992" y="2580501"/>
              <a:ext cx="4908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57%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2029637" y="2220908"/>
            <a:ext cx="490840" cy="2085501"/>
            <a:chOff x="1867715" y="1932801"/>
            <a:chExt cx="490840" cy="2085501"/>
          </a:xfrm>
        </p:grpSpPr>
        <p:sp>
          <p:nvSpPr>
            <p:cNvPr id="92" name="矩形 91"/>
            <p:cNvSpPr/>
            <p:nvPr/>
          </p:nvSpPr>
          <p:spPr>
            <a:xfrm>
              <a:off x="1987135" y="2209800"/>
              <a:ext cx="252000" cy="18085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1867715" y="1932801"/>
              <a:ext cx="4908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68%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2441538" y="2485493"/>
            <a:ext cx="490840" cy="1820915"/>
            <a:chOff x="2279616" y="2197386"/>
            <a:chExt cx="490840" cy="1820915"/>
          </a:xfrm>
        </p:grpSpPr>
        <p:sp>
          <p:nvSpPr>
            <p:cNvPr id="95" name="矩形 94"/>
            <p:cNvSpPr/>
            <p:nvPr/>
          </p:nvSpPr>
          <p:spPr>
            <a:xfrm>
              <a:off x="2396664" y="2486024"/>
              <a:ext cx="252000" cy="15322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2279616" y="2197386"/>
              <a:ext cx="4908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60%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2848695" y="4426682"/>
            <a:ext cx="490840" cy="1385587"/>
            <a:chOff x="2686773" y="4123077"/>
            <a:chExt cx="490840" cy="1385587"/>
          </a:xfrm>
        </p:grpSpPr>
        <p:sp>
          <p:nvSpPr>
            <p:cNvPr id="98" name="矩形 97"/>
            <p:cNvSpPr/>
            <p:nvPr/>
          </p:nvSpPr>
          <p:spPr>
            <a:xfrm flipV="1">
              <a:off x="2806193" y="4123077"/>
              <a:ext cx="252000" cy="11061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2686773" y="5231665"/>
              <a:ext cx="4908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34%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3258224" y="4426682"/>
            <a:ext cx="490840" cy="876707"/>
            <a:chOff x="3096302" y="4123077"/>
            <a:chExt cx="490840" cy="876707"/>
          </a:xfrm>
        </p:grpSpPr>
        <p:sp>
          <p:nvSpPr>
            <p:cNvPr id="101" name="矩形 100"/>
            <p:cNvSpPr/>
            <p:nvPr/>
          </p:nvSpPr>
          <p:spPr>
            <a:xfrm flipV="1">
              <a:off x="3215722" y="4123077"/>
              <a:ext cx="252000" cy="59179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3096302" y="4722785"/>
              <a:ext cx="4908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23%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3663404" y="3707709"/>
            <a:ext cx="490840" cy="598700"/>
            <a:chOff x="3501482" y="3419602"/>
            <a:chExt cx="490840" cy="598700"/>
          </a:xfrm>
        </p:grpSpPr>
        <p:sp>
          <p:nvSpPr>
            <p:cNvPr id="104" name="矩形 103"/>
            <p:cNvSpPr/>
            <p:nvPr/>
          </p:nvSpPr>
          <p:spPr>
            <a:xfrm>
              <a:off x="3625251" y="3695700"/>
              <a:ext cx="252000" cy="3226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3501482" y="3419602"/>
              <a:ext cx="4908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18%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4077282" y="3380791"/>
            <a:ext cx="490840" cy="925618"/>
            <a:chOff x="3915360" y="3092684"/>
            <a:chExt cx="490840" cy="925618"/>
          </a:xfrm>
        </p:grpSpPr>
        <p:sp>
          <p:nvSpPr>
            <p:cNvPr id="107" name="矩形 106"/>
            <p:cNvSpPr/>
            <p:nvPr/>
          </p:nvSpPr>
          <p:spPr>
            <a:xfrm>
              <a:off x="4034780" y="3371850"/>
              <a:ext cx="252000" cy="6464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3915360" y="3092684"/>
              <a:ext cx="4908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20%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4486811" y="2935071"/>
            <a:ext cx="490840" cy="1371337"/>
            <a:chOff x="4324889" y="2646964"/>
            <a:chExt cx="490840" cy="1371337"/>
          </a:xfrm>
        </p:grpSpPr>
        <p:sp>
          <p:nvSpPr>
            <p:cNvPr id="110" name="矩形 109"/>
            <p:cNvSpPr/>
            <p:nvPr/>
          </p:nvSpPr>
          <p:spPr>
            <a:xfrm>
              <a:off x="4444309" y="2924174"/>
              <a:ext cx="252000" cy="10941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4324889" y="2646964"/>
              <a:ext cx="4908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56%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4896340" y="4426682"/>
            <a:ext cx="490840" cy="639247"/>
            <a:chOff x="4734418" y="4123077"/>
            <a:chExt cx="490840" cy="639247"/>
          </a:xfrm>
        </p:grpSpPr>
        <p:sp>
          <p:nvSpPr>
            <p:cNvPr id="113" name="矩形 112"/>
            <p:cNvSpPr/>
            <p:nvPr/>
          </p:nvSpPr>
          <p:spPr>
            <a:xfrm flipV="1">
              <a:off x="4853838" y="4123077"/>
              <a:ext cx="252000" cy="36319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4734418" y="4485325"/>
              <a:ext cx="4908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12%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5305869" y="4426681"/>
            <a:ext cx="490840" cy="477647"/>
            <a:chOff x="5143947" y="4123076"/>
            <a:chExt cx="490840" cy="477647"/>
          </a:xfrm>
        </p:grpSpPr>
        <p:sp>
          <p:nvSpPr>
            <p:cNvPr id="116" name="矩形 115"/>
            <p:cNvSpPr/>
            <p:nvPr/>
          </p:nvSpPr>
          <p:spPr>
            <a:xfrm flipV="1">
              <a:off x="5263367" y="4123076"/>
              <a:ext cx="252000" cy="20127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5143947" y="4323724"/>
              <a:ext cx="4908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09%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5719549" y="3237491"/>
            <a:ext cx="490840" cy="1068917"/>
            <a:chOff x="5557627" y="2949384"/>
            <a:chExt cx="490840" cy="1068917"/>
          </a:xfrm>
        </p:grpSpPr>
        <p:sp>
          <p:nvSpPr>
            <p:cNvPr id="119" name="矩形 118"/>
            <p:cNvSpPr/>
            <p:nvPr/>
          </p:nvSpPr>
          <p:spPr>
            <a:xfrm>
              <a:off x="5672901" y="3228974"/>
              <a:ext cx="252000" cy="789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0" name="文本框 119"/>
            <p:cNvSpPr txBox="1"/>
            <p:nvPr/>
          </p:nvSpPr>
          <p:spPr>
            <a:xfrm>
              <a:off x="5557627" y="2949384"/>
              <a:ext cx="4908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45%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341369" y="1581540"/>
            <a:ext cx="3471095" cy="1052103"/>
            <a:chOff x="4265655" y="1851119"/>
            <a:chExt cx="3650691" cy="1052103"/>
          </a:xfrm>
        </p:grpSpPr>
        <p:sp>
          <p:nvSpPr>
            <p:cNvPr id="63" name="矩形 62"/>
            <p:cNvSpPr/>
            <p:nvPr/>
          </p:nvSpPr>
          <p:spPr>
            <a:xfrm>
              <a:off x="4265656" y="2281320"/>
              <a:ext cx="3650690" cy="62190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4265655" y="1851119"/>
              <a:ext cx="3458556" cy="51334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341369" y="3054520"/>
            <a:ext cx="3471095" cy="1076532"/>
            <a:chOff x="4265655" y="1851119"/>
            <a:chExt cx="3650691" cy="1076532"/>
          </a:xfrm>
        </p:grpSpPr>
        <p:sp>
          <p:nvSpPr>
            <p:cNvPr id="66" name="矩形 65"/>
            <p:cNvSpPr/>
            <p:nvPr/>
          </p:nvSpPr>
          <p:spPr>
            <a:xfrm>
              <a:off x="4265656" y="2281320"/>
              <a:ext cx="3650690" cy="6463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4265655" y="1851119"/>
              <a:ext cx="3458556" cy="5539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341369" y="4546367"/>
            <a:ext cx="3471095" cy="1076532"/>
            <a:chOff x="4265655" y="1851119"/>
            <a:chExt cx="3650691" cy="1076532"/>
          </a:xfrm>
        </p:grpSpPr>
        <p:sp>
          <p:nvSpPr>
            <p:cNvPr id="69" name="矩形 68"/>
            <p:cNvSpPr/>
            <p:nvPr/>
          </p:nvSpPr>
          <p:spPr>
            <a:xfrm>
              <a:off x="4265656" y="2281320"/>
              <a:ext cx="3650690" cy="6463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4265655" y="1851119"/>
              <a:ext cx="3458556" cy="51334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254510" y="298903"/>
            <a:ext cx="3766991" cy="758481"/>
            <a:chOff x="2976152" y="4555718"/>
            <a:chExt cx="3766991" cy="758481"/>
          </a:xfrm>
        </p:grpSpPr>
        <p:sp>
          <p:nvSpPr>
            <p:cNvPr id="74" name="文本框 73"/>
            <p:cNvSpPr txBox="1"/>
            <p:nvPr/>
          </p:nvSpPr>
          <p:spPr>
            <a:xfrm>
              <a:off x="2976152" y="5067978"/>
              <a:ext cx="376699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2976152" y="4555718"/>
              <a:ext cx="26084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bg1">
                      <a:lumMod val="75000"/>
                    </a:schemeClr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  <a:sym typeface="+mn-lt"/>
                </a:rPr>
                <a:t>工作目标展示</a:t>
              </a:r>
            </a:p>
          </p:txBody>
        </p:sp>
      </p:grpSp>
      <p:sp>
        <p:nvSpPr>
          <p:cNvPr id="76" name="矩形 75"/>
          <p:cNvSpPr/>
          <p:nvPr/>
        </p:nvSpPr>
        <p:spPr>
          <a:xfrm>
            <a:off x="376862" y="85808"/>
            <a:ext cx="8149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02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134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096000" y="2041626"/>
            <a:ext cx="4699000" cy="3349626"/>
            <a:chOff x="6096000" y="2451894"/>
            <a:chExt cx="4699000" cy="3349626"/>
          </a:xfrm>
        </p:grpSpPr>
        <p:sp>
          <p:nvSpPr>
            <p:cNvPr id="21" name="MH_Other_1"/>
            <p:cNvSpPr/>
            <p:nvPr>
              <p:custDataLst>
                <p:tags r:id="rId2"/>
              </p:custDataLst>
            </p:nvPr>
          </p:nvSpPr>
          <p:spPr>
            <a:xfrm>
              <a:off x="7175500" y="2451894"/>
              <a:ext cx="3619500" cy="2674938"/>
            </a:xfrm>
            <a:custGeom>
              <a:avLst/>
              <a:gdLst>
                <a:gd name="connsiteX0" fmla="*/ 0 w 1383957"/>
                <a:gd name="connsiteY0" fmla="*/ 939114 h 939114"/>
                <a:gd name="connsiteX1" fmla="*/ 1000897 w 1383957"/>
                <a:gd name="connsiteY1" fmla="*/ 939114 h 939114"/>
                <a:gd name="connsiteX2" fmla="*/ 1210962 w 1383957"/>
                <a:gd name="connsiteY2" fmla="*/ 49427 h 939114"/>
                <a:gd name="connsiteX3" fmla="*/ 1334530 w 1383957"/>
                <a:gd name="connsiteY3" fmla="*/ 0 h 939114"/>
                <a:gd name="connsiteX4" fmla="*/ 1383957 w 1383957"/>
                <a:gd name="connsiteY4" fmla="*/ 160638 h 939114"/>
                <a:gd name="connsiteX0" fmla="*/ 0 w 1383957"/>
                <a:gd name="connsiteY0" fmla="*/ 980817 h 980817"/>
                <a:gd name="connsiteX1" fmla="*/ 1000897 w 1383957"/>
                <a:gd name="connsiteY1" fmla="*/ 980817 h 980817"/>
                <a:gd name="connsiteX2" fmla="*/ 1210962 w 1383957"/>
                <a:gd name="connsiteY2" fmla="*/ 91130 h 980817"/>
                <a:gd name="connsiteX3" fmla="*/ 1334530 w 1383957"/>
                <a:gd name="connsiteY3" fmla="*/ 41703 h 980817"/>
                <a:gd name="connsiteX4" fmla="*/ 1383957 w 1383957"/>
                <a:gd name="connsiteY4" fmla="*/ 202341 h 980817"/>
                <a:gd name="connsiteX0" fmla="*/ 0 w 1383957"/>
                <a:gd name="connsiteY0" fmla="*/ 993410 h 993410"/>
                <a:gd name="connsiteX1" fmla="*/ 1000897 w 1383957"/>
                <a:gd name="connsiteY1" fmla="*/ 993410 h 993410"/>
                <a:gd name="connsiteX2" fmla="*/ 1210962 w 1383957"/>
                <a:gd name="connsiteY2" fmla="*/ 103723 h 993410"/>
                <a:gd name="connsiteX3" fmla="*/ 1338950 w 1383957"/>
                <a:gd name="connsiteY3" fmla="*/ 27777 h 993410"/>
                <a:gd name="connsiteX4" fmla="*/ 1383957 w 1383957"/>
                <a:gd name="connsiteY4" fmla="*/ 214934 h 993410"/>
                <a:gd name="connsiteX0" fmla="*/ 0 w 1375117"/>
                <a:gd name="connsiteY0" fmla="*/ 990568 h 990568"/>
                <a:gd name="connsiteX1" fmla="*/ 1000897 w 1375117"/>
                <a:gd name="connsiteY1" fmla="*/ 990568 h 990568"/>
                <a:gd name="connsiteX2" fmla="*/ 1210962 w 1375117"/>
                <a:gd name="connsiteY2" fmla="*/ 100881 h 990568"/>
                <a:gd name="connsiteX3" fmla="*/ 1338950 w 1375117"/>
                <a:gd name="connsiteY3" fmla="*/ 24935 h 990568"/>
                <a:gd name="connsiteX4" fmla="*/ 1375117 w 1375117"/>
                <a:gd name="connsiteY4" fmla="*/ 167894 h 990568"/>
                <a:gd name="connsiteX0" fmla="*/ 0 w 1344967"/>
                <a:gd name="connsiteY0" fmla="*/ 989167 h 989167"/>
                <a:gd name="connsiteX1" fmla="*/ 1000897 w 1344967"/>
                <a:gd name="connsiteY1" fmla="*/ 989167 h 989167"/>
                <a:gd name="connsiteX2" fmla="*/ 1210962 w 1344967"/>
                <a:gd name="connsiteY2" fmla="*/ 99480 h 989167"/>
                <a:gd name="connsiteX3" fmla="*/ 1338950 w 1344967"/>
                <a:gd name="connsiteY3" fmla="*/ 23534 h 989167"/>
                <a:gd name="connsiteX4" fmla="*/ 1335338 w 1344967"/>
                <a:gd name="connsiteY4" fmla="*/ 144394 h 989167"/>
                <a:gd name="connsiteX0" fmla="*/ 0 w 1352190"/>
                <a:gd name="connsiteY0" fmla="*/ 989167 h 989167"/>
                <a:gd name="connsiteX1" fmla="*/ 1000897 w 1352190"/>
                <a:gd name="connsiteY1" fmla="*/ 989167 h 989167"/>
                <a:gd name="connsiteX2" fmla="*/ 1210962 w 1352190"/>
                <a:gd name="connsiteY2" fmla="*/ 99480 h 989167"/>
                <a:gd name="connsiteX3" fmla="*/ 1338950 w 1352190"/>
                <a:gd name="connsiteY3" fmla="*/ 23534 h 989167"/>
                <a:gd name="connsiteX4" fmla="*/ 1335338 w 1352190"/>
                <a:gd name="connsiteY4" fmla="*/ 144394 h 989167"/>
                <a:gd name="connsiteX0" fmla="*/ 0 w 1350398"/>
                <a:gd name="connsiteY0" fmla="*/ 996014 h 996014"/>
                <a:gd name="connsiteX1" fmla="*/ 1000897 w 1350398"/>
                <a:gd name="connsiteY1" fmla="*/ 996014 h 996014"/>
                <a:gd name="connsiteX2" fmla="*/ 1210962 w 1350398"/>
                <a:gd name="connsiteY2" fmla="*/ 106327 h 996014"/>
                <a:gd name="connsiteX3" fmla="*/ 1338950 w 1350398"/>
                <a:gd name="connsiteY3" fmla="*/ 30381 h 996014"/>
                <a:gd name="connsiteX4" fmla="*/ 1335338 w 1350398"/>
                <a:gd name="connsiteY4" fmla="*/ 151241 h 996014"/>
                <a:gd name="connsiteX0" fmla="*/ 0 w 1726088"/>
                <a:gd name="connsiteY0" fmla="*/ 1000434 h 1000434"/>
                <a:gd name="connsiteX1" fmla="*/ 1376587 w 1726088"/>
                <a:gd name="connsiteY1" fmla="*/ 996014 h 1000434"/>
                <a:gd name="connsiteX2" fmla="*/ 1586652 w 1726088"/>
                <a:gd name="connsiteY2" fmla="*/ 106327 h 1000434"/>
                <a:gd name="connsiteX3" fmla="*/ 1714640 w 1726088"/>
                <a:gd name="connsiteY3" fmla="*/ 30381 h 1000434"/>
                <a:gd name="connsiteX4" fmla="*/ 1711028 w 1726088"/>
                <a:gd name="connsiteY4" fmla="*/ 151241 h 1000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6088" h="1000434">
                  <a:moveTo>
                    <a:pt x="0" y="1000434"/>
                  </a:moveTo>
                  <a:lnTo>
                    <a:pt x="1376587" y="996014"/>
                  </a:lnTo>
                  <a:lnTo>
                    <a:pt x="1586652" y="106327"/>
                  </a:lnTo>
                  <a:cubicBezTo>
                    <a:pt x="1642258" y="-50192"/>
                    <a:pt x="1698331" y="5216"/>
                    <a:pt x="1714640" y="30381"/>
                  </a:cubicBezTo>
                  <a:cubicBezTo>
                    <a:pt x="1730949" y="55546"/>
                    <a:pt x="1729911" y="97695"/>
                    <a:pt x="1711028" y="151241"/>
                  </a:cubicBezTo>
                </a:path>
              </a:pathLst>
            </a:custGeom>
            <a:noFill/>
            <a:ln w="57150">
              <a:solidFill>
                <a:srgbClr val="A9A9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22" name="MH_Other_2"/>
            <p:cNvSpPr/>
            <p:nvPr>
              <p:custDataLst>
                <p:tags r:id="rId3"/>
              </p:custDataLst>
            </p:nvPr>
          </p:nvSpPr>
          <p:spPr>
            <a:xfrm>
              <a:off x="7585076" y="5126832"/>
              <a:ext cx="563563" cy="565150"/>
            </a:xfrm>
            <a:prstGeom prst="ellipse">
              <a:avLst/>
            </a:prstGeom>
            <a:noFill/>
            <a:ln w="57150">
              <a:solidFill>
                <a:srgbClr val="A9A9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23" name="MH_Other_3"/>
            <p:cNvSpPr/>
            <p:nvPr>
              <p:custDataLst>
                <p:tags r:id="rId4"/>
              </p:custDataLst>
            </p:nvPr>
          </p:nvSpPr>
          <p:spPr>
            <a:xfrm>
              <a:off x="9150350" y="5126832"/>
              <a:ext cx="565150" cy="565150"/>
            </a:xfrm>
            <a:prstGeom prst="ellipse">
              <a:avLst/>
            </a:prstGeom>
            <a:noFill/>
            <a:ln w="57150">
              <a:solidFill>
                <a:srgbClr val="A9A9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76" name="MH_Other_4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9101138" y="5657058"/>
              <a:ext cx="673100" cy="134937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9" name="MH_SubTitle_2"/>
            <p:cNvSpPr/>
            <p:nvPr>
              <p:custDataLst>
                <p:tags r:id="rId6"/>
              </p:custDataLst>
            </p:nvPr>
          </p:nvSpPr>
          <p:spPr>
            <a:xfrm>
              <a:off x="6981826" y="3218658"/>
              <a:ext cx="3325813" cy="541337"/>
            </a:xfrm>
            <a:custGeom>
              <a:avLst/>
              <a:gdLst/>
              <a:ahLst/>
              <a:cxnLst/>
              <a:rect l="l" t="t" r="r" b="b"/>
              <a:pathLst>
                <a:path w="4433803" h="720080">
                  <a:moveTo>
                    <a:pt x="0" y="0"/>
                  </a:moveTo>
                  <a:lnTo>
                    <a:pt x="4433803" y="0"/>
                  </a:lnTo>
                  <a:lnTo>
                    <a:pt x="4298902" y="720080"/>
                  </a:lnTo>
                  <a:lnTo>
                    <a:pt x="134901" y="7200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dirty="0">
                  <a:solidFill>
                    <a:srgbClr val="FFFFFF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0" name="MH_SubTitle_3"/>
            <p:cNvSpPr/>
            <p:nvPr>
              <p:custDataLst>
                <p:tags r:id="rId7"/>
              </p:custDataLst>
            </p:nvPr>
          </p:nvSpPr>
          <p:spPr>
            <a:xfrm>
              <a:off x="7097713" y="3831432"/>
              <a:ext cx="3103562" cy="539750"/>
            </a:xfrm>
            <a:custGeom>
              <a:avLst/>
              <a:gdLst/>
              <a:ahLst/>
              <a:cxnLst/>
              <a:rect l="l" t="t" r="r" b="b"/>
              <a:pathLst>
                <a:path w="4137020" h="720080">
                  <a:moveTo>
                    <a:pt x="0" y="0"/>
                  </a:moveTo>
                  <a:lnTo>
                    <a:pt x="4137020" y="0"/>
                  </a:lnTo>
                  <a:lnTo>
                    <a:pt x="4002119" y="720080"/>
                  </a:lnTo>
                  <a:lnTo>
                    <a:pt x="134901" y="72008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dirty="0">
                  <a:solidFill>
                    <a:srgbClr val="FFFFFF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5" name="MH_Other_5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7527925" y="5666583"/>
              <a:ext cx="673100" cy="134937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11" name="MH_SubTitle_4"/>
            <p:cNvSpPr/>
            <p:nvPr>
              <p:custDataLst>
                <p:tags r:id="rId9"/>
              </p:custDataLst>
            </p:nvPr>
          </p:nvSpPr>
          <p:spPr>
            <a:xfrm>
              <a:off x="7204076" y="4444207"/>
              <a:ext cx="2879725" cy="539750"/>
            </a:xfrm>
            <a:custGeom>
              <a:avLst/>
              <a:gdLst/>
              <a:ahLst/>
              <a:cxnLst/>
              <a:rect l="l" t="t" r="r" b="b"/>
              <a:pathLst>
                <a:path w="3840239" h="720080">
                  <a:moveTo>
                    <a:pt x="0" y="0"/>
                  </a:moveTo>
                  <a:lnTo>
                    <a:pt x="3840239" y="0"/>
                  </a:lnTo>
                  <a:lnTo>
                    <a:pt x="3705338" y="720080"/>
                  </a:lnTo>
                  <a:lnTo>
                    <a:pt x="134901" y="72008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dirty="0">
                  <a:solidFill>
                    <a:srgbClr val="FFFFFF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" name="MH_SubTitle_1"/>
            <p:cNvSpPr/>
            <p:nvPr>
              <p:custDataLst>
                <p:tags r:id="rId10"/>
              </p:custDataLst>
            </p:nvPr>
          </p:nvSpPr>
          <p:spPr>
            <a:xfrm>
              <a:off x="6870701" y="2607469"/>
              <a:ext cx="3546475" cy="539750"/>
            </a:xfrm>
            <a:custGeom>
              <a:avLst/>
              <a:gdLst/>
              <a:ahLst/>
              <a:cxnLst/>
              <a:rect l="l" t="t" r="r" b="b"/>
              <a:pathLst>
                <a:path w="4728554" h="720080">
                  <a:moveTo>
                    <a:pt x="0" y="0"/>
                  </a:moveTo>
                  <a:lnTo>
                    <a:pt x="4728554" y="0"/>
                  </a:lnTo>
                  <a:lnTo>
                    <a:pt x="4728554" y="10838"/>
                  </a:lnTo>
                  <a:lnTo>
                    <a:pt x="4587607" y="720080"/>
                  </a:lnTo>
                  <a:lnTo>
                    <a:pt x="134901" y="7200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dirty="0">
                  <a:solidFill>
                    <a:srgbClr val="FFFFFF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cxnSp>
          <p:nvCxnSpPr>
            <p:cNvPr id="24" name="MH_Other_6"/>
            <p:cNvCxnSpPr/>
            <p:nvPr>
              <p:custDataLst>
                <p:tags r:id="rId11"/>
              </p:custDataLst>
            </p:nvPr>
          </p:nvCxnSpPr>
          <p:spPr>
            <a:xfrm>
              <a:off x="6096000" y="3513932"/>
              <a:ext cx="1079500" cy="0"/>
            </a:xfrm>
            <a:prstGeom prst="line">
              <a:avLst/>
            </a:prstGeom>
            <a:ln w="3175">
              <a:solidFill>
                <a:srgbClr val="B6B6B6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MH_Other_7"/>
            <p:cNvCxnSpPr/>
            <p:nvPr>
              <p:custDataLst>
                <p:tags r:id="rId12"/>
              </p:custDataLst>
            </p:nvPr>
          </p:nvCxnSpPr>
          <p:spPr>
            <a:xfrm>
              <a:off x="6096001" y="4101307"/>
              <a:ext cx="1166813" cy="6350"/>
            </a:xfrm>
            <a:prstGeom prst="line">
              <a:avLst/>
            </a:prstGeom>
            <a:ln w="3175">
              <a:solidFill>
                <a:srgbClr val="B6B6B6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MH_Other_8"/>
            <p:cNvCxnSpPr/>
            <p:nvPr>
              <p:custDataLst>
                <p:tags r:id="rId13"/>
              </p:custDataLst>
            </p:nvPr>
          </p:nvCxnSpPr>
          <p:spPr>
            <a:xfrm>
              <a:off x="6096001" y="2931319"/>
              <a:ext cx="1001713" cy="0"/>
            </a:xfrm>
            <a:prstGeom prst="line">
              <a:avLst/>
            </a:prstGeom>
            <a:ln w="3175">
              <a:solidFill>
                <a:srgbClr val="B6B6B6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MH_Other_9"/>
            <p:cNvCxnSpPr/>
            <p:nvPr>
              <p:custDataLst>
                <p:tags r:id="rId14"/>
              </p:custDataLst>
            </p:nvPr>
          </p:nvCxnSpPr>
          <p:spPr>
            <a:xfrm>
              <a:off x="6096000" y="4739482"/>
              <a:ext cx="1296988" cy="4762"/>
            </a:xfrm>
            <a:prstGeom prst="line">
              <a:avLst/>
            </a:prstGeom>
            <a:ln w="3175">
              <a:solidFill>
                <a:srgbClr val="B6B6B6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矩形 19"/>
          <p:cNvSpPr/>
          <p:nvPr/>
        </p:nvSpPr>
        <p:spPr>
          <a:xfrm>
            <a:off x="1038226" y="2346853"/>
            <a:ext cx="4905376" cy="3508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38226" y="2936839"/>
            <a:ext cx="4905376" cy="3508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038226" y="3526825"/>
            <a:ext cx="4905376" cy="3508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038226" y="4116810"/>
            <a:ext cx="4905376" cy="3508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254510" y="298903"/>
            <a:ext cx="3766991" cy="758481"/>
            <a:chOff x="2976152" y="4555718"/>
            <a:chExt cx="3766991" cy="758481"/>
          </a:xfrm>
        </p:grpSpPr>
        <p:sp>
          <p:nvSpPr>
            <p:cNvPr id="45" name="文本框 44"/>
            <p:cNvSpPr txBox="1"/>
            <p:nvPr/>
          </p:nvSpPr>
          <p:spPr>
            <a:xfrm>
              <a:off x="2976152" y="5067978"/>
              <a:ext cx="376699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2976152" y="4555718"/>
              <a:ext cx="26084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bg1">
                      <a:lumMod val="75000"/>
                    </a:schemeClr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  <a:sym typeface="+mn-lt"/>
                </a:rPr>
                <a:t>工作目标展示</a:t>
              </a:r>
            </a:p>
          </p:txBody>
        </p:sp>
      </p:grpSp>
      <p:sp>
        <p:nvSpPr>
          <p:cNvPr id="47" name="矩形 46"/>
          <p:cNvSpPr/>
          <p:nvPr/>
        </p:nvSpPr>
        <p:spPr>
          <a:xfrm>
            <a:off x="376862" y="85808"/>
            <a:ext cx="8149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02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9785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0" y="2710625"/>
            <a:ext cx="12192000" cy="2304288"/>
          </a:xfrm>
          <a:prstGeom prst="rect">
            <a:avLst/>
          </a:prstGeom>
          <a:solidFill>
            <a:srgbClr val="E923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72349" y="1537485"/>
            <a:ext cx="8595638" cy="1046609"/>
            <a:chOff x="1772349" y="1818472"/>
            <a:chExt cx="8595638" cy="1046609"/>
          </a:xfrm>
        </p:grpSpPr>
        <p:sp>
          <p:nvSpPr>
            <p:cNvPr id="65" name="Freeform 124"/>
            <p:cNvSpPr>
              <a:spLocks noEditPoints="1"/>
            </p:cNvSpPr>
            <p:nvPr/>
          </p:nvSpPr>
          <p:spPr bwMode="auto">
            <a:xfrm>
              <a:off x="1772349" y="1996583"/>
              <a:ext cx="948723" cy="690386"/>
            </a:xfrm>
            <a:custGeom>
              <a:avLst/>
              <a:gdLst>
                <a:gd name="connsiteX0" fmla="*/ 132505 w 338138"/>
                <a:gd name="connsiteY0" fmla="*/ 163512 h 246063"/>
                <a:gd name="connsiteX1" fmla="*/ 128587 w 338138"/>
                <a:gd name="connsiteY1" fmla="*/ 169016 h 246063"/>
                <a:gd name="connsiteX2" fmla="*/ 142951 w 338138"/>
                <a:gd name="connsiteY2" fmla="*/ 184150 h 246063"/>
                <a:gd name="connsiteX3" fmla="*/ 195186 w 338138"/>
                <a:gd name="connsiteY3" fmla="*/ 184150 h 246063"/>
                <a:gd name="connsiteX4" fmla="*/ 209550 w 338138"/>
                <a:gd name="connsiteY4" fmla="*/ 169016 h 246063"/>
                <a:gd name="connsiteX5" fmla="*/ 205632 w 338138"/>
                <a:gd name="connsiteY5" fmla="*/ 163512 h 246063"/>
                <a:gd name="connsiteX6" fmla="*/ 132505 w 338138"/>
                <a:gd name="connsiteY6" fmla="*/ 163512 h 246063"/>
                <a:gd name="connsiteX7" fmla="*/ 264152 w 338138"/>
                <a:gd name="connsiteY7" fmla="*/ 149225 h 246063"/>
                <a:gd name="connsiteX8" fmla="*/ 231775 w 338138"/>
                <a:gd name="connsiteY8" fmla="*/ 169510 h 246063"/>
                <a:gd name="connsiteX9" fmla="*/ 256382 w 338138"/>
                <a:gd name="connsiteY9" fmla="*/ 185738 h 246063"/>
                <a:gd name="connsiteX10" fmla="*/ 280988 w 338138"/>
                <a:gd name="connsiteY10" fmla="*/ 169510 h 246063"/>
                <a:gd name="connsiteX11" fmla="*/ 264152 w 338138"/>
                <a:gd name="connsiteY11" fmla="*/ 149225 h 246063"/>
                <a:gd name="connsiteX12" fmla="*/ 73986 w 338138"/>
                <a:gd name="connsiteY12" fmla="*/ 149225 h 246063"/>
                <a:gd name="connsiteX13" fmla="*/ 57150 w 338138"/>
                <a:gd name="connsiteY13" fmla="*/ 169510 h 246063"/>
                <a:gd name="connsiteX14" fmla="*/ 81756 w 338138"/>
                <a:gd name="connsiteY14" fmla="*/ 185738 h 246063"/>
                <a:gd name="connsiteX15" fmla="*/ 106363 w 338138"/>
                <a:gd name="connsiteY15" fmla="*/ 169510 h 246063"/>
                <a:gd name="connsiteX16" fmla="*/ 73986 w 338138"/>
                <a:gd name="connsiteY16" fmla="*/ 149225 h 246063"/>
                <a:gd name="connsiteX17" fmla="*/ 119008 w 338138"/>
                <a:gd name="connsiteY17" fmla="*/ 26987 h 246063"/>
                <a:gd name="connsiteX18" fmla="*/ 103242 w 338138"/>
                <a:gd name="connsiteY18" fmla="*/ 34802 h 246063"/>
                <a:gd name="connsiteX19" fmla="*/ 73025 w 338138"/>
                <a:gd name="connsiteY19" fmla="*/ 77787 h 246063"/>
                <a:gd name="connsiteX20" fmla="*/ 263525 w 338138"/>
                <a:gd name="connsiteY20" fmla="*/ 77787 h 246063"/>
                <a:gd name="connsiteX21" fmla="*/ 234622 w 338138"/>
                <a:gd name="connsiteY21" fmla="*/ 34802 h 246063"/>
                <a:gd name="connsiteX22" fmla="*/ 218856 w 338138"/>
                <a:gd name="connsiteY22" fmla="*/ 26987 h 246063"/>
                <a:gd name="connsiteX23" fmla="*/ 119008 w 338138"/>
                <a:gd name="connsiteY23" fmla="*/ 26987 h 246063"/>
                <a:gd name="connsiteX24" fmla="*/ 118877 w 338138"/>
                <a:gd name="connsiteY24" fmla="*/ 0 h 246063"/>
                <a:gd name="connsiteX25" fmla="*/ 219261 w 338138"/>
                <a:gd name="connsiteY25" fmla="*/ 0 h 246063"/>
                <a:gd name="connsiteX26" fmla="*/ 256245 w 338138"/>
                <a:gd name="connsiteY26" fmla="*/ 17198 h 246063"/>
                <a:gd name="connsiteX27" fmla="*/ 295871 w 338138"/>
                <a:gd name="connsiteY27" fmla="*/ 79375 h 246063"/>
                <a:gd name="connsiteX28" fmla="*/ 301154 w 338138"/>
                <a:gd name="connsiteY28" fmla="*/ 75406 h 246063"/>
                <a:gd name="connsiteX29" fmla="*/ 306438 w 338138"/>
                <a:gd name="connsiteY29" fmla="*/ 72760 h 246063"/>
                <a:gd name="connsiteX30" fmla="*/ 330213 w 338138"/>
                <a:gd name="connsiteY30" fmla="*/ 72760 h 246063"/>
                <a:gd name="connsiteX31" fmla="*/ 338138 w 338138"/>
                <a:gd name="connsiteY31" fmla="*/ 80698 h 246063"/>
                <a:gd name="connsiteX32" fmla="*/ 338138 w 338138"/>
                <a:gd name="connsiteY32" fmla="*/ 96573 h 246063"/>
                <a:gd name="connsiteX33" fmla="*/ 331534 w 338138"/>
                <a:gd name="connsiteY33" fmla="*/ 104511 h 246063"/>
                <a:gd name="connsiteX34" fmla="*/ 306438 w 338138"/>
                <a:gd name="connsiteY34" fmla="*/ 105833 h 246063"/>
                <a:gd name="connsiteX35" fmla="*/ 313042 w 338138"/>
                <a:gd name="connsiteY35" fmla="*/ 157428 h 246063"/>
                <a:gd name="connsiteX36" fmla="*/ 301154 w 338138"/>
                <a:gd name="connsiteY36" fmla="*/ 201084 h 246063"/>
                <a:gd name="connsiteX37" fmla="*/ 301154 w 338138"/>
                <a:gd name="connsiteY37" fmla="*/ 240771 h 246063"/>
                <a:gd name="connsiteX38" fmla="*/ 295871 w 338138"/>
                <a:gd name="connsiteY38" fmla="*/ 246063 h 246063"/>
                <a:gd name="connsiteX39" fmla="*/ 266812 w 338138"/>
                <a:gd name="connsiteY39" fmla="*/ 246063 h 246063"/>
                <a:gd name="connsiteX40" fmla="*/ 261529 w 338138"/>
                <a:gd name="connsiteY40" fmla="*/ 240771 h 246063"/>
                <a:gd name="connsiteX41" fmla="*/ 261529 w 338138"/>
                <a:gd name="connsiteY41" fmla="*/ 215636 h 246063"/>
                <a:gd name="connsiteX42" fmla="*/ 76609 w 338138"/>
                <a:gd name="connsiteY42" fmla="*/ 215636 h 246063"/>
                <a:gd name="connsiteX43" fmla="*/ 76609 w 338138"/>
                <a:gd name="connsiteY43" fmla="*/ 240771 h 246063"/>
                <a:gd name="connsiteX44" fmla="*/ 71326 w 338138"/>
                <a:gd name="connsiteY44" fmla="*/ 246063 h 246063"/>
                <a:gd name="connsiteX45" fmla="*/ 42267 w 338138"/>
                <a:gd name="connsiteY45" fmla="*/ 246063 h 246063"/>
                <a:gd name="connsiteX46" fmla="*/ 36984 w 338138"/>
                <a:gd name="connsiteY46" fmla="*/ 240771 h 246063"/>
                <a:gd name="connsiteX47" fmla="*/ 36984 w 338138"/>
                <a:gd name="connsiteY47" fmla="*/ 201084 h 246063"/>
                <a:gd name="connsiteX48" fmla="*/ 25096 w 338138"/>
                <a:gd name="connsiteY48" fmla="*/ 157428 h 246063"/>
                <a:gd name="connsiteX49" fmla="*/ 31700 w 338138"/>
                <a:gd name="connsiteY49" fmla="*/ 105833 h 246063"/>
                <a:gd name="connsiteX50" fmla="*/ 6604 w 338138"/>
                <a:gd name="connsiteY50" fmla="*/ 104511 h 246063"/>
                <a:gd name="connsiteX51" fmla="*/ 0 w 338138"/>
                <a:gd name="connsiteY51" fmla="*/ 96573 h 246063"/>
                <a:gd name="connsiteX52" fmla="*/ 0 w 338138"/>
                <a:gd name="connsiteY52" fmla="*/ 80698 h 246063"/>
                <a:gd name="connsiteX53" fmla="*/ 7925 w 338138"/>
                <a:gd name="connsiteY53" fmla="*/ 72760 h 246063"/>
                <a:gd name="connsiteX54" fmla="*/ 31700 w 338138"/>
                <a:gd name="connsiteY54" fmla="*/ 72760 h 246063"/>
                <a:gd name="connsiteX55" fmla="*/ 36984 w 338138"/>
                <a:gd name="connsiteY55" fmla="*/ 75406 h 246063"/>
                <a:gd name="connsiteX56" fmla="*/ 42267 w 338138"/>
                <a:gd name="connsiteY56" fmla="*/ 79375 h 246063"/>
                <a:gd name="connsiteX57" fmla="*/ 81893 w 338138"/>
                <a:gd name="connsiteY57" fmla="*/ 17198 h 246063"/>
                <a:gd name="connsiteX58" fmla="*/ 118877 w 338138"/>
                <a:gd name="connsiteY58" fmla="*/ 0 h 246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338138" h="246063">
                  <a:moveTo>
                    <a:pt x="132505" y="163512"/>
                  </a:moveTo>
                  <a:cubicBezTo>
                    <a:pt x="129893" y="163512"/>
                    <a:pt x="128587" y="166264"/>
                    <a:pt x="128587" y="169016"/>
                  </a:cubicBezTo>
                  <a:cubicBezTo>
                    <a:pt x="128587" y="177271"/>
                    <a:pt x="135116" y="184150"/>
                    <a:pt x="142951" y="184150"/>
                  </a:cubicBezTo>
                  <a:cubicBezTo>
                    <a:pt x="142951" y="184150"/>
                    <a:pt x="142951" y="184150"/>
                    <a:pt x="195186" y="184150"/>
                  </a:cubicBezTo>
                  <a:cubicBezTo>
                    <a:pt x="203021" y="184150"/>
                    <a:pt x="209550" y="177271"/>
                    <a:pt x="209550" y="169016"/>
                  </a:cubicBezTo>
                  <a:cubicBezTo>
                    <a:pt x="209550" y="166264"/>
                    <a:pt x="208244" y="163512"/>
                    <a:pt x="205632" y="163512"/>
                  </a:cubicBezTo>
                  <a:cubicBezTo>
                    <a:pt x="205632" y="163512"/>
                    <a:pt x="205632" y="163512"/>
                    <a:pt x="132505" y="163512"/>
                  </a:cubicBezTo>
                  <a:close/>
                  <a:moveTo>
                    <a:pt x="264152" y="149225"/>
                  </a:moveTo>
                  <a:cubicBezTo>
                    <a:pt x="249906" y="149225"/>
                    <a:pt x="231775" y="158691"/>
                    <a:pt x="231775" y="169510"/>
                  </a:cubicBezTo>
                  <a:cubicBezTo>
                    <a:pt x="231775" y="181681"/>
                    <a:pt x="243431" y="185738"/>
                    <a:pt x="256382" y="185738"/>
                  </a:cubicBezTo>
                  <a:cubicBezTo>
                    <a:pt x="270627" y="185738"/>
                    <a:pt x="280988" y="181681"/>
                    <a:pt x="280988" y="169510"/>
                  </a:cubicBezTo>
                  <a:cubicBezTo>
                    <a:pt x="280988" y="158691"/>
                    <a:pt x="277103" y="149225"/>
                    <a:pt x="264152" y="149225"/>
                  </a:cubicBezTo>
                  <a:close/>
                  <a:moveTo>
                    <a:pt x="73986" y="149225"/>
                  </a:moveTo>
                  <a:cubicBezTo>
                    <a:pt x="61035" y="149225"/>
                    <a:pt x="57150" y="158691"/>
                    <a:pt x="57150" y="169510"/>
                  </a:cubicBezTo>
                  <a:cubicBezTo>
                    <a:pt x="57150" y="181681"/>
                    <a:pt x="67511" y="185738"/>
                    <a:pt x="81756" y="185738"/>
                  </a:cubicBezTo>
                  <a:cubicBezTo>
                    <a:pt x="94707" y="185738"/>
                    <a:pt x="106363" y="181681"/>
                    <a:pt x="106363" y="169510"/>
                  </a:cubicBezTo>
                  <a:cubicBezTo>
                    <a:pt x="106363" y="158691"/>
                    <a:pt x="88232" y="149225"/>
                    <a:pt x="73986" y="149225"/>
                  </a:cubicBezTo>
                  <a:close/>
                  <a:moveTo>
                    <a:pt x="119008" y="26987"/>
                  </a:moveTo>
                  <a:cubicBezTo>
                    <a:pt x="112439" y="26987"/>
                    <a:pt x="107184" y="29592"/>
                    <a:pt x="103242" y="34802"/>
                  </a:cubicBezTo>
                  <a:cubicBezTo>
                    <a:pt x="90104" y="50433"/>
                    <a:pt x="80908" y="64761"/>
                    <a:pt x="73025" y="77787"/>
                  </a:cubicBezTo>
                  <a:cubicBezTo>
                    <a:pt x="73025" y="77787"/>
                    <a:pt x="73025" y="77787"/>
                    <a:pt x="263525" y="77787"/>
                  </a:cubicBezTo>
                  <a:cubicBezTo>
                    <a:pt x="256956" y="63459"/>
                    <a:pt x="247760" y="50433"/>
                    <a:pt x="234622" y="34802"/>
                  </a:cubicBezTo>
                  <a:cubicBezTo>
                    <a:pt x="230680" y="29592"/>
                    <a:pt x="225425" y="26987"/>
                    <a:pt x="218856" y="26987"/>
                  </a:cubicBezTo>
                  <a:cubicBezTo>
                    <a:pt x="218856" y="26987"/>
                    <a:pt x="218856" y="26987"/>
                    <a:pt x="119008" y="26987"/>
                  </a:cubicBezTo>
                  <a:close/>
                  <a:moveTo>
                    <a:pt x="118877" y="0"/>
                  </a:moveTo>
                  <a:cubicBezTo>
                    <a:pt x="118877" y="0"/>
                    <a:pt x="118877" y="0"/>
                    <a:pt x="219261" y="0"/>
                  </a:cubicBezTo>
                  <a:cubicBezTo>
                    <a:pt x="233791" y="0"/>
                    <a:pt x="246999" y="6614"/>
                    <a:pt x="256245" y="17198"/>
                  </a:cubicBezTo>
                  <a:cubicBezTo>
                    <a:pt x="273416" y="38365"/>
                    <a:pt x="286625" y="59531"/>
                    <a:pt x="295871" y="79375"/>
                  </a:cubicBezTo>
                  <a:cubicBezTo>
                    <a:pt x="295871" y="79375"/>
                    <a:pt x="295871" y="79375"/>
                    <a:pt x="301154" y="75406"/>
                  </a:cubicBezTo>
                  <a:cubicBezTo>
                    <a:pt x="302475" y="74083"/>
                    <a:pt x="303796" y="72760"/>
                    <a:pt x="306438" y="72760"/>
                  </a:cubicBezTo>
                  <a:cubicBezTo>
                    <a:pt x="306438" y="72760"/>
                    <a:pt x="306438" y="72760"/>
                    <a:pt x="330213" y="72760"/>
                  </a:cubicBezTo>
                  <a:cubicBezTo>
                    <a:pt x="335496" y="72760"/>
                    <a:pt x="338138" y="76729"/>
                    <a:pt x="338138" y="80698"/>
                  </a:cubicBezTo>
                  <a:cubicBezTo>
                    <a:pt x="338138" y="80698"/>
                    <a:pt x="338138" y="80698"/>
                    <a:pt x="338138" y="96573"/>
                  </a:cubicBezTo>
                  <a:cubicBezTo>
                    <a:pt x="338138" y="100542"/>
                    <a:pt x="335496" y="104511"/>
                    <a:pt x="331534" y="104511"/>
                  </a:cubicBezTo>
                  <a:cubicBezTo>
                    <a:pt x="331534" y="104511"/>
                    <a:pt x="331534" y="104511"/>
                    <a:pt x="306438" y="105833"/>
                  </a:cubicBezTo>
                  <a:cubicBezTo>
                    <a:pt x="309079" y="117740"/>
                    <a:pt x="313042" y="133615"/>
                    <a:pt x="313042" y="157428"/>
                  </a:cubicBezTo>
                  <a:cubicBezTo>
                    <a:pt x="313042" y="178594"/>
                    <a:pt x="309079" y="191823"/>
                    <a:pt x="301154" y="201084"/>
                  </a:cubicBezTo>
                  <a:cubicBezTo>
                    <a:pt x="301154" y="201084"/>
                    <a:pt x="301154" y="201084"/>
                    <a:pt x="301154" y="240771"/>
                  </a:cubicBezTo>
                  <a:cubicBezTo>
                    <a:pt x="301154" y="243417"/>
                    <a:pt x="298512" y="246063"/>
                    <a:pt x="295871" y="246063"/>
                  </a:cubicBezTo>
                  <a:cubicBezTo>
                    <a:pt x="295871" y="246063"/>
                    <a:pt x="295871" y="246063"/>
                    <a:pt x="266812" y="246063"/>
                  </a:cubicBezTo>
                  <a:cubicBezTo>
                    <a:pt x="264170" y="246063"/>
                    <a:pt x="261529" y="243417"/>
                    <a:pt x="261529" y="240771"/>
                  </a:cubicBezTo>
                  <a:cubicBezTo>
                    <a:pt x="261529" y="240771"/>
                    <a:pt x="261529" y="240771"/>
                    <a:pt x="261529" y="215636"/>
                  </a:cubicBezTo>
                  <a:cubicBezTo>
                    <a:pt x="261529" y="215636"/>
                    <a:pt x="261529" y="215636"/>
                    <a:pt x="76609" y="215636"/>
                  </a:cubicBezTo>
                  <a:cubicBezTo>
                    <a:pt x="76609" y="215636"/>
                    <a:pt x="76609" y="215636"/>
                    <a:pt x="76609" y="240771"/>
                  </a:cubicBezTo>
                  <a:cubicBezTo>
                    <a:pt x="76609" y="243417"/>
                    <a:pt x="73968" y="246063"/>
                    <a:pt x="71326" y="246063"/>
                  </a:cubicBezTo>
                  <a:cubicBezTo>
                    <a:pt x="71326" y="246063"/>
                    <a:pt x="71326" y="246063"/>
                    <a:pt x="42267" y="246063"/>
                  </a:cubicBezTo>
                  <a:cubicBezTo>
                    <a:pt x="39626" y="246063"/>
                    <a:pt x="36984" y="243417"/>
                    <a:pt x="36984" y="240771"/>
                  </a:cubicBezTo>
                  <a:cubicBezTo>
                    <a:pt x="36984" y="240771"/>
                    <a:pt x="36984" y="240771"/>
                    <a:pt x="36984" y="201084"/>
                  </a:cubicBezTo>
                  <a:cubicBezTo>
                    <a:pt x="29059" y="191823"/>
                    <a:pt x="25096" y="178594"/>
                    <a:pt x="25096" y="157428"/>
                  </a:cubicBezTo>
                  <a:cubicBezTo>
                    <a:pt x="25096" y="133615"/>
                    <a:pt x="29059" y="117740"/>
                    <a:pt x="31700" y="105833"/>
                  </a:cubicBezTo>
                  <a:cubicBezTo>
                    <a:pt x="31700" y="105833"/>
                    <a:pt x="31700" y="105833"/>
                    <a:pt x="6604" y="104511"/>
                  </a:cubicBezTo>
                  <a:cubicBezTo>
                    <a:pt x="2642" y="104511"/>
                    <a:pt x="0" y="100542"/>
                    <a:pt x="0" y="96573"/>
                  </a:cubicBezTo>
                  <a:cubicBezTo>
                    <a:pt x="0" y="96573"/>
                    <a:pt x="0" y="96573"/>
                    <a:pt x="0" y="80698"/>
                  </a:cubicBezTo>
                  <a:cubicBezTo>
                    <a:pt x="0" y="76729"/>
                    <a:pt x="2642" y="72760"/>
                    <a:pt x="7925" y="72760"/>
                  </a:cubicBezTo>
                  <a:cubicBezTo>
                    <a:pt x="7925" y="72760"/>
                    <a:pt x="7925" y="72760"/>
                    <a:pt x="31700" y="72760"/>
                  </a:cubicBezTo>
                  <a:cubicBezTo>
                    <a:pt x="34342" y="72760"/>
                    <a:pt x="35663" y="74083"/>
                    <a:pt x="36984" y="75406"/>
                  </a:cubicBezTo>
                  <a:cubicBezTo>
                    <a:pt x="36984" y="75406"/>
                    <a:pt x="36984" y="75406"/>
                    <a:pt x="42267" y="79375"/>
                  </a:cubicBezTo>
                  <a:cubicBezTo>
                    <a:pt x="51513" y="59531"/>
                    <a:pt x="63401" y="39687"/>
                    <a:pt x="81893" y="17198"/>
                  </a:cubicBezTo>
                  <a:cubicBezTo>
                    <a:pt x="91139" y="6614"/>
                    <a:pt x="104347" y="0"/>
                    <a:pt x="1188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Freeform 126"/>
            <p:cNvSpPr>
              <a:spLocks noEditPoints="1"/>
            </p:cNvSpPr>
            <p:nvPr/>
          </p:nvSpPr>
          <p:spPr bwMode="auto">
            <a:xfrm>
              <a:off x="6890373" y="1867415"/>
              <a:ext cx="948723" cy="948723"/>
            </a:xfrm>
            <a:custGeom>
              <a:avLst/>
              <a:gdLst>
                <a:gd name="connsiteX0" fmla="*/ 169070 w 338138"/>
                <a:gd name="connsiteY0" fmla="*/ 306387 h 338138"/>
                <a:gd name="connsiteX1" fmla="*/ 163513 w 338138"/>
                <a:gd name="connsiteY1" fmla="*/ 311151 h 338138"/>
                <a:gd name="connsiteX2" fmla="*/ 169070 w 338138"/>
                <a:gd name="connsiteY2" fmla="*/ 315914 h 338138"/>
                <a:gd name="connsiteX3" fmla="*/ 174626 w 338138"/>
                <a:gd name="connsiteY3" fmla="*/ 311151 h 338138"/>
                <a:gd name="connsiteX4" fmla="*/ 169070 w 338138"/>
                <a:gd name="connsiteY4" fmla="*/ 306387 h 338138"/>
                <a:gd name="connsiteX5" fmla="*/ 211668 w 338138"/>
                <a:gd name="connsiteY5" fmla="*/ 301228 h 338138"/>
                <a:gd name="connsiteX6" fmla="*/ 209198 w 338138"/>
                <a:gd name="connsiteY6" fmla="*/ 305990 h 338138"/>
                <a:gd name="connsiteX7" fmla="*/ 215372 w 338138"/>
                <a:gd name="connsiteY7" fmla="*/ 309562 h 338138"/>
                <a:gd name="connsiteX8" fmla="*/ 217841 w 338138"/>
                <a:gd name="connsiteY8" fmla="*/ 303609 h 338138"/>
                <a:gd name="connsiteX9" fmla="*/ 211668 w 338138"/>
                <a:gd name="connsiteY9" fmla="*/ 301228 h 338138"/>
                <a:gd name="connsiteX10" fmla="*/ 127529 w 338138"/>
                <a:gd name="connsiteY10" fmla="*/ 301228 h 338138"/>
                <a:gd name="connsiteX11" fmla="*/ 120474 w 338138"/>
                <a:gd name="connsiteY11" fmla="*/ 303609 h 338138"/>
                <a:gd name="connsiteX12" fmla="*/ 123296 w 338138"/>
                <a:gd name="connsiteY12" fmla="*/ 309562 h 338138"/>
                <a:gd name="connsiteX13" fmla="*/ 130352 w 338138"/>
                <a:gd name="connsiteY13" fmla="*/ 305990 h 338138"/>
                <a:gd name="connsiteX14" fmla="*/ 127529 w 338138"/>
                <a:gd name="connsiteY14" fmla="*/ 301228 h 338138"/>
                <a:gd name="connsiteX15" fmla="*/ 251619 w 338138"/>
                <a:gd name="connsiteY15" fmla="*/ 280634 h 338138"/>
                <a:gd name="connsiteX16" fmla="*/ 250429 w 338138"/>
                <a:gd name="connsiteY16" fmla="*/ 287690 h 338138"/>
                <a:gd name="connsiteX17" fmla="*/ 256382 w 338138"/>
                <a:gd name="connsiteY17" fmla="*/ 289101 h 338138"/>
                <a:gd name="connsiteX18" fmla="*/ 257573 w 338138"/>
                <a:gd name="connsiteY18" fmla="*/ 282046 h 338138"/>
                <a:gd name="connsiteX19" fmla="*/ 251619 w 338138"/>
                <a:gd name="connsiteY19" fmla="*/ 280634 h 338138"/>
                <a:gd name="connsiteX20" fmla="*/ 87710 w 338138"/>
                <a:gd name="connsiteY20" fmla="*/ 280634 h 338138"/>
                <a:gd name="connsiteX21" fmla="*/ 80764 w 338138"/>
                <a:gd name="connsiteY21" fmla="*/ 282046 h 338138"/>
                <a:gd name="connsiteX22" fmla="*/ 82153 w 338138"/>
                <a:gd name="connsiteY22" fmla="*/ 289101 h 338138"/>
                <a:gd name="connsiteX23" fmla="*/ 89099 w 338138"/>
                <a:gd name="connsiteY23" fmla="*/ 287690 h 338138"/>
                <a:gd name="connsiteX24" fmla="*/ 87710 w 338138"/>
                <a:gd name="connsiteY24" fmla="*/ 280634 h 338138"/>
                <a:gd name="connsiteX25" fmla="*/ 288044 w 338138"/>
                <a:gd name="connsiteY25" fmla="*/ 249039 h 338138"/>
                <a:gd name="connsiteX26" fmla="*/ 281870 w 338138"/>
                <a:gd name="connsiteY26" fmla="*/ 250428 h 338138"/>
                <a:gd name="connsiteX27" fmla="*/ 283105 w 338138"/>
                <a:gd name="connsiteY27" fmla="*/ 257374 h 338138"/>
                <a:gd name="connsiteX28" fmla="*/ 289278 w 338138"/>
                <a:gd name="connsiteY28" fmla="*/ 255985 h 338138"/>
                <a:gd name="connsiteX29" fmla="*/ 288044 w 338138"/>
                <a:gd name="connsiteY29" fmla="*/ 249039 h 338138"/>
                <a:gd name="connsiteX30" fmla="*/ 50447 w 338138"/>
                <a:gd name="connsiteY30" fmla="*/ 249039 h 338138"/>
                <a:gd name="connsiteX31" fmla="*/ 49036 w 338138"/>
                <a:gd name="connsiteY31" fmla="*/ 255985 h 338138"/>
                <a:gd name="connsiteX32" fmla="*/ 56091 w 338138"/>
                <a:gd name="connsiteY32" fmla="*/ 257374 h 338138"/>
                <a:gd name="connsiteX33" fmla="*/ 57503 w 338138"/>
                <a:gd name="connsiteY33" fmla="*/ 250428 h 338138"/>
                <a:gd name="connsiteX34" fmla="*/ 50447 w 338138"/>
                <a:gd name="connsiteY34" fmla="*/ 249039 h 338138"/>
                <a:gd name="connsiteX35" fmla="*/ 169070 w 338138"/>
                <a:gd name="connsiteY35" fmla="*/ 212848 h 338138"/>
                <a:gd name="connsiteX36" fmla="*/ 145352 w 338138"/>
                <a:gd name="connsiteY36" fmla="*/ 222742 h 338138"/>
                <a:gd name="connsiteX37" fmla="*/ 138764 w 338138"/>
                <a:gd name="connsiteY37" fmla="*/ 231977 h 338138"/>
                <a:gd name="connsiteX38" fmla="*/ 115046 w 338138"/>
                <a:gd name="connsiteY38" fmla="*/ 263637 h 338138"/>
                <a:gd name="connsiteX39" fmla="*/ 112411 w 338138"/>
                <a:gd name="connsiteY39" fmla="*/ 272872 h 338138"/>
                <a:gd name="connsiteX40" fmla="*/ 107141 w 338138"/>
                <a:gd name="connsiteY40" fmla="*/ 288702 h 338138"/>
                <a:gd name="connsiteX41" fmla="*/ 103188 w 338138"/>
                <a:gd name="connsiteY41" fmla="*/ 297936 h 338138"/>
                <a:gd name="connsiteX42" fmla="*/ 112411 w 338138"/>
                <a:gd name="connsiteY42" fmla="*/ 291340 h 338138"/>
                <a:gd name="connsiteX43" fmla="*/ 169070 w 338138"/>
                <a:gd name="connsiteY43" fmla="*/ 303213 h 338138"/>
                <a:gd name="connsiteX44" fmla="*/ 225728 w 338138"/>
                <a:gd name="connsiteY44" fmla="*/ 291340 h 338138"/>
                <a:gd name="connsiteX45" fmla="*/ 234951 w 338138"/>
                <a:gd name="connsiteY45" fmla="*/ 297936 h 338138"/>
                <a:gd name="connsiteX46" fmla="*/ 230998 w 338138"/>
                <a:gd name="connsiteY46" fmla="*/ 288702 h 338138"/>
                <a:gd name="connsiteX47" fmla="*/ 225728 w 338138"/>
                <a:gd name="connsiteY47" fmla="*/ 272872 h 338138"/>
                <a:gd name="connsiteX48" fmla="*/ 223093 w 338138"/>
                <a:gd name="connsiteY48" fmla="*/ 263637 h 338138"/>
                <a:gd name="connsiteX49" fmla="*/ 199375 w 338138"/>
                <a:gd name="connsiteY49" fmla="*/ 231977 h 338138"/>
                <a:gd name="connsiteX50" fmla="*/ 192787 w 338138"/>
                <a:gd name="connsiteY50" fmla="*/ 222742 h 338138"/>
                <a:gd name="connsiteX51" fmla="*/ 169070 w 338138"/>
                <a:gd name="connsiteY51" fmla="*/ 212848 h 338138"/>
                <a:gd name="connsiteX52" fmla="*/ 306984 w 338138"/>
                <a:gd name="connsiteY52" fmla="*/ 207786 h 338138"/>
                <a:gd name="connsiteX53" fmla="*/ 301427 w 338138"/>
                <a:gd name="connsiteY53" fmla="*/ 210609 h 338138"/>
                <a:gd name="connsiteX54" fmla="*/ 304206 w 338138"/>
                <a:gd name="connsiteY54" fmla="*/ 217664 h 338138"/>
                <a:gd name="connsiteX55" fmla="*/ 311151 w 338138"/>
                <a:gd name="connsiteY55" fmla="*/ 214842 h 338138"/>
                <a:gd name="connsiteX56" fmla="*/ 306984 w 338138"/>
                <a:gd name="connsiteY56" fmla="*/ 207786 h 338138"/>
                <a:gd name="connsiteX57" fmla="*/ 32147 w 338138"/>
                <a:gd name="connsiteY57" fmla="*/ 207786 h 338138"/>
                <a:gd name="connsiteX58" fmla="*/ 28575 w 338138"/>
                <a:gd name="connsiteY58" fmla="*/ 214842 h 338138"/>
                <a:gd name="connsiteX59" fmla="*/ 34528 w 338138"/>
                <a:gd name="connsiteY59" fmla="*/ 217664 h 338138"/>
                <a:gd name="connsiteX60" fmla="*/ 36909 w 338138"/>
                <a:gd name="connsiteY60" fmla="*/ 210609 h 338138"/>
                <a:gd name="connsiteX61" fmla="*/ 32147 w 338138"/>
                <a:gd name="connsiteY61" fmla="*/ 207786 h 338138"/>
                <a:gd name="connsiteX62" fmla="*/ 190501 w 338138"/>
                <a:gd name="connsiteY62" fmla="*/ 190500 h 338138"/>
                <a:gd name="connsiteX63" fmla="*/ 182563 w 338138"/>
                <a:gd name="connsiteY63" fmla="*/ 198438 h 338138"/>
                <a:gd name="connsiteX64" fmla="*/ 190501 w 338138"/>
                <a:gd name="connsiteY64" fmla="*/ 206376 h 338138"/>
                <a:gd name="connsiteX65" fmla="*/ 198439 w 338138"/>
                <a:gd name="connsiteY65" fmla="*/ 198438 h 338138"/>
                <a:gd name="connsiteX66" fmla="*/ 190501 w 338138"/>
                <a:gd name="connsiteY66" fmla="*/ 190500 h 338138"/>
                <a:gd name="connsiteX67" fmla="*/ 147638 w 338138"/>
                <a:gd name="connsiteY67" fmla="*/ 190500 h 338138"/>
                <a:gd name="connsiteX68" fmla="*/ 139700 w 338138"/>
                <a:gd name="connsiteY68" fmla="*/ 198438 h 338138"/>
                <a:gd name="connsiteX69" fmla="*/ 147638 w 338138"/>
                <a:gd name="connsiteY69" fmla="*/ 206376 h 338138"/>
                <a:gd name="connsiteX70" fmla="*/ 155576 w 338138"/>
                <a:gd name="connsiteY70" fmla="*/ 198438 h 338138"/>
                <a:gd name="connsiteX71" fmla="*/ 147638 w 338138"/>
                <a:gd name="connsiteY71" fmla="*/ 190500 h 338138"/>
                <a:gd name="connsiteX72" fmla="*/ 312739 w 338138"/>
                <a:gd name="connsiteY72" fmla="*/ 163512 h 338138"/>
                <a:gd name="connsiteX73" fmla="*/ 307975 w 338138"/>
                <a:gd name="connsiteY73" fmla="*/ 169069 h 338138"/>
                <a:gd name="connsiteX74" fmla="*/ 312739 w 338138"/>
                <a:gd name="connsiteY74" fmla="*/ 174625 h 338138"/>
                <a:gd name="connsiteX75" fmla="*/ 317502 w 338138"/>
                <a:gd name="connsiteY75" fmla="*/ 169069 h 338138"/>
                <a:gd name="connsiteX76" fmla="*/ 312739 w 338138"/>
                <a:gd name="connsiteY76" fmla="*/ 163512 h 338138"/>
                <a:gd name="connsiteX77" fmla="*/ 26988 w 338138"/>
                <a:gd name="connsiteY77" fmla="*/ 163512 h 338138"/>
                <a:gd name="connsiteX78" fmla="*/ 22225 w 338138"/>
                <a:gd name="connsiteY78" fmla="*/ 169069 h 338138"/>
                <a:gd name="connsiteX79" fmla="*/ 26988 w 338138"/>
                <a:gd name="connsiteY79" fmla="*/ 174625 h 338138"/>
                <a:gd name="connsiteX80" fmla="*/ 31752 w 338138"/>
                <a:gd name="connsiteY80" fmla="*/ 169069 h 338138"/>
                <a:gd name="connsiteX81" fmla="*/ 26988 w 338138"/>
                <a:gd name="connsiteY81" fmla="*/ 163512 h 338138"/>
                <a:gd name="connsiteX82" fmla="*/ 169863 w 338138"/>
                <a:gd name="connsiteY82" fmla="*/ 152400 h 338138"/>
                <a:gd name="connsiteX83" fmla="*/ 185738 w 338138"/>
                <a:gd name="connsiteY83" fmla="*/ 168275 h 338138"/>
                <a:gd name="connsiteX84" fmla="*/ 169863 w 338138"/>
                <a:gd name="connsiteY84" fmla="*/ 184150 h 338138"/>
                <a:gd name="connsiteX85" fmla="*/ 153988 w 338138"/>
                <a:gd name="connsiteY85" fmla="*/ 168275 h 338138"/>
                <a:gd name="connsiteX86" fmla="*/ 169863 w 338138"/>
                <a:gd name="connsiteY86" fmla="*/ 152400 h 338138"/>
                <a:gd name="connsiteX87" fmla="*/ 203201 w 338138"/>
                <a:gd name="connsiteY87" fmla="*/ 149225 h 338138"/>
                <a:gd name="connsiteX88" fmla="*/ 195263 w 338138"/>
                <a:gd name="connsiteY88" fmla="*/ 157163 h 338138"/>
                <a:gd name="connsiteX89" fmla="*/ 203201 w 338138"/>
                <a:gd name="connsiteY89" fmla="*/ 165101 h 338138"/>
                <a:gd name="connsiteX90" fmla="*/ 211139 w 338138"/>
                <a:gd name="connsiteY90" fmla="*/ 157163 h 338138"/>
                <a:gd name="connsiteX91" fmla="*/ 203201 w 338138"/>
                <a:gd name="connsiteY91" fmla="*/ 149225 h 338138"/>
                <a:gd name="connsiteX92" fmla="*/ 169070 w 338138"/>
                <a:gd name="connsiteY92" fmla="*/ 149225 h 338138"/>
                <a:gd name="connsiteX93" fmla="*/ 150813 w 338138"/>
                <a:gd name="connsiteY93" fmla="*/ 167482 h 338138"/>
                <a:gd name="connsiteX94" fmla="*/ 169070 w 338138"/>
                <a:gd name="connsiteY94" fmla="*/ 185739 h 338138"/>
                <a:gd name="connsiteX95" fmla="*/ 187327 w 338138"/>
                <a:gd name="connsiteY95" fmla="*/ 167482 h 338138"/>
                <a:gd name="connsiteX96" fmla="*/ 169070 w 338138"/>
                <a:gd name="connsiteY96" fmla="*/ 149225 h 338138"/>
                <a:gd name="connsiteX97" fmla="*/ 134938 w 338138"/>
                <a:gd name="connsiteY97" fmla="*/ 149225 h 338138"/>
                <a:gd name="connsiteX98" fmla="*/ 127000 w 338138"/>
                <a:gd name="connsiteY98" fmla="*/ 157163 h 338138"/>
                <a:gd name="connsiteX99" fmla="*/ 134938 w 338138"/>
                <a:gd name="connsiteY99" fmla="*/ 165101 h 338138"/>
                <a:gd name="connsiteX100" fmla="*/ 142876 w 338138"/>
                <a:gd name="connsiteY100" fmla="*/ 157163 h 338138"/>
                <a:gd name="connsiteX101" fmla="*/ 134938 w 338138"/>
                <a:gd name="connsiteY101" fmla="*/ 149225 h 338138"/>
                <a:gd name="connsiteX102" fmla="*/ 312738 w 338138"/>
                <a:gd name="connsiteY102" fmla="*/ 147356 h 338138"/>
                <a:gd name="connsiteX103" fmla="*/ 302207 w 338138"/>
                <a:gd name="connsiteY103" fmla="*/ 148663 h 338138"/>
                <a:gd name="connsiteX104" fmla="*/ 286409 w 338138"/>
                <a:gd name="connsiteY104" fmla="*/ 148663 h 338138"/>
                <a:gd name="connsiteX105" fmla="*/ 275877 w 338138"/>
                <a:gd name="connsiteY105" fmla="*/ 148663 h 338138"/>
                <a:gd name="connsiteX106" fmla="*/ 239016 w 338138"/>
                <a:gd name="connsiteY106" fmla="*/ 160420 h 338138"/>
                <a:gd name="connsiteX107" fmla="*/ 227168 w 338138"/>
                <a:gd name="connsiteY107" fmla="*/ 163033 h 338138"/>
                <a:gd name="connsiteX108" fmla="*/ 212687 w 338138"/>
                <a:gd name="connsiteY108" fmla="*/ 208757 h 338138"/>
                <a:gd name="connsiteX109" fmla="*/ 219269 w 338138"/>
                <a:gd name="connsiteY109" fmla="*/ 217901 h 338138"/>
                <a:gd name="connsiteX110" fmla="*/ 242966 w 338138"/>
                <a:gd name="connsiteY110" fmla="*/ 249255 h 338138"/>
                <a:gd name="connsiteX111" fmla="*/ 250864 w 338138"/>
                <a:gd name="connsiteY111" fmla="*/ 254480 h 338138"/>
                <a:gd name="connsiteX112" fmla="*/ 264029 w 338138"/>
                <a:gd name="connsiteY112" fmla="*/ 264931 h 338138"/>
                <a:gd name="connsiteX113" fmla="*/ 271928 w 338138"/>
                <a:gd name="connsiteY113" fmla="*/ 271463 h 338138"/>
                <a:gd name="connsiteX114" fmla="*/ 267978 w 338138"/>
                <a:gd name="connsiteY114" fmla="*/ 261012 h 338138"/>
                <a:gd name="connsiteX115" fmla="*/ 303523 w 338138"/>
                <a:gd name="connsiteY115" fmla="*/ 169565 h 338138"/>
                <a:gd name="connsiteX116" fmla="*/ 302207 w 338138"/>
                <a:gd name="connsiteY116" fmla="*/ 153889 h 338138"/>
                <a:gd name="connsiteX117" fmla="*/ 312738 w 338138"/>
                <a:gd name="connsiteY117" fmla="*/ 147356 h 338138"/>
                <a:gd name="connsiteX118" fmla="*/ 25400 w 338138"/>
                <a:gd name="connsiteY118" fmla="*/ 147356 h 338138"/>
                <a:gd name="connsiteX119" fmla="*/ 35931 w 338138"/>
                <a:gd name="connsiteY119" fmla="*/ 153889 h 338138"/>
                <a:gd name="connsiteX120" fmla="*/ 34615 w 338138"/>
                <a:gd name="connsiteY120" fmla="*/ 169565 h 338138"/>
                <a:gd name="connsiteX121" fmla="*/ 70160 w 338138"/>
                <a:gd name="connsiteY121" fmla="*/ 261012 h 338138"/>
                <a:gd name="connsiteX122" fmla="*/ 66210 w 338138"/>
                <a:gd name="connsiteY122" fmla="*/ 271463 h 338138"/>
                <a:gd name="connsiteX123" fmla="*/ 74109 w 338138"/>
                <a:gd name="connsiteY123" fmla="*/ 264931 h 338138"/>
                <a:gd name="connsiteX124" fmla="*/ 87274 w 338138"/>
                <a:gd name="connsiteY124" fmla="*/ 254480 h 338138"/>
                <a:gd name="connsiteX125" fmla="*/ 95172 w 338138"/>
                <a:gd name="connsiteY125" fmla="*/ 249255 h 338138"/>
                <a:gd name="connsiteX126" fmla="*/ 118869 w 338138"/>
                <a:gd name="connsiteY126" fmla="*/ 217901 h 338138"/>
                <a:gd name="connsiteX127" fmla="*/ 125451 w 338138"/>
                <a:gd name="connsiteY127" fmla="*/ 208757 h 338138"/>
                <a:gd name="connsiteX128" fmla="*/ 110970 w 338138"/>
                <a:gd name="connsiteY128" fmla="*/ 163033 h 338138"/>
                <a:gd name="connsiteX129" fmla="*/ 99122 w 338138"/>
                <a:gd name="connsiteY129" fmla="*/ 160420 h 338138"/>
                <a:gd name="connsiteX130" fmla="*/ 62261 w 338138"/>
                <a:gd name="connsiteY130" fmla="*/ 148663 h 338138"/>
                <a:gd name="connsiteX131" fmla="*/ 51729 w 338138"/>
                <a:gd name="connsiteY131" fmla="*/ 148663 h 338138"/>
                <a:gd name="connsiteX132" fmla="*/ 35931 w 338138"/>
                <a:gd name="connsiteY132" fmla="*/ 148663 h 338138"/>
                <a:gd name="connsiteX133" fmla="*/ 25400 w 338138"/>
                <a:gd name="connsiteY133" fmla="*/ 147356 h 338138"/>
                <a:gd name="connsiteX134" fmla="*/ 169863 w 338138"/>
                <a:gd name="connsiteY134" fmla="*/ 123825 h 338138"/>
                <a:gd name="connsiteX135" fmla="*/ 161925 w 338138"/>
                <a:gd name="connsiteY135" fmla="*/ 131763 h 338138"/>
                <a:gd name="connsiteX136" fmla="*/ 169863 w 338138"/>
                <a:gd name="connsiteY136" fmla="*/ 139701 h 338138"/>
                <a:gd name="connsiteX137" fmla="*/ 177801 w 338138"/>
                <a:gd name="connsiteY137" fmla="*/ 131763 h 338138"/>
                <a:gd name="connsiteX138" fmla="*/ 169863 w 338138"/>
                <a:gd name="connsiteY138" fmla="*/ 123825 h 338138"/>
                <a:gd name="connsiteX139" fmla="*/ 304206 w 338138"/>
                <a:gd name="connsiteY139" fmla="*/ 120297 h 338138"/>
                <a:gd name="connsiteX140" fmla="*/ 301427 w 338138"/>
                <a:gd name="connsiteY140" fmla="*/ 126470 h 338138"/>
                <a:gd name="connsiteX141" fmla="*/ 306984 w 338138"/>
                <a:gd name="connsiteY141" fmla="*/ 128940 h 338138"/>
                <a:gd name="connsiteX142" fmla="*/ 311151 w 338138"/>
                <a:gd name="connsiteY142" fmla="*/ 122766 h 338138"/>
                <a:gd name="connsiteX143" fmla="*/ 304206 w 338138"/>
                <a:gd name="connsiteY143" fmla="*/ 120297 h 338138"/>
                <a:gd name="connsiteX144" fmla="*/ 34528 w 338138"/>
                <a:gd name="connsiteY144" fmla="*/ 120297 h 338138"/>
                <a:gd name="connsiteX145" fmla="*/ 28575 w 338138"/>
                <a:gd name="connsiteY145" fmla="*/ 122766 h 338138"/>
                <a:gd name="connsiteX146" fmla="*/ 32147 w 338138"/>
                <a:gd name="connsiteY146" fmla="*/ 128940 h 338138"/>
                <a:gd name="connsiteX147" fmla="*/ 36909 w 338138"/>
                <a:gd name="connsiteY147" fmla="*/ 126470 h 338138"/>
                <a:gd name="connsiteX148" fmla="*/ 34528 w 338138"/>
                <a:gd name="connsiteY148" fmla="*/ 120297 h 338138"/>
                <a:gd name="connsiteX149" fmla="*/ 283105 w 338138"/>
                <a:gd name="connsiteY149" fmla="*/ 80764 h 338138"/>
                <a:gd name="connsiteX150" fmla="*/ 281870 w 338138"/>
                <a:gd name="connsiteY150" fmla="*/ 87710 h 338138"/>
                <a:gd name="connsiteX151" fmla="*/ 288044 w 338138"/>
                <a:gd name="connsiteY151" fmla="*/ 89099 h 338138"/>
                <a:gd name="connsiteX152" fmla="*/ 289278 w 338138"/>
                <a:gd name="connsiteY152" fmla="*/ 82153 h 338138"/>
                <a:gd name="connsiteX153" fmla="*/ 283105 w 338138"/>
                <a:gd name="connsiteY153" fmla="*/ 80764 h 338138"/>
                <a:gd name="connsiteX154" fmla="*/ 56091 w 338138"/>
                <a:gd name="connsiteY154" fmla="*/ 80764 h 338138"/>
                <a:gd name="connsiteX155" fmla="*/ 49036 w 338138"/>
                <a:gd name="connsiteY155" fmla="*/ 82153 h 338138"/>
                <a:gd name="connsiteX156" fmla="*/ 50447 w 338138"/>
                <a:gd name="connsiteY156" fmla="*/ 89099 h 338138"/>
                <a:gd name="connsiteX157" fmla="*/ 57503 w 338138"/>
                <a:gd name="connsiteY157" fmla="*/ 87710 h 338138"/>
                <a:gd name="connsiteX158" fmla="*/ 56091 w 338138"/>
                <a:gd name="connsiteY158" fmla="*/ 80764 h 338138"/>
                <a:gd name="connsiteX159" fmla="*/ 256382 w 338138"/>
                <a:gd name="connsiteY159" fmla="*/ 49014 h 338138"/>
                <a:gd name="connsiteX160" fmla="*/ 250429 w 338138"/>
                <a:gd name="connsiteY160" fmla="*/ 50403 h 338138"/>
                <a:gd name="connsiteX161" fmla="*/ 251619 w 338138"/>
                <a:gd name="connsiteY161" fmla="*/ 57349 h 338138"/>
                <a:gd name="connsiteX162" fmla="*/ 257573 w 338138"/>
                <a:gd name="connsiteY162" fmla="*/ 55960 h 338138"/>
                <a:gd name="connsiteX163" fmla="*/ 256382 w 338138"/>
                <a:gd name="connsiteY163" fmla="*/ 49014 h 338138"/>
                <a:gd name="connsiteX164" fmla="*/ 82153 w 338138"/>
                <a:gd name="connsiteY164" fmla="*/ 49014 h 338138"/>
                <a:gd name="connsiteX165" fmla="*/ 80764 w 338138"/>
                <a:gd name="connsiteY165" fmla="*/ 55960 h 338138"/>
                <a:gd name="connsiteX166" fmla="*/ 87710 w 338138"/>
                <a:gd name="connsiteY166" fmla="*/ 57349 h 338138"/>
                <a:gd name="connsiteX167" fmla="*/ 89099 w 338138"/>
                <a:gd name="connsiteY167" fmla="*/ 50403 h 338138"/>
                <a:gd name="connsiteX168" fmla="*/ 82153 w 338138"/>
                <a:gd name="connsiteY168" fmla="*/ 49014 h 338138"/>
                <a:gd name="connsiteX169" fmla="*/ 215372 w 338138"/>
                <a:gd name="connsiteY169" fmla="*/ 28575 h 338138"/>
                <a:gd name="connsiteX170" fmla="*/ 209198 w 338138"/>
                <a:gd name="connsiteY170" fmla="*/ 32147 h 338138"/>
                <a:gd name="connsiteX171" fmla="*/ 211668 w 338138"/>
                <a:gd name="connsiteY171" fmla="*/ 36909 h 338138"/>
                <a:gd name="connsiteX172" fmla="*/ 217841 w 338138"/>
                <a:gd name="connsiteY172" fmla="*/ 34528 h 338138"/>
                <a:gd name="connsiteX173" fmla="*/ 215372 w 338138"/>
                <a:gd name="connsiteY173" fmla="*/ 28575 h 338138"/>
                <a:gd name="connsiteX174" fmla="*/ 123296 w 338138"/>
                <a:gd name="connsiteY174" fmla="*/ 28575 h 338138"/>
                <a:gd name="connsiteX175" fmla="*/ 120474 w 338138"/>
                <a:gd name="connsiteY175" fmla="*/ 34528 h 338138"/>
                <a:gd name="connsiteX176" fmla="*/ 127529 w 338138"/>
                <a:gd name="connsiteY176" fmla="*/ 36909 h 338138"/>
                <a:gd name="connsiteX177" fmla="*/ 130352 w 338138"/>
                <a:gd name="connsiteY177" fmla="*/ 32147 h 338138"/>
                <a:gd name="connsiteX178" fmla="*/ 123296 w 338138"/>
                <a:gd name="connsiteY178" fmla="*/ 28575 h 338138"/>
                <a:gd name="connsiteX179" fmla="*/ 191559 w 338138"/>
                <a:gd name="connsiteY179" fmla="*/ 25400 h 338138"/>
                <a:gd name="connsiteX180" fmla="*/ 190236 w 338138"/>
                <a:gd name="connsiteY180" fmla="*/ 35959 h 338138"/>
                <a:gd name="connsiteX181" fmla="*/ 184944 w 338138"/>
                <a:gd name="connsiteY181" fmla="*/ 51799 h 338138"/>
                <a:gd name="connsiteX182" fmla="*/ 182298 w 338138"/>
                <a:gd name="connsiteY182" fmla="*/ 61038 h 338138"/>
                <a:gd name="connsiteX183" fmla="*/ 180975 w 338138"/>
                <a:gd name="connsiteY183" fmla="*/ 100637 h 338138"/>
                <a:gd name="connsiteX184" fmla="*/ 180975 w 338138"/>
                <a:gd name="connsiteY184" fmla="*/ 111196 h 338138"/>
                <a:gd name="connsiteX185" fmla="*/ 220663 w 338138"/>
                <a:gd name="connsiteY185" fmla="*/ 140235 h 338138"/>
                <a:gd name="connsiteX186" fmla="*/ 231246 w 338138"/>
                <a:gd name="connsiteY186" fmla="*/ 136275 h 338138"/>
                <a:gd name="connsiteX187" fmla="*/ 268288 w 338138"/>
                <a:gd name="connsiteY187" fmla="*/ 123076 h 338138"/>
                <a:gd name="connsiteX188" fmla="*/ 276226 w 338138"/>
                <a:gd name="connsiteY188" fmla="*/ 117796 h 338138"/>
                <a:gd name="connsiteX189" fmla="*/ 289455 w 338138"/>
                <a:gd name="connsiteY189" fmla="*/ 108556 h 338138"/>
                <a:gd name="connsiteX190" fmla="*/ 300038 w 338138"/>
                <a:gd name="connsiteY190" fmla="*/ 103276 h 338138"/>
                <a:gd name="connsiteX191" fmla="*/ 286809 w 338138"/>
                <a:gd name="connsiteY191" fmla="*/ 103276 h 338138"/>
                <a:gd name="connsiteX192" fmla="*/ 195527 w 338138"/>
                <a:gd name="connsiteY192" fmla="*/ 37279 h 338138"/>
                <a:gd name="connsiteX193" fmla="*/ 191559 w 338138"/>
                <a:gd name="connsiteY193" fmla="*/ 25400 h 338138"/>
                <a:gd name="connsiteX194" fmla="*/ 146579 w 338138"/>
                <a:gd name="connsiteY194" fmla="*/ 25400 h 338138"/>
                <a:gd name="connsiteX195" fmla="*/ 142611 w 338138"/>
                <a:gd name="connsiteY195" fmla="*/ 37279 h 338138"/>
                <a:gd name="connsiteX196" fmla="*/ 51329 w 338138"/>
                <a:gd name="connsiteY196" fmla="*/ 103276 h 338138"/>
                <a:gd name="connsiteX197" fmla="*/ 38100 w 338138"/>
                <a:gd name="connsiteY197" fmla="*/ 103276 h 338138"/>
                <a:gd name="connsiteX198" fmla="*/ 48683 w 338138"/>
                <a:gd name="connsiteY198" fmla="*/ 108556 h 338138"/>
                <a:gd name="connsiteX199" fmla="*/ 61912 w 338138"/>
                <a:gd name="connsiteY199" fmla="*/ 117796 h 338138"/>
                <a:gd name="connsiteX200" fmla="*/ 69850 w 338138"/>
                <a:gd name="connsiteY200" fmla="*/ 123076 h 338138"/>
                <a:gd name="connsiteX201" fmla="*/ 106892 w 338138"/>
                <a:gd name="connsiteY201" fmla="*/ 136275 h 338138"/>
                <a:gd name="connsiteX202" fmla="*/ 117475 w 338138"/>
                <a:gd name="connsiteY202" fmla="*/ 140235 h 338138"/>
                <a:gd name="connsiteX203" fmla="*/ 157163 w 338138"/>
                <a:gd name="connsiteY203" fmla="*/ 111196 h 338138"/>
                <a:gd name="connsiteX204" fmla="*/ 157163 w 338138"/>
                <a:gd name="connsiteY204" fmla="*/ 100637 h 338138"/>
                <a:gd name="connsiteX205" fmla="*/ 155840 w 338138"/>
                <a:gd name="connsiteY205" fmla="*/ 61038 h 338138"/>
                <a:gd name="connsiteX206" fmla="*/ 153194 w 338138"/>
                <a:gd name="connsiteY206" fmla="*/ 51799 h 338138"/>
                <a:gd name="connsiteX207" fmla="*/ 147902 w 338138"/>
                <a:gd name="connsiteY207" fmla="*/ 35959 h 338138"/>
                <a:gd name="connsiteX208" fmla="*/ 146579 w 338138"/>
                <a:gd name="connsiteY208" fmla="*/ 25400 h 338138"/>
                <a:gd name="connsiteX209" fmla="*/ 169070 w 338138"/>
                <a:gd name="connsiteY209" fmla="*/ 22225 h 338138"/>
                <a:gd name="connsiteX210" fmla="*/ 163513 w 338138"/>
                <a:gd name="connsiteY210" fmla="*/ 26194 h 338138"/>
                <a:gd name="connsiteX211" fmla="*/ 169070 w 338138"/>
                <a:gd name="connsiteY211" fmla="*/ 30163 h 338138"/>
                <a:gd name="connsiteX212" fmla="*/ 174626 w 338138"/>
                <a:gd name="connsiteY212" fmla="*/ 26194 h 338138"/>
                <a:gd name="connsiteX213" fmla="*/ 169070 w 338138"/>
                <a:gd name="connsiteY213" fmla="*/ 22225 h 338138"/>
                <a:gd name="connsiteX214" fmla="*/ 169070 w 338138"/>
                <a:gd name="connsiteY214" fmla="*/ 17462 h 338138"/>
                <a:gd name="connsiteX215" fmla="*/ 320677 w 338138"/>
                <a:gd name="connsiteY215" fmla="*/ 169069 h 338138"/>
                <a:gd name="connsiteX216" fmla="*/ 169070 w 338138"/>
                <a:gd name="connsiteY216" fmla="*/ 320676 h 338138"/>
                <a:gd name="connsiteX217" fmla="*/ 17463 w 338138"/>
                <a:gd name="connsiteY217" fmla="*/ 169069 h 338138"/>
                <a:gd name="connsiteX218" fmla="*/ 169070 w 338138"/>
                <a:gd name="connsiteY218" fmla="*/ 17462 h 338138"/>
                <a:gd name="connsiteX219" fmla="*/ 169070 w 338138"/>
                <a:gd name="connsiteY219" fmla="*/ 11112 h 338138"/>
                <a:gd name="connsiteX220" fmla="*/ 11113 w 338138"/>
                <a:gd name="connsiteY220" fmla="*/ 169069 h 338138"/>
                <a:gd name="connsiteX221" fmla="*/ 169070 w 338138"/>
                <a:gd name="connsiteY221" fmla="*/ 327026 h 338138"/>
                <a:gd name="connsiteX222" fmla="*/ 327027 w 338138"/>
                <a:gd name="connsiteY222" fmla="*/ 169069 h 338138"/>
                <a:gd name="connsiteX223" fmla="*/ 169070 w 338138"/>
                <a:gd name="connsiteY223" fmla="*/ 11112 h 338138"/>
                <a:gd name="connsiteX224" fmla="*/ 169069 w 338138"/>
                <a:gd name="connsiteY224" fmla="*/ 0 h 338138"/>
                <a:gd name="connsiteX225" fmla="*/ 338138 w 338138"/>
                <a:gd name="connsiteY225" fmla="*/ 169069 h 338138"/>
                <a:gd name="connsiteX226" fmla="*/ 169069 w 338138"/>
                <a:gd name="connsiteY226" fmla="*/ 338138 h 338138"/>
                <a:gd name="connsiteX227" fmla="*/ 0 w 338138"/>
                <a:gd name="connsiteY227" fmla="*/ 169069 h 338138"/>
                <a:gd name="connsiteX228" fmla="*/ 169069 w 338138"/>
                <a:gd name="connsiteY228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</a:cxnLst>
              <a:rect l="l" t="t" r="r" b="b"/>
              <a:pathLst>
                <a:path w="338138" h="338138">
                  <a:moveTo>
                    <a:pt x="169070" y="306387"/>
                  </a:moveTo>
                  <a:cubicBezTo>
                    <a:pt x="166001" y="306387"/>
                    <a:pt x="163513" y="308520"/>
                    <a:pt x="163513" y="311151"/>
                  </a:cubicBezTo>
                  <a:cubicBezTo>
                    <a:pt x="163513" y="313782"/>
                    <a:pt x="166001" y="315914"/>
                    <a:pt x="169070" y="315914"/>
                  </a:cubicBezTo>
                  <a:cubicBezTo>
                    <a:pt x="172138" y="315914"/>
                    <a:pt x="174626" y="313782"/>
                    <a:pt x="174626" y="311151"/>
                  </a:cubicBezTo>
                  <a:cubicBezTo>
                    <a:pt x="174626" y="308520"/>
                    <a:pt x="172138" y="306387"/>
                    <a:pt x="169070" y="306387"/>
                  </a:cubicBezTo>
                  <a:close/>
                  <a:moveTo>
                    <a:pt x="211668" y="301228"/>
                  </a:moveTo>
                  <a:cubicBezTo>
                    <a:pt x="209198" y="301228"/>
                    <a:pt x="207963" y="303609"/>
                    <a:pt x="209198" y="305990"/>
                  </a:cubicBezTo>
                  <a:cubicBezTo>
                    <a:pt x="210433" y="308372"/>
                    <a:pt x="212902" y="309562"/>
                    <a:pt x="215372" y="309562"/>
                  </a:cubicBezTo>
                  <a:cubicBezTo>
                    <a:pt x="217841" y="308372"/>
                    <a:pt x="219076" y="305990"/>
                    <a:pt x="217841" y="303609"/>
                  </a:cubicBezTo>
                  <a:cubicBezTo>
                    <a:pt x="216607" y="301228"/>
                    <a:pt x="214137" y="300037"/>
                    <a:pt x="211668" y="301228"/>
                  </a:cubicBezTo>
                  <a:close/>
                  <a:moveTo>
                    <a:pt x="127529" y="301228"/>
                  </a:moveTo>
                  <a:cubicBezTo>
                    <a:pt x="124707" y="300037"/>
                    <a:pt x="121885" y="301228"/>
                    <a:pt x="120474" y="303609"/>
                  </a:cubicBezTo>
                  <a:cubicBezTo>
                    <a:pt x="119063" y="305990"/>
                    <a:pt x="120474" y="308372"/>
                    <a:pt x="123296" y="309562"/>
                  </a:cubicBezTo>
                  <a:cubicBezTo>
                    <a:pt x="126118" y="309562"/>
                    <a:pt x="128941" y="308372"/>
                    <a:pt x="130352" y="305990"/>
                  </a:cubicBezTo>
                  <a:cubicBezTo>
                    <a:pt x="131763" y="303609"/>
                    <a:pt x="130352" y="301228"/>
                    <a:pt x="127529" y="301228"/>
                  </a:cubicBezTo>
                  <a:close/>
                  <a:moveTo>
                    <a:pt x="251619" y="280634"/>
                  </a:moveTo>
                  <a:cubicBezTo>
                    <a:pt x="249238" y="282046"/>
                    <a:pt x="249238" y="284868"/>
                    <a:pt x="250429" y="287690"/>
                  </a:cubicBezTo>
                  <a:cubicBezTo>
                    <a:pt x="251619" y="290512"/>
                    <a:pt x="254001" y="290512"/>
                    <a:pt x="256382" y="289101"/>
                  </a:cubicBezTo>
                  <a:cubicBezTo>
                    <a:pt x="258763" y="287690"/>
                    <a:pt x="258763" y="283457"/>
                    <a:pt x="257573" y="282046"/>
                  </a:cubicBezTo>
                  <a:cubicBezTo>
                    <a:pt x="256382" y="279223"/>
                    <a:pt x="252810" y="277812"/>
                    <a:pt x="251619" y="280634"/>
                  </a:cubicBezTo>
                  <a:close/>
                  <a:moveTo>
                    <a:pt x="87710" y="280634"/>
                  </a:moveTo>
                  <a:cubicBezTo>
                    <a:pt x="86320" y="277812"/>
                    <a:pt x="82153" y="279223"/>
                    <a:pt x="80764" y="282046"/>
                  </a:cubicBezTo>
                  <a:cubicBezTo>
                    <a:pt x="79375" y="283457"/>
                    <a:pt x="79375" y="287690"/>
                    <a:pt x="82153" y="289101"/>
                  </a:cubicBezTo>
                  <a:cubicBezTo>
                    <a:pt x="84931" y="290512"/>
                    <a:pt x="87710" y="290512"/>
                    <a:pt x="89099" y="287690"/>
                  </a:cubicBezTo>
                  <a:cubicBezTo>
                    <a:pt x="90488" y="284868"/>
                    <a:pt x="90488" y="282046"/>
                    <a:pt x="87710" y="280634"/>
                  </a:cubicBezTo>
                  <a:close/>
                  <a:moveTo>
                    <a:pt x="288044" y="249039"/>
                  </a:moveTo>
                  <a:cubicBezTo>
                    <a:pt x="285574" y="247650"/>
                    <a:pt x="283105" y="247650"/>
                    <a:pt x="281870" y="250428"/>
                  </a:cubicBezTo>
                  <a:cubicBezTo>
                    <a:pt x="279400" y="251818"/>
                    <a:pt x="280635" y="255985"/>
                    <a:pt x="283105" y="257374"/>
                  </a:cubicBezTo>
                  <a:cubicBezTo>
                    <a:pt x="284339" y="258763"/>
                    <a:pt x="288044" y="258763"/>
                    <a:pt x="289278" y="255985"/>
                  </a:cubicBezTo>
                  <a:cubicBezTo>
                    <a:pt x="290513" y="253207"/>
                    <a:pt x="290513" y="250428"/>
                    <a:pt x="288044" y="249039"/>
                  </a:cubicBezTo>
                  <a:close/>
                  <a:moveTo>
                    <a:pt x="50447" y="249039"/>
                  </a:moveTo>
                  <a:cubicBezTo>
                    <a:pt x="47625" y="250428"/>
                    <a:pt x="47625" y="253207"/>
                    <a:pt x="49036" y="255985"/>
                  </a:cubicBezTo>
                  <a:cubicBezTo>
                    <a:pt x="50447" y="258763"/>
                    <a:pt x="54680" y="258763"/>
                    <a:pt x="56091" y="257374"/>
                  </a:cubicBezTo>
                  <a:cubicBezTo>
                    <a:pt x="58914" y="255985"/>
                    <a:pt x="60325" y="251818"/>
                    <a:pt x="57503" y="250428"/>
                  </a:cubicBezTo>
                  <a:cubicBezTo>
                    <a:pt x="56091" y="247650"/>
                    <a:pt x="53269" y="247650"/>
                    <a:pt x="50447" y="249039"/>
                  </a:cubicBezTo>
                  <a:close/>
                  <a:moveTo>
                    <a:pt x="169070" y="212848"/>
                  </a:moveTo>
                  <a:cubicBezTo>
                    <a:pt x="160505" y="212848"/>
                    <a:pt x="151940" y="216146"/>
                    <a:pt x="145352" y="222742"/>
                  </a:cubicBezTo>
                  <a:cubicBezTo>
                    <a:pt x="145352" y="222742"/>
                    <a:pt x="145352" y="222742"/>
                    <a:pt x="138764" y="231977"/>
                  </a:cubicBezTo>
                  <a:cubicBezTo>
                    <a:pt x="138764" y="231977"/>
                    <a:pt x="138764" y="231977"/>
                    <a:pt x="115046" y="263637"/>
                  </a:cubicBezTo>
                  <a:cubicBezTo>
                    <a:pt x="115046" y="263637"/>
                    <a:pt x="112411" y="268914"/>
                    <a:pt x="112411" y="272872"/>
                  </a:cubicBezTo>
                  <a:cubicBezTo>
                    <a:pt x="112411" y="276829"/>
                    <a:pt x="109776" y="283425"/>
                    <a:pt x="107141" y="288702"/>
                  </a:cubicBezTo>
                  <a:cubicBezTo>
                    <a:pt x="104505" y="293979"/>
                    <a:pt x="103188" y="297936"/>
                    <a:pt x="103188" y="297936"/>
                  </a:cubicBezTo>
                  <a:cubicBezTo>
                    <a:pt x="103188" y="297936"/>
                    <a:pt x="103188" y="297936"/>
                    <a:pt x="112411" y="291340"/>
                  </a:cubicBezTo>
                  <a:cubicBezTo>
                    <a:pt x="129540" y="299256"/>
                    <a:pt x="149305" y="303213"/>
                    <a:pt x="169070" y="303213"/>
                  </a:cubicBezTo>
                  <a:cubicBezTo>
                    <a:pt x="188834" y="303213"/>
                    <a:pt x="208599" y="299256"/>
                    <a:pt x="225728" y="291340"/>
                  </a:cubicBezTo>
                  <a:lnTo>
                    <a:pt x="234951" y="297936"/>
                  </a:lnTo>
                  <a:cubicBezTo>
                    <a:pt x="234951" y="297936"/>
                    <a:pt x="233634" y="293979"/>
                    <a:pt x="230998" y="288702"/>
                  </a:cubicBezTo>
                  <a:cubicBezTo>
                    <a:pt x="228363" y="283425"/>
                    <a:pt x="225728" y="276829"/>
                    <a:pt x="225728" y="272872"/>
                  </a:cubicBezTo>
                  <a:cubicBezTo>
                    <a:pt x="225728" y="268914"/>
                    <a:pt x="223093" y="263637"/>
                    <a:pt x="223093" y="263637"/>
                  </a:cubicBezTo>
                  <a:cubicBezTo>
                    <a:pt x="223093" y="263637"/>
                    <a:pt x="223093" y="263637"/>
                    <a:pt x="199375" y="231977"/>
                  </a:cubicBezTo>
                  <a:cubicBezTo>
                    <a:pt x="199375" y="231977"/>
                    <a:pt x="199375" y="231977"/>
                    <a:pt x="192787" y="222742"/>
                  </a:cubicBezTo>
                  <a:cubicBezTo>
                    <a:pt x="186199" y="216146"/>
                    <a:pt x="177634" y="212848"/>
                    <a:pt x="169070" y="212848"/>
                  </a:cubicBezTo>
                  <a:close/>
                  <a:moveTo>
                    <a:pt x="306984" y="207786"/>
                  </a:moveTo>
                  <a:cubicBezTo>
                    <a:pt x="304206" y="206375"/>
                    <a:pt x="301427" y="207786"/>
                    <a:pt x="301427" y="210609"/>
                  </a:cubicBezTo>
                  <a:cubicBezTo>
                    <a:pt x="300038" y="213431"/>
                    <a:pt x="301427" y="216253"/>
                    <a:pt x="304206" y="217664"/>
                  </a:cubicBezTo>
                  <a:cubicBezTo>
                    <a:pt x="306984" y="219075"/>
                    <a:pt x="309762" y="217664"/>
                    <a:pt x="311151" y="214842"/>
                  </a:cubicBezTo>
                  <a:cubicBezTo>
                    <a:pt x="311151" y="212020"/>
                    <a:pt x="309762" y="209197"/>
                    <a:pt x="306984" y="207786"/>
                  </a:cubicBezTo>
                  <a:close/>
                  <a:moveTo>
                    <a:pt x="32147" y="207786"/>
                  </a:moveTo>
                  <a:cubicBezTo>
                    <a:pt x="29765" y="209197"/>
                    <a:pt x="28575" y="212020"/>
                    <a:pt x="28575" y="214842"/>
                  </a:cubicBezTo>
                  <a:cubicBezTo>
                    <a:pt x="29765" y="217664"/>
                    <a:pt x="32147" y="219075"/>
                    <a:pt x="34528" y="217664"/>
                  </a:cubicBezTo>
                  <a:cubicBezTo>
                    <a:pt x="36909" y="216253"/>
                    <a:pt x="38100" y="213431"/>
                    <a:pt x="36909" y="210609"/>
                  </a:cubicBezTo>
                  <a:cubicBezTo>
                    <a:pt x="36909" y="207786"/>
                    <a:pt x="34528" y="206375"/>
                    <a:pt x="32147" y="207786"/>
                  </a:cubicBezTo>
                  <a:close/>
                  <a:moveTo>
                    <a:pt x="190501" y="190500"/>
                  </a:moveTo>
                  <a:cubicBezTo>
                    <a:pt x="186117" y="190500"/>
                    <a:pt x="182563" y="194054"/>
                    <a:pt x="182563" y="198438"/>
                  </a:cubicBezTo>
                  <a:cubicBezTo>
                    <a:pt x="182563" y="202822"/>
                    <a:pt x="186117" y="206376"/>
                    <a:pt x="190501" y="206376"/>
                  </a:cubicBezTo>
                  <a:cubicBezTo>
                    <a:pt x="194885" y="206376"/>
                    <a:pt x="198439" y="202822"/>
                    <a:pt x="198439" y="198438"/>
                  </a:cubicBezTo>
                  <a:cubicBezTo>
                    <a:pt x="198439" y="194054"/>
                    <a:pt x="194885" y="190500"/>
                    <a:pt x="190501" y="190500"/>
                  </a:cubicBezTo>
                  <a:close/>
                  <a:moveTo>
                    <a:pt x="147638" y="190500"/>
                  </a:moveTo>
                  <a:cubicBezTo>
                    <a:pt x="143254" y="190500"/>
                    <a:pt x="139700" y="194054"/>
                    <a:pt x="139700" y="198438"/>
                  </a:cubicBezTo>
                  <a:cubicBezTo>
                    <a:pt x="139700" y="202822"/>
                    <a:pt x="143254" y="206376"/>
                    <a:pt x="147638" y="206376"/>
                  </a:cubicBezTo>
                  <a:cubicBezTo>
                    <a:pt x="152022" y="206376"/>
                    <a:pt x="155576" y="202822"/>
                    <a:pt x="155576" y="198438"/>
                  </a:cubicBezTo>
                  <a:cubicBezTo>
                    <a:pt x="155576" y="194054"/>
                    <a:pt x="152022" y="190500"/>
                    <a:pt x="147638" y="190500"/>
                  </a:cubicBezTo>
                  <a:close/>
                  <a:moveTo>
                    <a:pt x="312739" y="163512"/>
                  </a:moveTo>
                  <a:cubicBezTo>
                    <a:pt x="310108" y="163512"/>
                    <a:pt x="307975" y="166000"/>
                    <a:pt x="307975" y="169069"/>
                  </a:cubicBezTo>
                  <a:cubicBezTo>
                    <a:pt x="307975" y="172137"/>
                    <a:pt x="310108" y="174625"/>
                    <a:pt x="312739" y="174625"/>
                  </a:cubicBezTo>
                  <a:cubicBezTo>
                    <a:pt x="315370" y="174625"/>
                    <a:pt x="317502" y="172137"/>
                    <a:pt x="317502" y="169069"/>
                  </a:cubicBezTo>
                  <a:cubicBezTo>
                    <a:pt x="317502" y="166000"/>
                    <a:pt x="315370" y="163512"/>
                    <a:pt x="312739" y="163512"/>
                  </a:cubicBezTo>
                  <a:close/>
                  <a:moveTo>
                    <a:pt x="26988" y="163512"/>
                  </a:moveTo>
                  <a:cubicBezTo>
                    <a:pt x="24357" y="163512"/>
                    <a:pt x="22225" y="166000"/>
                    <a:pt x="22225" y="169069"/>
                  </a:cubicBezTo>
                  <a:cubicBezTo>
                    <a:pt x="22225" y="172137"/>
                    <a:pt x="24357" y="174625"/>
                    <a:pt x="26988" y="174625"/>
                  </a:cubicBezTo>
                  <a:cubicBezTo>
                    <a:pt x="29619" y="174625"/>
                    <a:pt x="31752" y="172137"/>
                    <a:pt x="31752" y="169069"/>
                  </a:cubicBezTo>
                  <a:cubicBezTo>
                    <a:pt x="31752" y="166000"/>
                    <a:pt x="29619" y="163512"/>
                    <a:pt x="26988" y="163512"/>
                  </a:cubicBezTo>
                  <a:close/>
                  <a:moveTo>
                    <a:pt x="169863" y="152400"/>
                  </a:moveTo>
                  <a:cubicBezTo>
                    <a:pt x="178631" y="152400"/>
                    <a:pt x="185738" y="159507"/>
                    <a:pt x="185738" y="168275"/>
                  </a:cubicBezTo>
                  <a:cubicBezTo>
                    <a:pt x="185738" y="177043"/>
                    <a:pt x="178631" y="184150"/>
                    <a:pt x="169863" y="184150"/>
                  </a:cubicBezTo>
                  <a:cubicBezTo>
                    <a:pt x="161095" y="184150"/>
                    <a:pt x="153988" y="177043"/>
                    <a:pt x="153988" y="168275"/>
                  </a:cubicBezTo>
                  <a:cubicBezTo>
                    <a:pt x="153988" y="159507"/>
                    <a:pt x="161095" y="152400"/>
                    <a:pt x="169863" y="152400"/>
                  </a:cubicBezTo>
                  <a:close/>
                  <a:moveTo>
                    <a:pt x="203201" y="149225"/>
                  </a:moveTo>
                  <a:cubicBezTo>
                    <a:pt x="198817" y="149225"/>
                    <a:pt x="195263" y="152779"/>
                    <a:pt x="195263" y="157163"/>
                  </a:cubicBezTo>
                  <a:cubicBezTo>
                    <a:pt x="195263" y="161547"/>
                    <a:pt x="198817" y="165101"/>
                    <a:pt x="203201" y="165101"/>
                  </a:cubicBezTo>
                  <a:cubicBezTo>
                    <a:pt x="207585" y="165101"/>
                    <a:pt x="211139" y="161547"/>
                    <a:pt x="211139" y="157163"/>
                  </a:cubicBezTo>
                  <a:cubicBezTo>
                    <a:pt x="211139" y="152779"/>
                    <a:pt x="207585" y="149225"/>
                    <a:pt x="203201" y="149225"/>
                  </a:cubicBezTo>
                  <a:close/>
                  <a:moveTo>
                    <a:pt x="169070" y="149225"/>
                  </a:moveTo>
                  <a:cubicBezTo>
                    <a:pt x="158987" y="149225"/>
                    <a:pt x="150813" y="157399"/>
                    <a:pt x="150813" y="167482"/>
                  </a:cubicBezTo>
                  <a:cubicBezTo>
                    <a:pt x="150813" y="177565"/>
                    <a:pt x="158987" y="185739"/>
                    <a:pt x="169070" y="185739"/>
                  </a:cubicBezTo>
                  <a:cubicBezTo>
                    <a:pt x="179153" y="185739"/>
                    <a:pt x="187327" y="177565"/>
                    <a:pt x="187327" y="167482"/>
                  </a:cubicBezTo>
                  <a:cubicBezTo>
                    <a:pt x="187327" y="157399"/>
                    <a:pt x="179153" y="149225"/>
                    <a:pt x="169070" y="149225"/>
                  </a:cubicBezTo>
                  <a:close/>
                  <a:moveTo>
                    <a:pt x="134938" y="149225"/>
                  </a:moveTo>
                  <a:cubicBezTo>
                    <a:pt x="130554" y="149225"/>
                    <a:pt x="127000" y="152779"/>
                    <a:pt x="127000" y="157163"/>
                  </a:cubicBezTo>
                  <a:cubicBezTo>
                    <a:pt x="127000" y="161547"/>
                    <a:pt x="130554" y="165101"/>
                    <a:pt x="134938" y="165101"/>
                  </a:cubicBezTo>
                  <a:cubicBezTo>
                    <a:pt x="139322" y="165101"/>
                    <a:pt x="142876" y="161547"/>
                    <a:pt x="142876" y="157163"/>
                  </a:cubicBezTo>
                  <a:cubicBezTo>
                    <a:pt x="142876" y="152779"/>
                    <a:pt x="139322" y="149225"/>
                    <a:pt x="134938" y="149225"/>
                  </a:cubicBezTo>
                  <a:close/>
                  <a:moveTo>
                    <a:pt x="312738" y="147356"/>
                  </a:moveTo>
                  <a:cubicBezTo>
                    <a:pt x="312738" y="147356"/>
                    <a:pt x="307472" y="147356"/>
                    <a:pt x="302207" y="148663"/>
                  </a:cubicBezTo>
                  <a:cubicBezTo>
                    <a:pt x="295624" y="148663"/>
                    <a:pt x="289042" y="149969"/>
                    <a:pt x="286409" y="148663"/>
                  </a:cubicBezTo>
                  <a:cubicBezTo>
                    <a:pt x="281143" y="146050"/>
                    <a:pt x="275877" y="148663"/>
                    <a:pt x="275877" y="148663"/>
                  </a:cubicBezTo>
                  <a:cubicBezTo>
                    <a:pt x="275877" y="148663"/>
                    <a:pt x="275877" y="148663"/>
                    <a:pt x="239016" y="160420"/>
                  </a:cubicBezTo>
                  <a:cubicBezTo>
                    <a:pt x="239016" y="160420"/>
                    <a:pt x="239016" y="160420"/>
                    <a:pt x="227168" y="163033"/>
                  </a:cubicBezTo>
                  <a:cubicBezTo>
                    <a:pt x="211371" y="172178"/>
                    <a:pt x="204788" y="191774"/>
                    <a:pt x="212687" y="208757"/>
                  </a:cubicBezTo>
                  <a:cubicBezTo>
                    <a:pt x="212687" y="208757"/>
                    <a:pt x="212687" y="208757"/>
                    <a:pt x="219269" y="217901"/>
                  </a:cubicBezTo>
                  <a:cubicBezTo>
                    <a:pt x="219269" y="217901"/>
                    <a:pt x="219269" y="217901"/>
                    <a:pt x="242966" y="249255"/>
                  </a:cubicBezTo>
                  <a:cubicBezTo>
                    <a:pt x="242966" y="249255"/>
                    <a:pt x="246915" y="253174"/>
                    <a:pt x="250864" y="254480"/>
                  </a:cubicBezTo>
                  <a:cubicBezTo>
                    <a:pt x="253497" y="255787"/>
                    <a:pt x="260080" y="259706"/>
                    <a:pt x="264029" y="264931"/>
                  </a:cubicBezTo>
                  <a:cubicBezTo>
                    <a:pt x="267978" y="268850"/>
                    <a:pt x="271928" y="271463"/>
                    <a:pt x="271928" y="271463"/>
                  </a:cubicBezTo>
                  <a:lnTo>
                    <a:pt x="267978" y="261012"/>
                  </a:lnTo>
                  <a:cubicBezTo>
                    <a:pt x="290358" y="236191"/>
                    <a:pt x="303523" y="204838"/>
                    <a:pt x="303523" y="169565"/>
                  </a:cubicBezTo>
                  <a:cubicBezTo>
                    <a:pt x="303523" y="164340"/>
                    <a:pt x="303523" y="159114"/>
                    <a:pt x="302207" y="153889"/>
                  </a:cubicBezTo>
                  <a:cubicBezTo>
                    <a:pt x="302207" y="153889"/>
                    <a:pt x="302207" y="153889"/>
                    <a:pt x="312738" y="147356"/>
                  </a:cubicBezTo>
                  <a:close/>
                  <a:moveTo>
                    <a:pt x="25400" y="147356"/>
                  </a:moveTo>
                  <a:cubicBezTo>
                    <a:pt x="25400" y="147356"/>
                    <a:pt x="25400" y="147356"/>
                    <a:pt x="35931" y="153889"/>
                  </a:cubicBezTo>
                  <a:cubicBezTo>
                    <a:pt x="34615" y="159114"/>
                    <a:pt x="34615" y="164340"/>
                    <a:pt x="34615" y="169565"/>
                  </a:cubicBezTo>
                  <a:cubicBezTo>
                    <a:pt x="34615" y="204838"/>
                    <a:pt x="47780" y="236191"/>
                    <a:pt x="70160" y="261012"/>
                  </a:cubicBezTo>
                  <a:cubicBezTo>
                    <a:pt x="70160" y="261012"/>
                    <a:pt x="70160" y="261012"/>
                    <a:pt x="66210" y="271463"/>
                  </a:cubicBezTo>
                  <a:cubicBezTo>
                    <a:pt x="66210" y="271463"/>
                    <a:pt x="70160" y="268850"/>
                    <a:pt x="74109" y="264931"/>
                  </a:cubicBezTo>
                  <a:cubicBezTo>
                    <a:pt x="78058" y="259706"/>
                    <a:pt x="84641" y="255787"/>
                    <a:pt x="87274" y="254480"/>
                  </a:cubicBezTo>
                  <a:cubicBezTo>
                    <a:pt x="91223" y="253174"/>
                    <a:pt x="95172" y="249255"/>
                    <a:pt x="95172" y="249255"/>
                  </a:cubicBezTo>
                  <a:cubicBezTo>
                    <a:pt x="95172" y="249255"/>
                    <a:pt x="95172" y="249255"/>
                    <a:pt x="118869" y="217901"/>
                  </a:cubicBezTo>
                  <a:cubicBezTo>
                    <a:pt x="118869" y="217901"/>
                    <a:pt x="118869" y="217901"/>
                    <a:pt x="125451" y="208757"/>
                  </a:cubicBezTo>
                  <a:cubicBezTo>
                    <a:pt x="133350" y="191774"/>
                    <a:pt x="126767" y="172178"/>
                    <a:pt x="110970" y="163033"/>
                  </a:cubicBezTo>
                  <a:cubicBezTo>
                    <a:pt x="110970" y="163033"/>
                    <a:pt x="110970" y="163033"/>
                    <a:pt x="99122" y="160420"/>
                  </a:cubicBezTo>
                  <a:cubicBezTo>
                    <a:pt x="99122" y="160420"/>
                    <a:pt x="99122" y="160420"/>
                    <a:pt x="62261" y="148663"/>
                  </a:cubicBezTo>
                  <a:cubicBezTo>
                    <a:pt x="62261" y="148663"/>
                    <a:pt x="56995" y="146050"/>
                    <a:pt x="51729" y="148663"/>
                  </a:cubicBezTo>
                  <a:cubicBezTo>
                    <a:pt x="49096" y="149969"/>
                    <a:pt x="42514" y="148663"/>
                    <a:pt x="35931" y="148663"/>
                  </a:cubicBezTo>
                  <a:cubicBezTo>
                    <a:pt x="30666" y="147356"/>
                    <a:pt x="25400" y="147356"/>
                    <a:pt x="25400" y="147356"/>
                  </a:cubicBezTo>
                  <a:close/>
                  <a:moveTo>
                    <a:pt x="169863" y="123825"/>
                  </a:moveTo>
                  <a:cubicBezTo>
                    <a:pt x="165479" y="123825"/>
                    <a:pt x="161925" y="127379"/>
                    <a:pt x="161925" y="131763"/>
                  </a:cubicBezTo>
                  <a:cubicBezTo>
                    <a:pt x="161925" y="136147"/>
                    <a:pt x="165479" y="139701"/>
                    <a:pt x="169863" y="139701"/>
                  </a:cubicBezTo>
                  <a:cubicBezTo>
                    <a:pt x="174247" y="139701"/>
                    <a:pt x="177801" y="136147"/>
                    <a:pt x="177801" y="131763"/>
                  </a:cubicBezTo>
                  <a:cubicBezTo>
                    <a:pt x="177801" y="127379"/>
                    <a:pt x="174247" y="123825"/>
                    <a:pt x="169863" y="123825"/>
                  </a:cubicBezTo>
                  <a:close/>
                  <a:moveTo>
                    <a:pt x="304206" y="120297"/>
                  </a:moveTo>
                  <a:cubicBezTo>
                    <a:pt x="301427" y="121531"/>
                    <a:pt x="300038" y="124001"/>
                    <a:pt x="301427" y="126470"/>
                  </a:cubicBezTo>
                  <a:cubicBezTo>
                    <a:pt x="301427" y="128940"/>
                    <a:pt x="304206" y="130175"/>
                    <a:pt x="306984" y="128940"/>
                  </a:cubicBezTo>
                  <a:cubicBezTo>
                    <a:pt x="309762" y="127705"/>
                    <a:pt x="311151" y="125236"/>
                    <a:pt x="311151" y="122766"/>
                  </a:cubicBezTo>
                  <a:cubicBezTo>
                    <a:pt x="309762" y="120297"/>
                    <a:pt x="306984" y="119062"/>
                    <a:pt x="304206" y="120297"/>
                  </a:cubicBezTo>
                  <a:close/>
                  <a:moveTo>
                    <a:pt x="34528" y="120297"/>
                  </a:moveTo>
                  <a:cubicBezTo>
                    <a:pt x="32147" y="119062"/>
                    <a:pt x="29765" y="120297"/>
                    <a:pt x="28575" y="122766"/>
                  </a:cubicBezTo>
                  <a:cubicBezTo>
                    <a:pt x="28575" y="125236"/>
                    <a:pt x="29765" y="127705"/>
                    <a:pt x="32147" y="128940"/>
                  </a:cubicBezTo>
                  <a:cubicBezTo>
                    <a:pt x="34528" y="130175"/>
                    <a:pt x="36909" y="128940"/>
                    <a:pt x="36909" y="126470"/>
                  </a:cubicBezTo>
                  <a:cubicBezTo>
                    <a:pt x="38100" y="124001"/>
                    <a:pt x="36909" y="121531"/>
                    <a:pt x="34528" y="120297"/>
                  </a:cubicBezTo>
                  <a:close/>
                  <a:moveTo>
                    <a:pt x="283105" y="80764"/>
                  </a:moveTo>
                  <a:cubicBezTo>
                    <a:pt x="280635" y="82153"/>
                    <a:pt x="279400" y="86320"/>
                    <a:pt x="281870" y="87710"/>
                  </a:cubicBezTo>
                  <a:cubicBezTo>
                    <a:pt x="283105" y="90488"/>
                    <a:pt x="285574" y="90488"/>
                    <a:pt x="288044" y="89099"/>
                  </a:cubicBezTo>
                  <a:cubicBezTo>
                    <a:pt x="290513" y="87710"/>
                    <a:pt x="290513" y="84931"/>
                    <a:pt x="289278" y="82153"/>
                  </a:cubicBezTo>
                  <a:cubicBezTo>
                    <a:pt x="288044" y="79375"/>
                    <a:pt x="284339" y="79375"/>
                    <a:pt x="283105" y="80764"/>
                  </a:cubicBezTo>
                  <a:close/>
                  <a:moveTo>
                    <a:pt x="56091" y="80764"/>
                  </a:moveTo>
                  <a:cubicBezTo>
                    <a:pt x="54680" y="79375"/>
                    <a:pt x="50447" y="79375"/>
                    <a:pt x="49036" y="82153"/>
                  </a:cubicBezTo>
                  <a:cubicBezTo>
                    <a:pt x="47625" y="84931"/>
                    <a:pt x="47625" y="87710"/>
                    <a:pt x="50447" y="89099"/>
                  </a:cubicBezTo>
                  <a:cubicBezTo>
                    <a:pt x="53269" y="90488"/>
                    <a:pt x="56091" y="90488"/>
                    <a:pt x="57503" y="87710"/>
                  </a:cubicBezTo>
                  <a:cubicBezTo>
                    <a:pt x="60325" y="86320"/>
                    <a:pt x="58914" y="82153"/>
                    <a:pt x="56091" y="80764"/>
                  </a:cubicBezTo>
                  <a:close/>
                  <a:moveTo>
                    <a:pt x="256382" y="49014"/>
                  </a:moveTo>
                  <a:cubicBezTo>
                    <a:pt x="254001" y="47625"/>
                    <a:pt x="251619" y="47625"/>
                    <a:pt x="250429" y="50403"/>
                  </a:cubicBezTo>
                  <a:cubicBezTo>
                    <a:pt x="249238" y="53181"/>
                    <a:pt x="249238" y="55960"/>
                    <a:pt x="251619" y="57349"/>
                  </a:cubicBezTo>
                  <a:cubicBezTo>
                    <a:pt x="252810" y="58738"/>
                    <a:pt x="256382" y="58738"/>
                    <a:pt x="257573" y="55960"/>
                  </a:cubicBezTo>
                  <a:cubicBezTo>
                    <a:pt x="258763" y="54570"/>
                    <a:pt x="258763" y="50403"/>
                    <a:pt x="256382" y="49014"/>
                  </a:cubicBezTo>
                  <a:close/>
                  <a:moveTo>
                    <a:pt x="82153" y="49014"/>
                  </a:moveTo>
                  <a:cubicBezTo>
                    <a:pt x="79375" y="50403"/>
                    <a:pt x="79375" y="54570"/>
                    <a:pt x="80764" y="55960"/>
                  </a:cubicBezTo>
                  <a:cubicBezTo>
                    <a:pt x="82153" y="58738"/>
                    <a:pt x="86320" y="58738"/>
                    <a:pt x="87710" y="57349"/>
                  </a:cubicBezTo>
                  <a:cubicBezTo>
                    <a:pt x="90488" y="55960"/>
                    <a:pt x="90488" y="53181"/>
                    <a:pt x="89099" y="50403"/>
                  </a:cubicBezTo>
                  <a:cubicBezTo>
                    <a:pt x="87710" y="47625"/>
                    <a:pt x="84931" y="47625"/>
                    <a:pt x="82153" y="49014"/>
                  </a:cubicBezTo>
                  <a:close/>
                  <a:moveTo>
                    <a:pt x="215372" y="28575"/>
                  </a:moveTo>
                  <a:cubicBezTo>
                    <a:pt x="212902" y="28575"/>
                    <a:pt x="210433" y="29765"/>
                    <a:pt x="209198" y="32147"/>
                  </a:cubicBezTo>
                  <a:cubicBezTo>
                    <a:pt x="207963" y="34528"/>
                    <a:pt x="209198" y="36909"/>
                    <a:pt x="211668" y="36909"/>
                  </a:cubicBezTo>
                  <a:cubicBezTo>
                    <a:pt x="214137" y="38100"/>
                    <a:pt x="216607" y="36909"/>
                    <a:pt x="217841" y="34528"/>
                  </a:cubicBezTo>
                  <a:cubicBezTo>
                    <a:pt x="219076" y="32147"/>
                    <a:pt x="217841" y="29765"/>
                    <a:pt x="215372" y="28575"/>
                  </a:cubicBezTo>
                  <a:close/>
                  <a:moveTo>
                    <a:pt x="123296" y="28575"/>
                  </a:moveTo>
                  <a:cubicBezTo>
                    <a:pt x="120474" y="29765"/>
                    <a:pt x="119063" y="32147"/>
                    <a:pt x="120474" y="34528"/>
                  </a:cubicBezTo>
                  <a:cubicBezTo>
                    <a:pt x="121885" y="36909"/>
                    <a:pt x="124707" y="38100"/>
                    <a:pt x="127529" y="36909"/>
                  </a:cubicBezTo>
                  <a:cubicBezTo>
                    <a:pt x="130352" y="36909"/>
                    <a:pt x="131763" y="34528"/>
                    <a:pt x="130352" y="32147"/>
                  </a:cubicBezTo>
                  <a:cubicBezTo>
                    <a:pt x="128941" y="29765"/>
                    <a:pt x="126118" y="28575"/>
                    <a:pt x="123296" y="28575"/>
                  </a:cubicBezTo>
                  <a:close/>
                  <a:moveTo>
                    <a:pt x="191559" y="25400"/>
                  </a:moveTo>
                  <a:cubicBezTo>
                    <a:pt x="191559" y="25400"/>
                    <a:pt x="191559" y="30680"/>
                    <a:pt x="190236" y="35959"/>
                  </a:cubicBezTo>
                  <a:cubicBezTo>
                    <a:pt x="188913" y="42559"/>
                    <a:pt x="186267" y="49159"/>
                    <a:pt x="184944" y="51799"/>
                  </a:cubicBezTo>
                  <a:cubicBezTo>
                    <a:pt x="182298" y="55758"/>
                    <a:pt x="182298" y="61038"/>
                    <a:pt x="182298" y="61038"/>
                  </a:cubicBezTo>
                  <a:cubicBezTo>
                    <a:pt x="182298" y="61038"/>
                    <a:pt x="182298" y="61038"/>
                    <a:pt x="180975" y="100637"/>
                  </a:cubicBezTo>
                  <a:lnTo>
                    <a:pt x="180975" y="111196"/>
                  </a:lnTo>
                  <a:cubicBezTo>
                    <a:pt x="183621" y="129675"/>
                    <a:pt x="202142" y="142875"/>
                    <a:pt x="220663" y="140235"/>
                  </a:cubicBezTo>
                  <a:cubicBezTo>
                    <a:pt x="220663" y="140235"/>
                    <a:pt x="220663" y="140235"/>
                    <a:pt x="231246" y="136275"/>
                  </a:cubicBezTo>
                  <a:cubicBezTo>
                    <a:pt x="231246" y="136275"/>
                    <a:pt x="231246" y="136275"/>
                    <a:pt x="268288" y="123076"/>
                  </a:cubicBezTo>
                  <a:cubicBezTo>
                    <a:pt x="268288" y="123076"/>
                    <a:pt x="273580" y="121756"/>
                    <a:pt x="276226" y="117796"/>
                  </a:cubicBezTo>
                  <a:cubicBezTo>
                    <a:pt x="278871" y="115156"/>
                    <a:pt x="284163" y="111196"/>
                    <a:pt x="289455" y="108556"/>
                  </a:cubicBezTo>
                  <a:cubicBezTo>
                    <a:pt x="294747" y="105916"/>
                    <a:pt x="300038" y="103276"/>
                    <a:pt x="300038" y="103276"/>
                  </a:cubicBezTo>
                  <a:cubicBezTo>
                    <a:pt x="300038" y="103276"/>
                    <a:pt x="300038" y="103276"/>
                    <a:pt x="286809" y="103276"/>
                  </a:cubicBezTo>
                  <a:cubicBezTo>
                    <a:pt x="268288" y="68958"/>
                    <a:pt x="235215" y="43879"/>
                    <a:pt x="195527" y="37279"/>
                  </a:cubicBezTo>
                  <a:cubicBezTo>
                    <a:pt x="195527" y="37279"/>
                    <a:pt x="195527" y="37279"/>
                    <a:pt x="191559" y="25400"/>
                  </a:cubicBezTo>
                  <a:close/>
                  <a:moveTo>
                    <a:pt x="146579" y="25400"/>
                  </a:moveTo>
                  <a:cubicBezTo>
                    <a:pt x="146579" y="25400"/>
                    <a:pt x="146579" y="25400"/>
                    <a:pt x="142611" y="37279"/>
                  </a:cubicBezTo>
                  <a:cubicBezTo>
                    <a:pt x="102923" y="43879"/>
                    <a:pt x="69850" y="68958"/>
                    <a:pt x="51329" y="103276"/>
                  </a:cubicBezTo>
                  <a:lnTo>
                    <a:pt x="38100" y="103276"/>
                  </a:lnTo>
                  <a:cubicBezTo>
                    <a:pt x="38100" y="103276"/>
                    <a:pt x="43391" y="105916"/>
                    <a:pt x="48683" y="108556"/>
                  </a:cubicBezTo>
                  <a:cubicBezTo>
                    <a:pt x="53975" y="111196"/>
                    <a:pt x="59267" y="115156"/>
                    <a:pt x="61912" y="117796"/>
                  </a:cubicBezTo>
                  <a:cubicBezTo>
                    <a:pt x="64558" y="121756"/>
                    <a:pt x="69850" y="123076"/>
                    <a:pt x="69850" y="123076"/>
                  </a:cubicBezTo>
                  <a:cubicBezTo>
                    <a:pt x="69850" y="123076"/>
                    <a:pt x="69850" y="123076"/>
                    <a:pt x="106892" y="136275"/>
                  </a:cubicBezTo>
                  <a:cubicBezTo>
                    <a:pt x="106892" y="136275"/>
                    <a:pt x="106892" y="136275"/>
                    <a:pt x="117475" y="140235"/>
                  </a:cubicBezTo>
                  <a:cubicBezTo>
                    <a:pt x="135996" y="142875"/>
                    <a:pt x="154517" y="129675"/>
                    <a:pt x="157163" y="111196"/>
                  </a:cubicBezTo>
                  <a:cubicBezTo>
                    <a:pt x="157163" y="111196"/>
                    <a:pt x="157163" y="111196"/>
                    <a:pt x="157163" y="100637"/>
                  </a:cubicBezTo>
                  <a:cubicBezTo>
                    <a:pt x="157163" y="100637"/>
                    <a:pt x="157163" y="100637"/>
                    <a:pt x="155840" y="61038"/>
                  </a:cubicBezTo>
                  <a:cubicBezTo>
                    <a:pt x="155840" y="61038"/>
                    <a:pt x="155840" y="55758"/>
                    <a:pt x="153194" y="51799"/>
                  </a:cubicBezTo>
                  <a:cubicBezTo>
                    <a:pt x="151871" y="49159"/>
                    <a:pt x="149225" y="42559"/>
                    <a:pt x="147902" y="35959"/>
                  </a:cubicBezTo>
                  <a:cubicBezTo>
                    <a:pt x="146579" y="30680"/>
                    <a:pt x="146579" y="25400"/>
                    <a:pt x="146579" y="25400"/>
                  </a:cubicBezTo>
                  <a:close/>
                  <a:moveTo>
                    <a:pt x="169070" y="22225"/>
                  </a:moveTo>
                  <a:cubicBezTo>
                    <a:pt x="166001" y="22225"/>
                    <a:pt x="163513" y="24002"/>
                    <a:pt x="163513" y="26194"/>
                  </a:cubicBezTo>
                  <a:cubicBezTo>
                    <a:pt x="163513" y="28385"/>
                    <a:pt x="166001" y="30163"/>
                    <a:pt x="169070" y="30163"/>
                  </a:cubicBezTo>
                  <a:cubicBezTo>
                    <a:pt x="172138" y="30163"/>
                    <a:pt x="174626" y="28385"/>
                    <a:pt x="174626" y="26194"/>
                  </a:cubicBezTo>
                  <a:cubicBezTo>
                    <a:pt x="174626" y="24002"/>
                    <a:pt x="172138" y="22225"/>
                    <a:pt x="169070" y="22225"/>
                  </a:cubicBezTo>
                  <a:close/>
                  <a:moveTo>
                    <a:pt x="169070" y="17462"/>
                  </a:moveTo>
                  <a:cubicBezTo>
                    <a:pt x="252800" y="17462"/>
                    <a:pt x="320677" y="85339"/>
                    <a:pt x="320677" y="169069"/>
                  </a:cubicBezTo>
                  <a:cubicBezTo>
                    <a:pt x="320677" y="252799"/>
                    <a:pt x="252800" y="320676"/>
                    <a:pt x="169070" y="320676"/>
                  </a:cubicBezTo>
                  <a:cubicBezTo>
                    <a:pt x="85340" y="320676"/>
                    <a:pt x="17463" y="252799"/>
                    <a:pt x="17463" y="169069"/>
                  </a:cubicBezTo>
                  <a:cubicBezTo>
                    <a:pt x="17463" y="85339"/>
                    <a:pt x="85340" y="17462"/>
                    <a:pt x="169070" y="17462"/>
                  </a:cubicBezTo>
                  <a:close/>
                  <a:moveTo>
                    <a:pt x="169070" y="11112"/>
                  </a:moveTo>
                  <a:cubicBezTo>
                    <a:pt x="81833" y="11112"/>
                    <a:pt x="11113" y="81832"/>
                    <a:pt x="11113" y="169069"/>
                  </a:cubicBezTo>
                  <a:cubicBezTo>
                    <a:pt x="11113" y="256306"/>
                    <a:pt x="81833" y="327026"/>
                    <a:pt x="169070" y="327026"/>
                  </a:cubicBezTo>
                  <a:cubicBezTo>
                    <a:pt x="256307" y="327026"/>
                    <a:pt x="327027" y="256306"/>
                    <a:pt x="327027" y="169069"/>
                  </a:cubicBezTo>
                  <a:cubicBezTo>
                    <a:pt x="327027" y="81832"/>
                    <a:pt x="256307" y="11112"/>
                    <a:pt x="169070" y="11112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695"/>
                    <a:pt x="338138" y="169069"/>
                  </a:cubicBezTo>
                  <a:cubicBezTo>
                    <a:pt x="338138" y="262443"/>
                    <a:pt x="262443" y="338138"/>
                    <a:pt x="169069" y="338138"/>
                  </a:cubicBezTo>
                  <a:cubicBezTo>
                    <a:pt x="75695" y="338138"/>
                    <a:pt x="0" y="262443"/>
                    <a:pt x="0" y="169069"/>
                  </a:cubicBezTo>
                  <a:cubicBezTo>
                    <a:pt x="0" y="75695"/>
                    <a:pt x="75695" y="0"/>
                    <a:pt x="16906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Freeform 132"/>
            <p:cNvSpPr>
              <a:spLocks noEditPoints="1"/>
            </p:cNvSpPr>
            <p:nvPr/>
          </p:nvSpPr>
          <p:spPr bwMode="auto">
            <a:xfrm>
              <a:off x="9491640" y="1818472"/>
              <a:ext cx="876347" cy="1046609"/>
            </a:xfrm>
            <a:custGeom>
              <a:avLst/>
              <a:gdLst>
                <a:gd name="connsiteX0" fmla="*/ 132196 w 277813"/>
                <a:gd name="connsiteY0" fmla="*/ 133350 h 331788"/>
                <a:gd name="connsiteX1" fmla="*/ 132196 w 277813"/>
                <a:gd name="connsiteY1" fmla="*/ 152673 h 331788"/>
                <a:gd name="connsiteX2" fmla="*/ 99724 w 277813"/>
                <a:gd name="connsiteY2" fmla="*/ 186167 h 331788"/>
                <a:gd name="connsiteX3" fmla="*/ 134793 w 277813"/>
                <a:gd name="connsiteY3" fmla="*/ 220949 h 331788"/>
                <a:gd name="connsiteX4" fmla="*/ 154276 w 277813"/>
                <a:gd name="connsiteY4" fmla="*/ 237696 h 331788"/>
                <a:gd name="connsiteX5" fmla="*/ 136092 w 277813"/>
                <a:gd name="connsiteY5" fmla="*/ 249290 h 331788"/>
                <a:gd name="connsiteX6" fmla="*/ 104920 w 277813"/>
                <a:gd name="connsiteY6" fmla="*/ 241561 h 331788"/>
                <a:gd name="connsiteX7" fmla="*/ 98425 w 277813"/>
                <a:gd name="connsiteY7" fmla="*/ 263460 h 331788"/>
                <a:gd name="connsiteX8" fmla="*/ 130897 w 277813"/>
                <a:gd name="connsiteY8" fmla="*/ 272478 h 331788"/>
                <a:gd name="connsiteX9" fmla="*/ 130897 w 277813"/>
                <a:gd name="connsiteY9" fmla="*/ 290513 h 331788"/>
                <a:gd name="connsiteX10" fmla="*/ 150380 w 277813"/>
                <a:gd name="connsiteY10" fmla="*/ 290513 h 331788"/>
                <a:gd name="connsiteX11" fmla="*/ 150380 w 277813"/>
                <a:gd name="connsiteY11" fmla="*/ 271190 h 331788"/>
                <a:gd name="connsiteX12" fmla="*/ 184150 w 277813"/>
                <a:gd name="connsiteY12" fmla="*/ 235120 h 331788"/>
                <a:gd name="connsiteX13" fmla="*/ 152978 w 277813"/>
                <a:gd name="connsiteY13" fmla="*/ 199049 h 331788"/>
                <a:gd name="connsiteX14" fmla="*/ 129598 w 277813"/>
                <a:gd name="connsiteY14" fmla="*/ 182303 h 331788"/>
                <a:gd name="connsiteX15" fmla="*/ 146483 w 277813"/>
                <a:gd name="connsiteY15" fmla="*/ 171997 h 331788"/>
                <a:gd name="connsiteX16" fmla="*/ 173759 w 277813"/>
                <a:gd name="connsiteY16" fmla="*/ 178438 h 331788"/>
                <a:gd name="connsiteX17" fmla="*/ 178955 w 277813"/>
                <a:gd name="connsiteY17" fmla="*/ 156538 h 331788"/>
                <a:gd name="connsiteX18" fmla="*/ 151679 w 277813"/>
                <a:gd name="connsiteY18" fmla="*/ 151385 h 331788"/>
                <a:gd name="connsiteX19" fmla="*/ 151679 w 277813"/>
                <a:gd name="connsiteY19" fmla="*/ 133350 h 331788"/>
                <a:gd name="connsiteX20" fmla="*/ 132196 w 277813"/>
                <a:gd name="connsiteY20" fmla="*/ 133350 h 331788"/>
                <a:gd name="connsiteX21" fmla="*/ 136310 w 277813"/>
                <a:gd name="connsiteY21" fmla="*/ 0 h 331788"/>
                <a:gd name="connsiteX22" fmla="*/ 167467 w 277813"/>
                <a:gd name="connsiteY22" fmla="*/ 3888 h 331788"/>
                <a:gd name="connsiteX23" fmla="*/ 158380 w 277813"/>
                <a:gd name="connsiteY23" fmla="*/ 25921 h 331788"/>
                <a:gd name="connsiteX24" fmla="*/ 184343 w 277813"/>
                <a:gd name="connsiteY24" fmla="*/ 6480 h 331788"/>
                <a:gd name="connsiteX25" fmla="*/ 214202 w 277813"/>
                <a:gd name="connsiteY25" fmla="*/ 9072 h 331788"/>
                <a:gd name="connsiteX26" fmla="*/ 188238 w 277813"/>
                <a:gd name="connsiteY26" fmla="*/ 62210 h 331788"/>
                <a:gd name="connsiteX27" fmla="*/ 215500 w 277813"/>
                <a:gd name="connsiteY27" fmla="*/ 62210 h 331788"/>
                <a:gd name="connsiteX28" fmla="*/ 215500 w 277813"/>
                <a:gd name="connsiteY28" fmla="*/ 81651 h 331788"/>
                <a:gd name="connsiteX29" fmla="*/ 183045 w 277813"/>
                <a:gd name="connsiteY29" fmla="*/ 81651 h 331788"/>
                <a:gd name="connsiteX30" fmla="*/ 277813 w 277813"/>
                <a:gd name="connsiteY30" fmla="*/ 243657 h 331788"/>
                <a:gd name="connsiteX31" fmla="*/ 138907 w 277813"/>
                <a:gd name="connsiteY31" fmla="*/ 331788 h 331788"/>
                <a:gd name="connsiteX32" fmla="*/ 0 w 277813"/>
                <a:gd name="connsiteY32" fmla="*/ 243657 h 331788"/>
                <a:gd name="connsiteX33" fmla="*/ 94768 w 277813"/>
                <a:gd name="connsiteY33" fmla="*/ 81651 h 331788"/>
                <a:gd name="connsiteX34" fmla="*/ 68804 w 277813"/>
                <a:gd name="connsiteY34" fmla="*/ 81651 h 331788"/>
                <a:gd name="connsiteX35" fmla="*/ 68804 w 277813"/>
                <a:gd name="connsiteY35" fmla="*/ 60914 h 331788"/>
                <a:gd name="connsiteX36" fmla="*/ 96066 w 277813"/>
                <a:gd name="connsiteY36" fmla="*/ 62210 h 331788"/>
                <a:gd name="connsiteX37" fmla="*/ 66208 w 277813"/>
                <a:gd name="connsiteY37" fmla="*/ 5184 h 331788"/>
                <a:gd name="connsiteX38" fmla="*/ 110347 w 277813"/>
                <a:gd name="connsiteY38" fmla="*/ 6480 h 331788"/>
                <a:gd name="connsiteX39" fmla="*/ 127223 w 277813"/>
                <a:gd name="connsiteY39" fmla="*/ 28513 h 331788"/>
                <a:gd name="connsiteX40" fmla="*/ 136310 w 277813"/>
                <a:gd name="connsiteY40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7813" h="331788">
                  <a:moveTo>
                    <a:pt x="132196" y="133350"/>
                  </a:moveTo>
                  <a:cubicBezTo>
                    <a:pt x="132196" y="133350"/>
                    <a:pt x="132196" y="133350"/>
                    <a:pt x="132196" y="152673"/>
                  </a:cubicBezTo>
                  <a:cubicBezTo>
                    <a:pt x="111414" y="156538"/>
                    <a:pt x="99724" y="169420"/>
                    <a:pt x="99724" y="186167"/>
                  </a:cubicBezTo>
                  <a:cubicBezTo>
                    <a:pt x="99724" y="204202"/>
                    <a:pt x="114012" y="214508"/>
                    <a:pt x="134793" y="220949"/>
                  </a:cubicBezTo>
                  <a:cubicBezTo>
                    <a:pt x="149081" y="226102"/>
                    <a:pt x="154276" y="231255"/>
                    <a:pt x="154276" y="237696"/>
                  </a:cubicBezTo>
                  <a:cubicBezTo>
                    <a:pt x="154276" y="245425"/>
                    <a:pt x="147782" y="249290"/>
                    <a:pt x="136092" y="249290"/>
                  </a:cubicBezTo>
                  <a:cubicBezTo>
                    <a:pt x="124403" y="249290"/>
                    <a:pt x="112713" y="245425"/>
                    <a:pt x="104920" y="241561"/>
                  </a:cubicBezTo>
                  <a:cubicBezTo>
                    <a:pt x="104920" y="241561"/>
                    <a:pt x="104920" y="241561"/>
                    <a:pt x="98425" y="263460"/>
                  </a:cubicBezTo>
                  <a:cubicBezTo>
                    <a:pt x="106218" y="267325"/>
                    <a:pt x="117908" y="271190"/>
                    <a:pt x="130897" y="272478"/>
                  </a:cubicBezTo>
                  <a:cubicBezTo>
                    <a:pt x="130897" y="272478"/>
                    <a:pt x="130897" y="272478"/>
                    <a:pt x="130897" y="290513"/>
                  </a:cubicBezTo>
                  <a:cubicBezTo>
                    <a:pt x="130897" y="290513"/>
                    <a:pt x="130897" y="290513"/>
                    <a:pt x="150380" y="290513"/>
                  </a:cubicBezTo>
                  <a:cubicBezTo>
                    <a:pt x="150380" y="290513"/>
                    <a:pt x="150380" y="290513"/>
                    <a:pt x="150380" y="271190"/>
                  </a:cubicBezTo>
                  <a:cubicBezTo>
                    <a:pt x="172460" y="267325"/>
                    <a:pt x="184150" y="251866"/>
                    <a:pt x="184150" y="235120"/>
                  </a:cubicBezTo>
                  <a:cubicBezTo>
                    <a:pt x="184150" y="218373"/>
                    <a:pt x="175058" y="208067"/>
                    <a:pt x="152978" y="199049"/>
                  </a:cubicBezTo>
                  <a:cubicBezTo>
                    <a:pt x="136092" y="193897"/>
                    <a:pt x="129598" y="188744"/>
                    <a:pt x="129598" y="182303"/>
                  </a:cubicBezTo>
                  <a:cubicBezTo>
                    <a:pt x="129598" y="177150"/>
                    <a:pt x="133495" y="171997"/>
                    <a:pt x="146483" y="171997"/>
                  </a:cubicBezTo>
                  <a:cubicBezTo>
                    <a:pt x="159472" y="171997"/>
                    <a:pt x="168564" y="177150"/>
                    <a:pt x="173759" y="178438"/>
                  </a:cubicBezTo>
                  <a:cubicBezTo>
                    <a:pt x="173759" y="178438"/>
                    <a:pt x="173759" y="178438"/>
                    <a:pt x="178955" y="156538"/>
                  </a:cubicBezTo>
                  <a:cubicBezTo>
                    <a:pt x="172460" y="153962"/>
                    <a:pt x="164667" y="151385"/>
                    <a:pt x="151679" y="151385"/>
                  </a:cubicBezTo>
                  <a:cubicBezTo>
                    <a:pt x="151679" y="151385"/>
                    <a:pt x="151679" y="151385"/>
                    <a:pt x="151679" y="133350"/>
                  </a:cubicBezTo>
                  <a:cubicBezTo>
                    <a:pt x="151679" y="133350"/>
                    <a:pt x="151679" y="133350"/>
                    <a:pt x="132196" y="133350"/>
                  </a:cubicBezTo>
                  <a:close/>
                  <a:moveTo>
                    <a:pt x="136310" y="0"/>
                  </a:moveTo>
                  <a:cubicBezTo>
                    <a:pt x="136310" y="0"/>
                    <a:pt x="136310" y="0"/>
                    <a:pt x="167467" y="3888"/>
                  </a:cubicBezTo>
                  <a:cubicBezTo>
                    <a:pt x="167467" y="3888"/>
                    <a:pt x="167467" y="3888"/>
                    <a:pt x="158380" y="25921"/>
                  </a:cubicBezTo>
                  <a:cubicBezTo>
                    <a:pt x="158380" y="25921"/>
                    <a:pt x="158380" y="25921"/>
                    <a:pt x="184343" y="6480"/>
                  </a:cubicBezTo>
                  <a:cubicBezTo>
                    <a:pt x="184343" y="6480"/>
                    <a:pt x="184343" y="6480"/>
                    <a:pt x="214202" y="9072"/>
                  </a:cubicBezTo>
                  <a:cubicBezTo>
                    <a:pt x="214202" y="9072"/>
                    <a:pt x="214202" y="9072"/>
                    <a:pt x="188238" y="62210"/>
                  </a:cubicBezTo>
                  <a:cubicBezTo>
                    <a:pt x="188238" y="62210"/>
                    <a:pt x="188238" y="62210"/>
                    <a:pt x="215500" y="62210"/>
                  </a:cubicBezTo>
                  <a:cubicBezTo>
                    <a:pt x="215500" y="62210"/>
                    <a:pt x="215500" y="62210"/>
                    <a:pt x="215500" y="81651"/>
                  </a:cubicBezTo>
                  <a:cubicBezTo>
                    <a:pt x="215500" y="81651"/>
                    <a:pt x="215500" y="81651"/>
                    <a:pt x="183045" y="81651"/>
                  </a:cubicBezTo>
                  <a:cubicBezTo>
                    <a:pt x="237569" y="114052"/>
                    <a:pt x="277813" y="198295"/>
                    <a:pt x="277813" y="243657"/>
                  </a:cubicBezTo>
                  <a:cubicBezTo>
                    <a:pt x="277813" y="299387"/>
                    <a:pt x="215500" y="331788"/>
                    <a:pt x="138907" y="331788"/>
                  </a:cubicBezTo>
                  <a:cubicBezTo>
                    <a:pt x="62313" y="331788"/>
                    <a:pt x="0" y="299387"/>
                    <a:pt x="0" y="243657"/>
                  </a:cubicBezTo>
                  <a:cubicBezTo>
                    <a:pt x="0" y="198295"/>
                    <a:pt x="40244" y="114052"/>
                    <a:pt x="94768" y="81651"/>
                  </a:cubicBezTo>
                  <a:cubicBezTo>
                    <a:pt x="94768" y="81651"/>
                    <a:pt x="94768" y="81651"/>
                    <a:pt x="68804" y="81651"/>
                  </a:cubicBezTo>
                  <a:cubicBezTo>
                    <a:pt x="68804" y="81651"/>
                    <a:pt x="68804" y="81651"/>
                    <a:pt x="68804" y="60914"/>
                  </a:cubicBezTo>
                  <a:cubicBezTo>
                    <a:pt x="68804" y="60914"/>
                    <a:pt x="68804" y="60914"/>
                    <a:pt x="96066" y="62210"/>
                  </a:cubicBezTo>
                  <a:cubicBezTo>
                    <a:pt x="96066" y="62210"/>
                    <a:pt x="96066" y="62210"/>
                    <a:pt x="66208" y="5184"/>
                  </a:cubicBezTo>
                  <a:cubicBezTo>
                    <a:pt x="66208" y="5184"/>
                    <a:pt x="66208" y="5184"/>
                    <a:pt x="110347" y="6480"/>
                  </a:cubicBezTo>
                  <a:cubicBezTo>
                    <a:pt x="110347" y="6480"/>
                    <a:pt x="110347" y="6480"/>
                    <a:pt x="127223" y="28513"/>
                  </a:cubicBezTo>
                  <a:cubicBezTo>
                    <a:pt x="127223" y="28513"/>
                    <a:pt x="127223" y="28513"/>
                    <a:pt x="1363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Freeform 174"/>
            <p:cNvSpPr>
              <a:spLocks noEditPoints="1"/>
            </p:cNvSpPr>
            <p:nvPr/>
          </p:nvSpPr>
          <p:spPr bwMode="auto">
            <a:xfrm>
              <a:off x="4347883" y="1890718"/>
              <a:ext cx="903546" cy="902115"/>
            </a:xfrm>
            <a:custGeom>
              <a:avLst/>
              <a:gdLst>
                <a:gd name="connsiteX0" fmla="*/ 93088 w 338674"/>
                <a:gd name="connsiteY0" fmla="*/ 211138 h 338138"/>
                <a:gd name="connsiteX1" fmla="*/ 57592 w 338674"/>
                <a:gd name="connsiteY1" fmla="*/ 236117 h 338138"/>
                <a:gd name="connsiteX2" fmla="*/ 43131 w 338674"/>
                <a:gd name="connsiteY2" fmla="*/ 295276 h 338138"/>
                <a:gd name="connsiteX3" fmla="*/ 102290 w 338674"/>
                <a:gd name="connsiteY3" fmla="*/ 280815 h 338138"/>
                <a:gd name="connsiteX4" fmla="*/ 127269 w 338674"/>
                <a:gd name="connsiteY4" fmla="*/ 245319 h 338138"/>
                <a:gd name="connsiteX5" fmla="*/ 93088 w 338674"/>
                <a:gd name="connsiteY5" fmla="*/ 211138 h 338138"/>
                <a:gd name="connsiteX6" fmla="*/ 214717 w 338674"/>
                <a:gd name="connsiteY6" fmla="*/ 100013 h 338138"/>
                <a:gd name="connsiteX7" fmla="*/ 231817 w 338674"/>
                <a:gd name="connsiteY7" fmla="*/ 106590 h 338138"/>
                <a:gd name="connsiteX8" fmla="*/ 238394 w 338674"/>
                <a:gd name="connsiteY8" fmla="*/ 123690 h 338138"/>
                <a:gd name="connsiteX9" fmla="*/ 231817 w 338674"/>
                <a:gd name="connsiteY9" fmla="*/ 139474 h 338138"/>
                <a:gd name="connsiteX10" fmla="*/ 214717 w 338674"/>
                <a:gd name="connsiteY10" fmla="*/ 146051 h 338138"/>
                <a:gd name="connsiteX11" fmla="*/ 198933 w 338674"/>
                <a:gd name="connsiteY11" fmla="*/ 139474 h 338138"/>
                <a:gd name="connsiteX12" fmla="*/ 192356 w 338674"/>
                <a:gd name="connsiteY12" fmla="*/ 123690 h 338138"/>
                <a:gd name="connsiteX13" fmla="*/ 198933 w 338674"/>
                <a:gd name="connsiteY13" fmla="*/ 106590 h 338138"/>
                <a:gd name="connsiteX14" fmla="*/ 214717 w 338674"/>
                <a:gd name="connsiteY14" fmla="*/ 100013 h 338138"/>
                <a:gd name="connsiteX15" fmla="*/ 214581 w 338674"/>
                <a:gd name="connsiteY15" fmla="*/ 76200 h 338138"/>
                <a:gd name="connsiteX16" fmla="*/ 181508 w 338674"/>
                <a:gd name="connsiteY16" fmla="*/ 89429 h 338138"/>
                <a:gd name="connsiteX17" fmla="*/ 166956 w 338674"/>
                <a:gd name="connsiteY17" fmla="*/ 123825 h 338138"/>
                <a:gd name="connsiteX18" fmla="*/ 181508 w 338674"/>
                <a:gd name="connsiteY18" fmla="*/ 156898 h 338138"/>
                <a:gd name="connsiteX19" fmla="*/ 214581 w 338674"/>
                <a:gd name="connsiteY19" fmla="*/ 171450 h 338138"/>
                <a:gd name="connsiteX20" fmla="*/ 248977 w 338674"/>
                <a:gd name="connsiteY20" fmla="*/ 156898 h 338138"/>
                <a:gd name="connsiteX21" fmla="*/ 262206 w 338674"/>
                <a:gd name="connsiteY21" fmla="*/ 123825 h 338138"/>
                <a:gd name="connsiteX22" fmla="*/ 248977 w 338674"/>
                <a:gd name="connsiteY22" fmla="*/ 89429 h 338138"/>
                <a:gd name="connsiteX23" fmla="*/ 214581 w 338674"/>
                <a:gd name="connsiteY23" fmla="*/ 76200 h 338138"/>
                <a:gd name="connsiteX24" fmla="*/ 229407 w 338674"/>
                <a:gd name="connsiteY24" fmla="*/ 28575 h 338138"/>
                <a:gd name="connsiteX25" fmla="*/ 309831 w 338674"/>
                <a:gd name="connsiteY25" fmla="*/ 108930 h 338138"/>
                <a:gd name="connsiteX26" fmla="*/ 257094 w 338674"/>
                <a:gd name="connsiteY26" fmla="*/ 191919 h 338138"/>
                <a:gd name="connsiteX27" fmla="*/ 266323 w 338674"/>
                <a:gd name="connsiteY27" fmla="*/ 212996 h 338138"/>
                <a:gd name="connsiteX28" fmla="*/ 274233 w 338674"/>
                <a:gd name="connsiteY28" fmla="*/ 234072 h 338138"/>
                <a:gd name="connsiteX29" fmla="*/ 271597 w 338674"/>
                <a:gd name="connsiteY29" fmla="*/ 243293 h 338138"/>
                <a:gd name="connsiteX30" fmla="*/ 204357 w 338674"/>
                <a:gd name="connsiteY30" fmla="*/ 332869 h 338138"/>
                <a:gd name="connsiteX31" fmla="*/ 195128 w 338674"/>
                <a:gd name="connsiteY31" fmla="*/ 338138 h 338138"/>
                <a:gd name="connsiteX32" fmla="*/ 189854 w 338674"/>
                <a:gd name="connsiteY32" fmla="*/ 336821 h 338138"/>
                <a:gd name="connsiteX33" fmla="*/ 184580 w 338674"/>
                <a:gd name="connsiteY33" fmla="*/ 322331 h 338138"/>
                <a:gd name="connsiteX34" fmla="*/ 193809 w 338674"/>
                <a:gd name="connsiteY34" fmla="*/ 260418 h 338138"/>
                <a:gd name="connsiteX35" fmla="*/ 187217 w 338674"/>
                <a:gd name="connsiteY35" fmla="*/ 235390 h 338138"/>
                <a:gd name="connsiteX36" fmla="*/ 175351 w 338674"/>
                <a:gd name="connsiteY36" fmla="*/ 236707 h 338138"/>
                <a:gd name="connsiteX37" fmla="*/ 167440 w 338674"/>
                <a:gd name="connsiteY37" fmla="*/ 260418 h 338138"/>
                <a:gd name="connsiteX38" fmla="*/ 158211 w 338674"/>
                <a:gd name="connsiteY38" fmla="*/ 269639 h 338138"/>
                <a:gd name="connsiteX39" fmla="*/ 155574 w 338674"/>
                <a:gd name="connsiteY39" fmla="*/ 269639 h 338138"/>
                <a:gd name="connsiteX40" fmla="*/ 147664 w 338674"/>
                <a:gd name="connsiteY40" fmla="*/ 265687 h 338138"/>
                <a:gd name="connsiteX41" fmla="*/ 145027 w 338674"/>
                <a:gd name="connsiteY41" fmla="*/ 264370 h 338138"/>
                <a:gd name="connsiteX42" fmla="*/ 116021 w 338674"/>
                <a:gd name="connsiteY42" fmla="*/ 301254 h 338138"/>
                <a:gd name="connsiteX43" fmla="*/ 32960 w 338674"/>
                <a:gd name="connsiteY43" fmla="*/ 319696 h 338138"/>
                <a:gd name="connsiteX44" fmla="*/ 30323 w 338674"/>
                <a:gd name="connsiteY44" fmla="*/ 319696 h 338138"/>
                <a:gd name="connsiteX45" fmla="*/ 18457 w 338674"/>
                <a:gd name="connsiteY45" fmla="*/ 307841 h 338138"/>
                <a:gd name="connsiteX46" fmla="*/ 36915 w 338674"/>
                <a:gd name="connsiteY46" fmla="*/ 222217 h 338138"/>
                <a:gd name="connsiteX47" fmla="*/ 73832 w 338674"/>
                <a:gd name="connsiteY47" fmla="*/ 193236 h 338138"/>
                <a:gd name="connsiteX48" fmla="*/ 72513 w 338674"/>
                <a:gd name="connsiteY48" fmla="*/ 190602 h 338138"/>
                <a:gd name="connsiteX49" fmla="*/ 68558 w 338674"/>
                <a:gd name="connsiteY49" fmla="*/ 180064 h 338138"/>
                <a:gd name="connsiteX50" fmla="*/ 77787 w 338674"/>
                <a:gd name="connsiteY50" fmla="*/ 170842 h 338138"/>
                <a:gd name="connsiteX51" fmla="*/ 101519 w 338674"/>
                <a:gd name="connsiteY51" fmla="*/ 162939 h 338138"/>
                <a:gd name="connsiteX52" fmla="*/ 102837 w 338674"/>
                <a:gd name="connsiteY52" fmla="*/ 151083 h 338138"/>
                <a:gd name="connsiteX53" fmla="*/ 77787 w 338674"/>
                <a:gd name="connsiteY53" fmla="*/ 144497 h 338138"/>
                <a:gd name="connsiteX54" fmla="*/ 69876 w 338674"/>
                <a:gd name="connsiteY54" fmla="*/ 143179 h 338138"/>
                <a:gd name="connsiteX55" fmla="*/ 15820 w 338674"/>
                <a:gd name="connsiteY55" fmla="*/ 153718 h 338138"/>
                <a:gd name="connsiteX56" fmla="*/ 1318 w 338674"/>
                <a:gd name="connsiteY56" fmla="*/ 148449 h 338138"/>
                <a:gd name="connsiteX57" fmla="*/ 5273 w 338674"/>
                <a:gd name="connsiteY57" fmla="*/ 133958 h 338138"/>
                <a:gd name="connsiteX58" fmla="*/ 94926 w 338674"/>
                <a:gd name="connsiteY58" fmla="*/ 66776 h 338138"/>
                <a:gd name="connsiteX59" fmla="*/ 104155 w 338674"/>
                <a:gd name="connsiteY59" fmla="*/ 64142 h 338138"/>
                <a:gd name="connsiteX60" fmla="*/ 125250 w 338674"/>
                <a:gd name="connsiteY60" fmla="*/ 72045 h 338138"/>
                <a:gd name="connsiteX61" fmla="*/ 146345 w 338674"/>
                <a:gd name="connsiteY61" fmla="*/ 81266 h 338138"/>
                <a:gd name="connsiteX62" fmla="*/ 229407 w 338674"/>
                <a:gd name="connsiteY62" fmla="*/ 28575 h 338138"/>
                <a:gd name="connsiteX63" fmla="*/ 313616 w 338674"/>
                <a:gd name="connsiteY63" fmla="*/ 0 h 338138"/>
                <a:gd name="connsiteX64" fmla="*/ 333399 w 338674"/>
                <a:gd name="connsiteY64" fmla="*/ 9202 h 338138"/>
                <a:gd name="connsiteX65" fmla="*/ 337355 w 338674"/>
                <a:gd name="connsiteY65" fmla="*/ 30237 h 338138"/>
                <a:gd name="connsiteX66" fmla="*/ 321529 w 338674"/>
                <a:gd name="connsiteY66" fmla="*/ 84138 h 338138"/>
                <a:gd name="connsiteX67" fmla="*/ 254268 w 338674"/>
                <a:gd name="connsiteY67" fmla="*/ 17090 h 338138"/>
                <a:gd name="connsiteX68" fmla="*/ 308341 w 338674"/>
                <a:gd name="connsiteY68" fmla="*/ 1314 h 338138"/>
                <a:gd name="connsiteX69" fmla="*/ 313616 w 338674"/>
                <a:gd name="connsiteY69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338674" h="338138">
                  <a:moveTo>
                    <a:pt x="93088" y="211138"/>
                  </a:moveTo>
                  <a:cubicBezTo>
                    <a:pt x="83885" y="213768"/>
                    <a:pt x="68109" y="221655"/>
                    <a:pt x="57592" y="236117"/>
                  </a:cubicBezTo>
                  <a:cubicBezTo>
                    <a:pt x="47075" y="249263"/>
                    <a:pt x="44446" y="276871"/>
                    <a:pt x="43131" y="295276"/>
                  </a:cubicBezTo>
                  <a:cubicBezTo>
                    <a:pt x="65480" y="293962"/>
                    <a:pt x="90458" y="290018"/>
                    <a:pt x="102290" y="280815"/>
                  </a:cubicBezTo>
                  <a:cubicBezTo>
                    <a:pt x="116752" y="270298"/>
                    <a:pt x="124640" y="254522"/>
                    <a:pt x="127269" y="245319"/>
                  </a:cubicBezTo>
                  <a:cubicBezTo>
                    <a:pt x="93088" y="211138"/>
                    <a:pt x="93088" y="211138"/>
                    <a:pt x="93088" y="211138"/>
                  </a:cubicBezTo>
                  <a:close/>
                  <a:moveTo>
                    <a:pt x="214717" y="100013"/>
                  </a:moveTo>
                  <a:cubicBezTo>
                    <a:pt x="221294" y="100013"/>
                    <a:pt x="226556" y="102644"/>
                    <a:pt x="231817" y="106590"/>
                  </a:cubicBezTo>
                  <a:cubicBezTo>
                    <a:pt x="235763" y="111852"/>
                    <a:pt x="238394" y="117113"/>
                    <a:pt x="238394" y="123690"/>
                  </a:cubicBezTo>
                  <a:cubicBezTo>
                    <a:pt x="238394" y="128951"/>
                    <a:pt x="235763" y="135528"/>
                    <a:pt x="231817" y="139474"/>
                  </a:cubicBezTo>
                  <a:cubicBezTo>
                    <a:pt x="226556" y="143421"/>
                    <a:pt x="221294" y="146051"/>
                    <a:pt x="214717" y="146051"/>
                  </a:cubicBezTo>
                  <a:cubicBezTo>
                    <a:pt x="209456" y="146051"/>
                    <a:pt x="202879" y="143421"/>
                    <a:pt x="198933" y="139474"/>
                  </a:cubicBezTo>
                  <a:cubicBezTo>
                    <a:pt x="194987" y="135528"/>
                    <a:pt x="192356" y="128951"/>
                    <a:pt x="192356" y="123690"/>
                  </a:cubicBezTo>
                  <a:cubicBezTo>
                    <a:pt x="192356" y="117113"/>
                    <a:pt x="194987" y="111852"/>
                    <a:pt x="198933" y="106590"/>
                  </a:cubicBezTo>
                  <a:cubicBezTo>
                    <a:pt x="202879" y="102644"/>
                    <a:pt x="209456" y="100013"/>
                    <a:pt x="214717" y="100013"/>
                  </a:cubicBezTo>
                  <a:close/>
                  <a:moveTo>
                    <a:pt x="214581" y="76200"/>
                  </a:moveTo>
                  <a:cubicBezTo>
                    <a:pt x="202675" y="76200"/>
                    <a:pt x="190768" y="81491"/>
                    <a:pt x="181508" y="89429"/>
                  </a:cubicBezTo>
                  <a:cubicBezTo>
                    <a:pt x="172248" y="98689"/>
                    <a:pt x="166956" y="110596"/>
                    <a:pt x="166956" y="123825"/>
                  </a:cubicBezTo>
                  <a:cubicBezTo>
                    <a:pt x="166956" y="135731"/>
                    <a:pt x="172248" y="147638"/>
                    <a:pt x="181508" y="156898"/>
                  </a:cubicBezTo>
                  <a:cubicBezTo>
                    <a:pt x="190768" y="166159"/>
                    <a:pt x="202675" y="171450"/>
                    <a:pt x="214581" y="171450"/>
                  </a:cubicBezTo>
                  <a:cubicBezTo>
                    <a:pt x="227810" y="171450"/>
                    <a:pt x="239717" y="166159"/>
                    <a:pt x="248977" y="156898"/>
                  </a:cubicBezTo>
                  <a:cubicBezTo>
                    <a:pt x="256914" y="147638"/>
                    <a:pt x="262206" y="135731"/>
                    <a:pt x="262206" y="123825"/>
                  </a:cubicBezTo>
                  <a:cubicBezTo>
                    <a:pt x="262206" y="110596"/>
                    <a:pt x="256914" y="98689"/>
                    <a:pt x="248977" y="89429"/>
                  </a:cubicBezTo>
                  <a:cubicBezTo>
                    <a:pt x="239717" y="81491"/>
                    <a:pt x="227810" y="76200"/>
                    <a:pt x="214581" y="76200"/>
                  </a:cubicBezTo>
                  <a:close/>
                  <a:moveTo>
                    <a:pt x="229407" y="28575"/>
                  </a:moveTo>
                  <a:cubicBezTo>
                    <a:pt x="309831" y="108930"/>
                    <a:pt x="309831" y="108930"/>
                    <a:pt x="309831" y="108930"/>
                  </a:cubicBezTo>
                  <a:cubicBezTo>
                    <a:pt x="297965" y="137910"/>
                    <a:pt x="280826" y="166891"/>
                    <a:pt x="257094" y="191919"/>
                  </a:cubicBezTo>
                  <a:cubicBezTo>
                    <a:pt x="259731" y="197188"/>
                    <a:pt x="263686" y="205092"/>
                    <a:pt x="266323" y="212996"/>
                  </a:cubicBezTo>
                  <a:cubicBezTo>
                    <a:pt x="272915" y="227486"/>
                    <a:pt x="272915" y="232755"/>
                    <a:pt x="274233" y="234072"/>
                  </a:cubicBezTo>
                  <a:cubicBezTo>
                    <a:pt x="274233" y="236707"/>
                    <a:pt x="274233" y="240659"/>
                    <a:pt x="271597" y="243293"/>
                  </a:cubicBezTo>
                  <a:cubicBezTo>
                    <a:pt x="204357" y="332869"/>
                    <a:pt x="204357" y="332869"/>
                    <a:pt x="204357" y="332869"/>
                  </a:cubicBezTo>
                  <a:cubicBezTo>
                    <a:pt x="203038" y="336821"/>
                    <a:pt x="199083" y="338138"/>
                    <a:pt x="195128" y="338138"/>
                  </a:cubicBezTo>
                  <a:cubicBezTo>
                    <a:pt x="193809" y="338138"/>
                    <a:pt x="191172" y="338138"/>
                    <a:pt x="189854" y="336821"/>
                  </a:cubicBezTo>
                  <a:cubicBezTo>
                    <a:pt x="184580" y="334186"/>
                    <a:pt x="181943" y="327600"/>
                    <a:pt x="184580" y="322331"/>
                  </a:cubicBezTo>
                  <a:cubicBezTo>
                    <a:pt x="184580" y="321013"/>
                    <a:pt x="197764" y="285447"/>
                    <a:pt x="193809" y="260418"/>
                  </a:cubicBezTo>
                  <a:cubicBezTo>
                    <a:pt x="192491" y="249880"/>
                    <a:pt x="189854" y="241976"/>
                    <a:pt x="187217" y="235390"/>
                  </a:cubicBezTo>
                  <a:cubicBezTo>
                    <a:pt x="183261" y="236707"/>
                    <a:pt x="179306" y="236707"/>
                    <a:pt x="175351" y="236707"/>
                  </a:cubicBezTo>
                  <a:cubicBezTo>
                    <a:pt x="167440" y="260418"/>
                    <a:pt x="167440" y="260418"/>
                    <a:pt x="167440" y="260418"/>
                  </a:cubicBezTo>
                  <a:cubicBezTo>
                    <a:pt x="166122" y="264370"/>
                    <a:pt x="163485" y="268322"/>
                    <a:pt x="158211" y="269639"/>
                  </a:cubicBezTo>
                  <a:cubicBezTo>
                    <a:pt x="158211" y="269639"/>
                    <a:pt x="156893" y="269639"/>
                    <a:pt x="155574" y="269639"/>
                  </a:cubicBezTo>
                  <a:cubicBezTo>
                    <a:pt x="152937" y="269639"/>
                    <a:pt x="148982" y="268322"/>
                    <a:pt x="147664" y="265687"/>
                  </a:cubicBezTo>
                  <a:cubicBezTo>
                    <a:pt x="145027" y="264370"/>
                    <a:pt x="145027" y="264370"/>
                    <a:pt x="145027" y="264370"/>
                  </a:cubicBezTo>
                  <a:cubicBezTo>
                    <a:pt x="139753" y="276226"/>
                    <a:pt x="130524" y="290716"/>
                    <a:pt x="116021" y="301254"/>
                  </a:cubicBezTo>
                  <a:cubicBezTo>
                    <a:pt x="92290" y="318379"/>
                    <a:pt x="46144" y="319696"/>
                    <a:pt x="32960" y="319696"/>
                  </a:cubicBezTo>
                  <a:cubicBezTo>
                    <a:pt x="30323" y="319696"/>
                    <a:pt x="30323" y="319696"/>
                    <a:pt x="30323" y="319696"/>
                  </a:cubicBezTo>
                  <a:cubicBezTo>
                    <a:pt x="23731" y="319696"/>
                    <a:pt x="18457" y="314427"/>
                    <a:pt x="18457" y="307841"/>
                  </a:cubicBezTo>
                  <a:cubicBezTo>
                    <a:pt x="18457" y="302571"/>
                    <a:pt x="17139" y="248563"/>
                    <a:pt x="36915" y="222217"/>
                  </a:cubicBezTo>
                  <a:cubicBezTo>
                    <a:pt x="47463" y="207727"/>
                    <a:pt x="61966" y="198506"/>
                    <a:pt x="73832" y="193236"/>
                  </a:cubicBezTo>
                  <a:cubicBezTo>
                    <a:pt x="72513" y="190602"/>
                    <a:pt x="72513" y="190602"/>
                    <a:pt x="72513" y="190602"/>
                  </a:cubicBezTo>
                  <a:cubicBezTo>
                    <a:pt x="69876" y="187967"/>
                    <a:pt x="68558" y="184015"/>
                    <a:pt x="68558" y="180064"/>
                  </a:cubicBezTo>
                  <a:cubicBezTo>
                    <a:pt x="69876" y="174794"/>
                    <a:pt x="73832" y="172160"/>
                    <a:pt x="77787" y="170842"/>
                  </a:cubicBezTo>
                  <a:cubicBezTo>
                    <a:pt x="101519" y="162939"/>
                    <a:pt x="101519" y="162939"/>
                    <a:pt x="101519" y="162939"/>
                  </a:cubicBezTo>
                  <a:cubicBezTo>
                    <a:pt x="101519" y="158987"/>
                    <a:pt x="102837" y="155035"/>
                    <a:pt x="102837" y="151083"/>
                  </a:cubicBezTo>
                  <a:cubicBezTo>
                    <a:pt x="96245" y="148449"/>
                    <a:pt x="88334" y="145814"/>
                    <a:pt x="77787" y="144497"/>
                  </a:cubicBezTo>
                  <a:cubicBezTo>
                    <a:pt x="75150" y="144497"/>
                    <a:pt x="72513" y="143179"/>
                    <a:pt x="69876" y="143179"/>
                  </a:cubicBezTo>
                  <a:cubicBezTo>
                    <a:pt x="46144" y="143179"/>
                    <a:pt x="15820" y="153718"/>
                    <a:pt x="15820" y="153718"/>
                  </a:cubicBezTo>
                  <a:cubicBezTo>
                    <a:pt x="10547" y="156352"/>
                    <a:pt x="3955" y="153718"/>
                    <a:pt x="1318" y="148449"/>
                  </a:cubicBezTo>
                  <a:cubicBezTo>
                    <a:pt x="-1319" y="143179"/>
                    <a:pt x="-1" y="136593"/>
                    <a:pt x="5273" y="133958"/>
                  </a:cubicBezTo>
                  <a:cubicBezTo>
                    <a:pt x="94926" y="66776"/>
                    <a:pt x="94926" y="66776"/>
                    <a:pt x="94926" y="66776"/>
                  </a:cubicBezTo>
                  <a:cubicBezTo>
                    <a:pt x="97563" y="64142"/>
                    <a:pt x="101519" y="64142"/>
                    <a:pt x="104155" y="64142"/>
                  </a:cubicBezTo>
                  <a:cubicBezTo>
                    <a:pt x="105474" y="65459"/>
                    <a:pt x="110748" y="65459"/>
                    <a:pt x="125250" y="72045"/>
                  </a:cubicBezTo>
                  <a:cubicBezTo>
                    <a:pt x="133161" y="74680"/>
                    <a:pt x="141072" y="78632"/>
                    <a:pt x="146345" y="81266"/>
                  </a:cubicBezTo>
                  <a:cubicBezTo>
                    <a:pt x="171395" y="57555"/>
                    <a:pt x="200401" y="40430"/>
                    <a:pt x="229407" y="28575"/>
                  </a:cubicBezTo>
                  <a:close/>
                  <a:moveTo>
                    <a:pt x="313616" y="0"/>
                  </a:moveTo>
                  <a:cubicBezTo>
                    <a:pt x="321529" y="0"/>
                    <a:pt x="328124" y="3944"/>
                    <a:pt x="333399" y="9202"/>
                  </a:cubicBezTo>
                  <a:cubicBezTo>
                    <a:pt x="338674" y="15776"/>
                    <a:pt x="339993" y="23664"/>
                    <a:pt x="337355" y="30237"/>
                  </a:cubicBezTo>
                  <a:cubicBezTo>
                    <a:pt x="334718" y="44698"/>
                    <a:pt x="329442" y="64418"/>
                    <a:pt x="321529" y="84138"/>
                  </a:cubicBezTo>
                  <a:lnTo>
                    <a:pt x="254268" y="17090"/>
                  </a:lnTo>
                  <a:cubicBezTo>
                    <a:pt x="274051" y="9202"/>
                    <a:pt x="293834" y="3944"/>
                    <a:pt x="308341" y="1314"/>
                  </a:cubicBezTo>
                  <a:cubicBezTo>
                    <a:pt x="309660" y="0"/>
                    <a:pt x="312297" y="0"/>
                    <a:pt x="3136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" name="右箭头 1"/>
            <p:cNvSpPr/>
            <p:nvPr/>
          </p:nvSpPr>
          <p:spPr>
            <a:xfrm>
              <a:off x="3085871" y="2211148"/>
              <a:ext cx="406400" cy="261257"/>
            </a:xfrm>
            <a:prstGeom prst="rightArrow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右箭头 12"/>
            <p:cNvSpPr/>
            <p:nvPr/>
          </p:nvSpPr>
          <p:spPr>
            <a:xfrm>
              <a:off x="5911978" y="2211148"/>
              <a:ext cx="406400" cy="261257"/>
            </a:xfrm>
            <a:prstGeom prst="rightArrow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右箭头 13"/>
            <p:cNvSpPr/>
            <p:nvPr/>
          </p:nvSpPr>
          <p:spPr>
            <a:xfrm>
              <a:off x="8578017" y="2211148"/>
              <a:ext cx="406400" cy="261257"/>
            </a:xfrm>
            <a:prstGeom prst="rightArrow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1100577" y="2996720"/>
            <a:ext cx="2268000" cy="0"/>
          </a:xfrm>
          <a:prstGeom prst="line">
            <a:avLst/>
          </a:prstGeom>
          <a:ln w="9525"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100577" y="3457319"/>
            <a:ext cx="2268000" cy="0"/>
          </a:xfrm>
          <a:prstGeom prst="line">
            <a:avLst/>
          </a:prstGeom>
          <a:ln w="9525"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1040664" y="3030035"/>
            <a:ext cx="2387826" cy="4001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/>
                <a:ea typeface="微软雅黑"/>
                <a:cs typeface="Arial" panose="020B060402020202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1230654" y="3573458"/>
            <a:ext cx="2007846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1589216" y="5269678"/>
            <a:ext cx="1290723" cy="28975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0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添加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</a:t>
            </a:r>
          </a:p>
        </p:txBody>
      </p:sp>
      <p:cxnSp>
        <p:nvCxnSpPr>
          <p:cNvPr id="48" name="直接连接符 47"/>
          <p:cNvCxnSpPr/>
          <p:nvPr/>
        </p:nvCxnSpPr>
        <p:spPr>
          <a:xfrm>
            <a:off x="3665656" y="2996720"/>
            <a:ext cx="2268000" cy="0"/>
          </a:xfrm>
          <a:prstGeom prst="line">
            <a:avLst/>
          </a:prstGeom>
          <a:ln w="9525"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3665656" y="3457319"/>
            <a:ext cx="2268000" cy="0"/>
          </a:xfrm>
          <a:prstGeom prst="line">
            <a:avLst/>
          </a:prstGeom>
          <a:ln w="9525"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/>
        </p:nvSpPr>
        <p:spPr>
          <a:xfrm>
            <a:off x="3605743" y="3030035"/>
            <a:ext cx="2387826" cy="4001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/>
                <a:ea typeface="微软雅黑"/>
                <a:cs typeface="Arial" panose="020B060402020202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2" name="圆角矩形 51"/>
          <p:cNvSpPr/>
          <p:nvPr/>
        </p:nvSpPr>
        <p:spPr>
          <a:xfrm>
            <a:off x="4154295" y="5269678"/>
            <a:ext cx="1290723" cy="28975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cxnSp>
        <p:nvCxnSpPr>
          <p:cNvPr id="54" name="直接连接符 53"/>
          <p:cNvCxnSpPr/>
          <p:nvPr/>
        </p:nvCxnSpPr>
        <p:spPr>
          <a:xfrm>
            <a:off x="6230735" y="2996720"/>
            <a:ext cx="2268000" cy="0"/>
          </a:xfrm>
          <a:prstGeom prst="line">
            <a:avLst/>
          </a:prstGeom>
          <a:ln w="9525"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6230735" y="3457319"/>
            <a:ext cx="2268000" cy="0"/>
          </a:xfrm>
          <a:prstGeom prst="line">
            <a:avLst/>
          </a:prstGeom>
          <a:ln w="9525"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/>
          <p:cNvSpPr txBox="1"/>
          <p:nvPr/>
        </p:nvSpPr>
        <p:spPr>
          <a:xfrm>
            <a:off x="6170822" y="3030035"/>
            <a:ext cx="2387826" cy="4001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/>
                <a:ea typeface="微软雅黑"/>
                <a:cs typeface="Arial" panose="020B060402020202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8" name="圆角矩形 57"/>
          <p:cNvSpPr/>
          <p:nvPr/>
        </p:nvSpPr>
        <p:spPr>
          <a:xfrm>
            <a:off x="6719374" y="5269678"/>
            <a:ext cx="1290723" cy="28975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cxnSp>
        <p:nvCxnSpPr>
          <p:cNvPr id="60" name="直接连接符 59"/>
          <p:cNvCxnSpPr/>
          <p:nvPr/>
        </p:nvCxnSpPr>
        <p:spPr>
          <a:xfrm>
            <a:off x="8795814" y="2996720"/>
            <a:ext cx="2268000" cy="0"/>
          </a:xfrm>
          <a:prstGeom prst="line">
            <a:avLst/>
          </a:prstGeom>
          <a:ln w="9525"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8795814" y="3457319"/>
            <a:ext cx="2268000" cy="0"/>
          </a:xfrm>
          <a:prstGeom prst="line">
            <a:avLst/>
          </a:prstGeom>
          <a:ln w="9525"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本框 61"/>
          <p:cNvSpPr txBox="1"/>
          <p:nvPr/>
        </p:nvSpPr>
        <p:spPr>
          <a:xfrm>
            <a:off x="8735901" y="3030035"/>
            <a:ext cx="2387826" cy="4001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/>
                <a:ea typeface="微软雅黑"/>
                <a:cs typeface="Arial" panose="020B060402020202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4" name="圆角矩形 63"/>
          <p:cNvSpPr/>
          <p:nvPr/>
        </p:nvSpPr>
        <p:spPr>
          <a:xfrm>
            <a:off x="9284453" y="5269678"/>
            <a:ext cx="1290723" cy="28975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71" name="组合 70"/>
          <p:cNvGrpSpPr/>
          <p:nvPr/>
        </p:nvGrpSpPr>
        <p:grpSpPr>
          <a:xfrm>
            <a:off x="1254510" y="298903"/>
            <a:ext cx="3766991" cy="758481"/>
            <a:chOff x="2976152" y="4555718"/>
            <a:chExt cx="3766991" cy="758481"/>
          </a:xfrm>
        </p:grpSpPr>
        <p:sp>
          <p:nvSpPr>
            <p:cNvPr id="72" name="文本框 71"/>
            <p:cNvSpPr txBox="1"/>
            <p:nvPr/>
          </p:nvSpPr>
          <p:spPr>
            <a:xfrm>
              <a:off x="2976152" y="5067978"/>
              <a:ext cx="376699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2976152" y="4555718"/>
              <a:ext cx="26084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bg1">
                      <a:lumMod val="75000"/>
                    </a:schemeClr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  <a:sym typeface="+mn-lt"/>
                </a:rPr>
                <a:t>工作目标展示</a:t>
              </a:r>
            </a:p>
          </p:txBody>
        </p:sp>
      </p:grpSp>
      <p:sp>
        <p:nvSpPr>
          <p:cNvPr id="74" name="矩形 73"/>
          <p:cNvSpPr/>
          <p:nvPr/>
        </p:nvSpPr>
        <p:spPr>
          <a:xfrm>
            <a:off x="376862" y="85808"/>
            <a:ext cx="8149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02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3795733" y="3573458"/>
            <a:ext cx="2007846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360812" y="3573458"/>
            <a:ext cx="2007846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8925891" y="3573458"/>
            <a:ext cx="2007846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87732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7286"/>
            <a:ext cx="12192000" cy="686528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0" y="-7286"/>
            <a:ext cx="12192000" cy="6858000"/>
          </a:xfrm>
          <a:prstGeom prst="rect">
            <a:avLst/>
          </a:prstGeom>
          <a:solidFill>
            <a:schemeClr val="tx1">
              <a:alpha val="5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493963" y="2478156"/>
            <a:ext cx="3214341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cs typeface="+mn-ea"/>
                <a:sym typeface="+mn-lt"/>
              </a:rPr>
              <a:t>工作措施实施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903684" y="1196595"/>
            <a:ext cx="4277323" cy="4129835"/>
            <a:chOff x="816598" y="1094995"/>
            <a:chExt cx="4277323" cy="4129835"/>
          </a:xfrm>
        </p:grpSpPr>
        <p:grpSp>
          <p:nvGrpSpPr>
            <p:cNvPr id="2" name="组合 1"/>
            <p:cNvGrpSpPr/>
            <p:nvPr/>
          </p:nvGrpSpPr>
          <p:grpSpPr>
            <a:xfrm>
              <a:off x="816598" y="2124418"/>
              <a:ext cx="4251923" cy="3100412"/>
              <a:chOff x="1059240" y="3129125"/>
              <a:chExt cx="4251923" cy="3100412"/>
            </a:xfrm>
          </p:grpSpPr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059240" y="3129125"/>
                <a:ext cx="2357196" cy="2032066"/>
              </a:xfrm>
              <a:custGeom>
                <a:avLst/>
                <a:gdLst>
                  <a:gd name="connsiteX0" fmla="*/ 508017 w 2357196"/>
                  <a:gd name="connsiteY0" fmla="*/ 0 h 2032066"/>
                  <a:gd name="connsiteX1" fmla="*/ 1849180 w 2357196"/>
                  <a:gd name="connsiteY1" fmla="*/ 0 h 2032066"/>
                  <a:gd name="connsiteX2" fmla="*/ 2357196 w 2357196"/>
                  <a:gd name="connsiteY2" fmla="*/ 1016033 h 2032066"/>
                  <a:gd name="connsiteX3" fmla="*/ 1849180 w 2357196"/>
                  <a:gd name="connsiteY3" fmla="*/ 2032066 h 2032066"/>
                  <a:gd name="connsiteX4" fmla="*/ 508017 w 2357196"/>
                  <a:gd name="connsiteY4" fmla="*/ 2032066 h 2032066"/>
                  <a:gd name="connsiteX5" fmla="*/ 0 w 2357196"/>
                  <a:gd name="connsiteY5" fmla="*/ 1016033 h 2032066"/>
                  <a:gd name="connsiteX6" fmla="*/ 508017 w 2357196"/>
                  <a:gd name="connsiteY6" fmla="*/ 0 h 2032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57196" h="2032066">
                    <a:moveTo>
                      <a:pt x="508017" y="0"/>
                    </a:moveTo>
                    <a:lnTo>
                      <a:pt x="1849180" y="0"/>
                    </a:lnTo>
                    <a:lnTo>
                      <a:pt x="2357196" y="1016033"/>
                    </a:lnTo>
                    <a:lnTo>
                      <a:pt x="1849180" y="2032066"/>
                    </a:lnTo>
                    <a:lnTo>
                      <a:pt x="508017" y="2032066"/>
                    </a:lnTo>
                    <a:lnTo>
                      <a:pt x="0" y="1016033"/>
                    </a:lnTo>
                    <a:lnTo>
                      <a:pt x="508017" y="0"/>
                    </a:lnTo>
                    <a:close/>
                  </a:path>
                </a:pathLst>
              </a:custGeom>
            </p:spPr>
          </p:pic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2953967" y="4197471"/>
                <a:ext cx="2357196" cy="2032066"/>
              </a:xfrm>
              <a:custGeom>
                <a:avLst/>
                <a:gdLst>
                  <a:gd name="connsiteX0" fmla="*/ 508017 w 2357196"/>
                  <a:gd name="connsiteY0" fmla="*/ 0 h 2032066"/>
                  <a:gd name="connsiteX1" fmla="*/ 1849180 w 2357196"/>
                  <a:gd name="connsiteY1" fmla="*/ 0 h 2032066"/>
                  <a:gd name="connsiteX2" fmla="*/ 2357196 w 2357196"/>
                  <a:gd name="connsiteY2" fmla="*/ 1016033 h 2032066"/>
                  <a:gd name="connsiteX3" fmla="*/ 1849180 w 2357196"/>
                  <a:gd name="connsiteY3" fmla="*/ 2032066 h 2032066"/>
                  <a:gd name="connsiteX4" fmla="*/ 508017 w 2357196"/>
                  <a:gd name="connsiteY4" fmla="*/ 2032066 h 2032066"/>
                  <a:gd name="connsiteX5" fmla="*/ 0 w 2357196"/>
                  <a:gd name="connsiteY5" fmla="*/ 1016033 h 2032066"/>
                  <a:gd name="connsiteX6" fmla="*/ 508017 w 2357196"/>
                  <a:gd name="connsiteY6" fmla="*/ 0 h 2032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57196" h="2032066">
                    <a:moveTo>
                      <a:pt x="508017" y="0"/>
                    </a:moveTo>
                    <a:lnTo>
                      <a:pt x="1849180" y="0"/>
                    </a:lnTo>
                    <a:lnTo>
                      <a:pt x="2357196" y="1016033"/>
                    </a:lnTo>
                    <a:lnTo>
                      <a:pt x="1849180" y="2032066"/>
                    </a:lnTo>
                    <a:lnTo>
                      <a:pt x="508017" y="2032066"/>
                    </a:lnTo>
                    <a:lnTo>
                      <a:pt x="0" y="1016033"/>
                    </a:lnTo>
                    <a:lnTo>
                      <a:pt x="508017" y="0"/>
                    </a:lnTo>
                    <a:close/>
                  </a:path>
                </a:pathLst>
              </a:custGeom>
            </p:spPr>
          </p:pic>
        </p:grpSp>
        <p:sp>
          <p:nvSpPr>
            <p:cNvPr id="40" name="六边形 39"/>
            <p:cNvSpPr/>
            <p:nvPr/>
          </p:nvSpPr>
          <p:spPr>
            <a:xfrm>
              <a:off x="2736725" y="1094995"/>
              <a:ext cx="2357196" cy="2032066"/>
            </a:xfrm>
            <a:prstGeom prst="hexagon">
              <a:avLst/>
            </a:prstGeom>
            <a:solidFill>
              <a:srgbClr val="E9232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283598" y="1622503"/>
              <a:ext cx="1543907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6600" dirty="0">
                  <a:solidFill>
                    <a:schemeClr val="bg1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03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493963" y="3245908"/>
            <a:ext cx="4448323" cy="8867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此处添加详细文本描述，文字内容建议与标题相关尽量简洁生动……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2343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049056" y="1955800"/>
            <a:ext cx="1910130" cy="191013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饼形 2"/>
          <p:cNvSpPr/>
          <p:nvPr/>
        </p:nvSpPr>
        <p:spPr>
          <a:xfrm>
            <a:off x="1049056" y="1955800"/>
            <a:ext cx="1910130" cy="1910130"/>
          </a:xfrm>
          <a:prstGeom prst="pi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337409" y="2244154"/>
            <a:ext cx="1333426" cy="13334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776975" y="1955800"/>
            <a:ext cx="1910130" cy="191013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饼形 7"/>
          <p:cNvSpPr/>
          <p:nvPr/>
        </p:nvSpPr>
        <p:spPr>
          <a:xfrm>
            <a:off x="3776975" y="1955800"/>
            <a:ext cx="1910130" cy="1910130"/>
          </a:xfrm>
          <a:prstGeom prst="pie">
            <a:avLst>
              <a:gd name="adj1" fmla="val 19852489"/>
              <a:gd name="adj2" fmla="val 162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065328" y="2244154"/>
            <a:ext cx="1333426" cy="13334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504895" y="1955800"/>
            <a:ext cx="1910130" cy="191013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饼形 11"/>
          <p:cNvSpPr/>
          <p:nvPr/>
        </p:nvSpPr>
        <p:spPr>
          <a:xfrm>
            <a:off x="6504895" y="1955800"/>
            <a:ext cx="1910130" cy="1910130"/>
          </a:xfrm>
          <a:prstGeom prst="pie">
            <a:avLst>
              <a:gd name="adj1" fmla="val 2335321"/>
              <a:gd name="adj2" fmla="val 162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793248" y="2244154"/>
            <a:ext cx="1333426" cy="13334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9232815" y="1955800"/>
            <a:ext cx="1910130" cy="191013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饼形 15"/>
          <p:cNvSpPr/>
          <p:nvPr/>
        </p:nvSpPr>
        <p:spPr>
          <a:xfrm>
            <a:off x="9232815" y="1955800"/>
            <a:ext cx="1910130" cy="1910130"/>
          </a:xfrm>
          <a:prstGeom prst="pie">
            <a:avLst>
              <a:gd name="adj1" fmla="val 3775590"/>
              <a:gd name="adj2" fmla="val 162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9521168" y="2244154"/>
            <a:ext cx="1333426" cy="13334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101617" y="4154284"/>
            <a:ext cx="1805008" cy="137268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576367" y="2640766"/>
            <a:ext cx="862186" cy="51443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 dirty="0">
                <a:cs typeface="+mn-ea"/>
                <a:sym typeface="+mn-lt"/>
              </a:rPr>
              <a:t>75%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300947" y="2640766"/>
            <a:ext cx="862186" cy="51443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 dirty="0">
                <a:cs typeface="+mn-ea"/>
                <a:sym typeface="+mn-lt"/>
              </a:rPr>
              <a:t>80%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028867" y="2640766"/>
            <a:ext cx="862186" cy="51443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 dirty="0">
                <a:cs typeface="+mn-ea"/>
                <a:sym typeface="+mn-lt"/>
              </a:rPr>
              <a:t>62%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756787" y="2640766"/>
            <a:ext cx="862186" cy="51443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 dirty="0">
                <a:cs typeface="+mn-ea"/>
                <a:sym typeface="+mn-lt"/>
              </a:rPr>
              <a:t>56%</a:t>
            </a:r>
            <a:endParaRPr lang="zh-CN" altLang="en-US" sz="2400" b="1" dirty="0">
              <a:cs typeface="+mn-ea"/>
              <a:sym typeface="+mn-lt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1254510" y="298903"/>
            <a:ext cx="3766991" cy="758481"/>
            <a:chOff x="2976152" y="4555718"/>
            <a:chExt cx="3766991" cy="758481"/>
          </a:xfrm>
        </p:grpSpPr>
        <p:sp>
          <p:nvSpPr>
            <p:cNvPr id="59" name="文本框 58"/>
            <p:cNvSpPr txBox="1"/>
            <p:nvPr/>
          </p:nvSpPr>
          <p:spPr>
            <a:xfrm>
              <a:off x="2976152" y="5067978"/>
              <a:ext cx="376699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2976152" y="4555718"/>
              <a:ext cx="26084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bg1">
                      <a:lumMod val="75000"/>
                    </a:schemeClr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  <a:sym typeface="+mn-lt"/>
                </a:rPr>
                <a:t>工作措施实施</a:t>
              </a:r>
            </a:p>
          </p:txBody>
        </p:sp>
      </p:grpSp>
      <p:sp>
        <p:nvSpPr>
          <p:cNvPr id="61" name="矩形 60"/>
          <p:cNvSpPr/>
          <p:nvPr/>
        </p:nvSpPr>
        <p:spPr>
          <a:xfrm>
            <a:off x="376862" y="85808"/>
            <a:ext cx="8149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03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829536" y="4154284"/>
            <a:ext cx="1805008" cy="137268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557455" y="4154284"/>
            <a:ext cx="1805008" cy="137268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9285374" y="4154284"/>
            <a:ext cx="1805008" cy="137268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84030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椭圆 7"/>
          <p:cNvSpPr/>
          <p:nvPr/>
        </p:nvSpPr>
        <p:spPr>
          <a:xfrm>
            <a:off x="1887445" y="1994521"/>
            <a:ext cx="807004" cy="805764"/>
          </a:xfrm>
          <a:custGeom>
            <a:avLst/>
            <a:gdLst>
              <a:gd name="connsiteX0" fmla="*/ 333891 w 578320"/>
              <a:gd name="connsiteY0" fmla="*/ 314976 h 577432"/>
              <a:gd name="connsiteX1" fmla="*/ 398475 w 578320"/>
              <a:gd name="connsiteY1" fmla="*/ 314976 h 577432"/>
              <a:gd name="connsiteX2" fmla="*/ 424308 w 578320"/>
              <a:gd name="connsiteY2" fmla="*/ 340761 h 577432"/>
              <a:gd name="connsiteX3" fmla="*/ 424308 w 578320"/>
              <a:gd name="connsiteY3" fmla="*/ 550726 h 577432"/>
              <a:gd name="connsiteX4" fmla="*/ 398475 w 578320"/>
              <a:gd name="connsiteY4" fmla="*/ 577432 h 577432"/>
              <a:gd name="connsiteX5" fmla="*/ 333891 w 578320"/>
              <a:gd name="connsiteY5" fmla="*/ 577432 h 577432"/>
              <a:gd name="connsiteX6" fmla="*/ 307135 w 578320"/>
              <a:gd name="connsiteY6" fmla="*/ 550726 h 577432"/>
              <a:gd name="connsiteX7" fmla="*/ 307135 w 578320"/>
              <a:gd name="connsiteY7" fmla="*/ 340761 h 577432"/>
              <a:gd name="connsiteX8" fmla="*/ 333891 w 578320"/>
              <a:gd name="connsiteY8" fmla="*/ 314976 h 577432"/>
              <a:gd name="connsiteX9" fmla="*/ 179853 w 578320"/>
              <a:gd name="connsiteY9" fmla="*/ 314976 h 577432"/>
              <a:gd name="connsiteX10" fmla="*/ 244456 w 578320"/>
              <a:gd name="connsiteY10" fmla="*/ 314976 h 577432"/>
              <a:gd name="connsiteX11" fmla="*/ 270297 w 578320"/>
              <a:gd name="connsiteY11" fmla="*/ 340761 h 577432"/>
              <a:gd name="connsiteX12" fmla="*/ 270297 w 578320"/>
              <a:gd name="connsiteY12" fmla="*/ 550726 h 577432"/>
              <a:gd name="connsiteX13" fmla="*/ 244456 w 578320"/>
              <a:gd name="connsiteY13" fmla="*/ 577432 h 577432"/>
              <a:gd name="connsiteX14" fmla="*/ 179853 w 578320"/>
              <a:gd name="connsiteY14" fmla="*/ 577432 h 577432"/>
              <a:gd name="connsiteX15" fmla="*/ 154012 w 578320"/>
              <a:gd name="connsiteY15" fmla="*/ 550726 h 577432"/>
              <a:gd name="connsiteX16" fmla="*/ 154012 w 578320"/>
              <a:gd name="connsiteY16" fmla="*/ 340761 h 577432"/>
              <a:gd name="connsiteX17" fmla="*/ 179853 w 578320"/>
              <a:gd name="connsiteY17" fmla="*/ 314976 h 577432"/>
              <a:gd name="connsiteX18" fmla="*/ 486980 w 578320"/>
              <a:gd name="connsiteY18" fmla="*/ 235677 h 577432"/>
              <a:gd name="connsiteX19" fmla="*/ 551564 w 578320"/>
              <a:gd name="connsiteY19" fmla="*/ 235677 h 577432"/>
              <a:gd name="connsiteX20" fmla="*/ 578320 w 578320"/>
              <a:gd name="connsiteY20" fmla="*/ 262391 h 577432"/>
              <a:gd name="connsiteX21" fmla="*/ 578320 w 578320"/>
              <a:gd name="connsiteY21" fmla="*/ 550718 h 577432"/>
              <a:gd name="connsiteX22" fmla="*/ 551564 w 578320"/>
              <a:gd name="connsiteY22" fmla="*/ 577432 h 577432"/>
              <a:gd name="connsiteX23" fmla="*/ 486980 w 578320"/>
              <a:gd name="connsiteY23" fmla="*/ 577432 h 577432"/>
              <a:gd name="connsiteX24" fmla="*/ 461147 w 578320"/>
              <a:gd name="connsiteY24" fmla="*/ 550718 h 577432"/>
              <a:gd name="connsiteX25" fmla="*/ 461147 w 578320"/>
              <a:gd name="connsiteY25" fmla="*/ 262391 h 577432"/>
              <a:gd name="connsiteX26" fmla="*/ 486980 w 578320"/>
              <a:gd name="connsiteY26" fmla="*/ 235677 h 577432"/>
              <a:gd name="connsiteX27" fmla="*/ 25833 w 578320"/>
              <a:gd name="connsiteY27" fmla="*/ 235677 h 577432"/>
              <a:gd name="connsiteX28" fmla="*/ 90417 w 578320"/>
              <a:gd name="connsiteY28" fmla="*/ 235677 h 577432"/>
              <a:gd name="connsiteX29" fmla="*/ 117173 w 578320"/>
              <a:gd name="connsiteY29" fmla="*/ 262391 h 577432"/>
              <a:gd name="connsiteX30" fmla="*/ 117173 w 578320"/>
              <a:gd name="connsiteY30" fmla="*/ 550718 h 577432"/>
              <a:gd name="connsiteX31" fmla="*/ 90417 w 578320"/>
              <a:gd name="connsiteY31" fmla="*/ 577432 h 577432"/>
              <a:gd name="connsiteX32" fmla="*/ 25833 w 578320"/>
              <a:gd name="connsiteY32" fmla="*/ 577432 h 577432"/>
              <a:gd name="connsiteX33" fmla="*/ 0 w 578320"/>
              <a:gd name="connsiteY33" fmla="*/ 550718 h 577432"/>
              <a:gd name="connsiteX34" fmla="*/ 0 w 578320"/>
              <a:gd name="connsiteY34" fmla="*/ 262391 h 577432"/>
              <a:gd name="connsiteX35" fmla="*/ 25833 w 578320"/>
              <a:gd name="connsiteY35" fmla="*/ 235677 h 577432"/>
              <a:gd name="connsiteX36" fmla="*/ 297075 w 578320"/>
              <a:gd name="connsiteY36" fmla="*/ 158450 h 577432"/>
              <a:gd name="connsiteX37" fmla="*/ 326516 w 578320"/>
              <a:gd name="connsiteY37" fmla="*/ 181440 h 577432"/>
              <a:gd name="connsiteX38" fmla="*/ 297075 w 578320"/>
              <a:gd name="connsiteY38" fmla="*/ 205349 h 577432"/>
              <a:gd name="connsiteX39" fmla="*/ 282280 w 578320"/>
              <a:gd name="connsiteY39" fmla="*/ 81074 h 577432"/>
              <a:gd name="connsiteX40" fmla="*/ 282280 w 578320"/>
              <a:gd name="connsiteY40" fmla="*/ 124274 h 577432"/>
              <a:gd name="connsiteX41" fmla="*/ 255502 w 578320"/>
              <a:gd name="connsiteY41" fmla="*/ 101295 h 577432"/>
              <a:gd name="connsiteX42" fmla="*/ 282280 w 578320"/>
              <a:gd name="connsiteY42" fmla="*/ 81074 h 577432"/>
              <a:gd name="connsiteX43" fmla="*/ 289621 w 578320"/>
              <a:gd name="connsiteY43" fmla="*/ 35910 h 577432"/>
              <a:gd name="connsiteX44" fmla="*/ 282244 w 578320"/>
              <a:gd name="connsiteY44" fmla="*/ 44197 h 577432"/>
              <a:gd name="connsiteX45" fmla="*/ 282244 w 578320"/>
              <a:gd name="connsiteY45" fmla="*/ 57087 h 577432"/>
              <a:gd name="connsiteX46" fmla="*/ 225069 w 578320"/>
              <a:gd name="connsiteY46" fmla="*/ 106808 h 577432"/>
              <a:gd name="connsiteX47" fmla="*/ 282244 w 578320"/>
              <a:gd name="connsiteY47" fmla="*/ 155609 h 577432"/>
              <a:gd name="connsiteX48" fmla="*/ 282244 w 578320"/>
              <a:gd name="connsiteY48" fmla="*/ 205330 h 577432"/>
              <a:gd name="connsiteX49" fmla="*/ 237057 w 578320"/>
              <a:gd name="connsiteY49" fmla="*/ 170341 h 577432"/>
              <a:gd name="connsiteX50" fmla="*/ 222302 w 578320"/>
              <a:gd name="connsiteY50" fmla="*/ 185994 h 577432"/>
              <a:gd name="connsiteX51" fmla="*/ 282244 w 578320"/>
              <a:gd name="connsiteY51" fmla="*/ 229269 h 577432"/>
              <a:gd name="connsiteX52" fmla="*/ 282244 w 578320"/>
              <a:gd name="connsiteY52" fmla="*/ 244002 h 577432"/>
              <a:gd name="connsiteX53" fmla="*/ 289621 w 578320"/>
              <a:gd name="connsiteY53" fmla="*/ 252288 h 577432"/>
              <a:gd name="connsiteX54" fmla="*/ 296999 w 578320"/>
              <a:gd name="connsiteY54" fmla="*/ 244002 h 577432"/>
              <a:gd name="connsiteX55" fmla="*/ 296999 w 578320"/>
              <a:gd name="connsiteY55" fmla="*/ 229269 h 577432"/>
              <a:gd name="connsiteX56" fmla="*/ 356018 w 578320"/>
              <a:gd name="connsiteY56" fmla="*/ 179548 h 577432"/>
              <a:gd name="connsiteX57" fmla="*/ 296999 w 578320"/>
              <a:gd name="connsiteY57" fmla="*/ 126144 h 577432"/>
              <a:gd name="connsiteX58" fmla="*/ 296999 w 578320"/>
              <a:gd name="connsiteY58" fmla="*/ 81027 h 577432"/>
              <a:gd name="connsiteX59" fmla="*/ 338497 w 578320"/>
              <a:gd name="connsiteY59" fmla="*/ 106808 h 577432"/>
              <a:gd name="connsiteX60" fmla="*/ 353252 w 578320"/>
              <a:gd name="connsiteY60" fmla="*/ 92076 h 577432"/>
              <a:gd name="connsiteX61" fmla="*/ 296999 w 578320"/>
              <a:gd name="connsiteY61" fmla="*/ 57087 h 577432"/>
              <a:gd name="connsiteX62" fmla="*/ 296999 w 578320"/>
              <a:gd name="connsiteY62" fmla="*/ 44197 h 577432"/>
              <a:gd name="connsiteX63" fmla="*/ 289621 w 578320"/>
              <a:gd name="connsiteY63" fmla="*/ 35910 h 577432"/>
              <a:gd name="connsiteX64" fmla="*/ 288699 w 578320"/>
              <a:gd name="connsiteY64" fmla="*/ 0 h 577432"/>
              <a:gd name="connsiteX65" fmla="*/ 433481 w 578320"/>
              <a:gd name="connsiteY65" fmla="*/ 144559 h 577432"/>
              <a:gd name="connsiteX66" fmla="*/ 288699 w 578320"/>
              <a:gd name="connsiteY66" fmla="*/ 288198 h 577432"/>
              <a:gd name="connsiteX67" fmla="*/ 144839 w 578320"/>
              <a:gd name="connsiteY67" fmla="*/ 144559 h 577432"/>
              <a:gd name="connsiteX68" fmla="*/ 288699 w 578320"/>
              <a:gd name="connsiteY68" fmla="*/ 0 h 57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578320" h="577432">
                <a:moveTo>
                  <a:pt x="333891" y="314976"/>
                </a:moveTo>
                <a:lnTo>
                  <a:pt x="398475" y="314976"/>
                </a:lnTo>
                <a:cubicBezTo>
                  <a:pt x="412314" y="314976"/>
                  <a:pt x="424308" y="326948"/>
                  <a:pt x="424308" y="340761"/>
                </a:cubicBezTo>
                <a:lnTo>
                  <a:pt x="424308" y="550726"/>
                </a:lnTo>
                <a:cubicBezTo>
                  <a:pt x="424308" y="565460"/>
                  <a:pt x="412314" y="577432"/>
                  <a:pt x="398475" y="577432"/>
                </a:cubicBezTo>
                <a:lnTo>
                  <a:pt x="333891" y="577432"/>
                </a:lnTo>
                <a:cubicBezTo>
                  <a:pt x="319129" y="577432"/>
                  <a:pt x="307135" y="565460"/>
                  <a:pt x="307135" y="550726"/>
                </a:cubicBezTo>
                <a:lnTo>
                  <a:pt x="307135" y="340761"/>
                </a:lnTo>
                <a:cubicBezTo>
                  <a:pt x="307135" y="326948"/>
                  <a:pt x="319129" y="314976"/>
                  <a:pt x="333891" y="314976"/>
                </a:cubicBezTo>
                <a:close/>
                <a:moveTo>
                  <a:pt x="179853" y="314976"/>
                </a:moveTo>
                <a:lnTo>
                  <a:pt x="244456" y="314976"/>
                </a:lnTo>
                <a:cubicBezTo>
                  <a:pt x="259222" y="314976"/>
                  <a:pt x="270297" y="326948"/>
                  <a:pt x="270297" y="340761"/>
                </a:cubicBezTo>
                <a:lnTo>
                  <a:pt x="270297" y="550726"/>
                </a:lnTo>
                <a:cubicBezTo>
                  <a:pt x="270297" y="565460"/>
                  <a:pt x="259222" y="577432"/>
                  <a:pt x="244456" y="577432"/>
                </a:cubicBezTo>
                <a:lnTo>
                  <a:pt x="179853" y="577432"/>
                </a:lnTo>
                <a:cubicBezTo>
                  <a:pt x="165087" y="577432"/>
                  <a:pt x="154012" y="565460"/>
                  <a:pt x="154012" y="550726"/>
                </a:cubicBezTo>
                <a:lnTo>
                  <a:pt x="154012" y="340761"/>
                </a:lnTo>
                <a:cubicBezTo>
                  <a:pt x="154012" y="326948"/>
                  <a:pt x="165087" y="314976"/>
                  <a:pt x="179853" y="314976"/>
                </a:cubicBezTo>
                <a:close/>
                <a:moveTo>
                  <a:pt x="486980" y="235677"/>
                </a:moveTo>
                <a:lnTo>
                  <a:pt x="551564" y="235677"/>
                </a:lnTo>
                <a:cubicBezTo>
                  <a:pt x="566326" y="235677"/>
                  <a:pt x="578320" y="247652"/>
                  <a:pt x="578320" y="262391"/>
                </a:cubicBezTo>
                <a:lnTo>
                  <a:pt x="578320" y="550718"/>
                </a:lnTo>
                <a:cubicBezTo>
                  <a:pt x="578320" y="565457"/>
                  <a:pt x="566326" y="577432"/>
                  <a:pt x="551564" y="577432"/>
                </a:cubicBezTo>
                <a:lnTo>
                  <a:pt x="486980" y="577432"/>
                </a:lnTo>
                <a:cubicBezTo>
                  <a:pt x="473141" y="577432"/>
                  <a:pt x="461147" y="565457"/>
                  <a:pt x="461147" y="550718"/>
                </a:cubicBezTo>
                <a:lnTo>
                  <a:pt x="461147" y="262391"/>
                </a:lnTo>
                <a:cubicBezTo>
                  <a:pt x="461147" y="247652"/>
                  <a:pt x="473141" y="235677"/>
                  <a:pt x="486980" y="235677"/>
                </a:cubicBezTo>
                <a:close/>
                <a:moveTo>
                  <a:pt x="25833" y="235677"/>
                </a:moveTo>
                <a:lnTo>
                  <a:pt x="90417" y="235677"/>
                </a:lnTo>
                <a:cubicBezTo>
                  <a:pt x="105179" y="235677"/>
                  <a:pt x="117173" y="247652"/>
                  <a:pt x="117173" y="262391"/>
                </a:cubicBezTo>
                <a:lnTo>
                  <a:pt x="117173" y="550718"/>
                </a:lnTo>
                <a:cubicBezTo>
                  <a:pt x="117173" y="565457"/>
                  <a:pt x="105179" y="577432"/>
                  <a:pt x="90417" y="577432"/>
                </a:cubicBezTo>
                <a:lnTo>
                  <a:pt x="25833" y="577432"/>
                </a:lnTo>
                <a:cubicBezTo>
                  <a:pt x="11994" y="577432"/>
                  <a:pt x="0" y="565457"/>
                  <a:pt x="0" y="550718"/>
                </a:cubicBezTo>
                <a:lnTo>
                  <a:pt x="0" y="262391"/>
                </a:lnTo>
                <a:cubicBezTo>
                  <a:pt x="0" y="247652"/>
                  <a:pt x="11994" y="235677"/>
                  <a:pt x="25833" y="235677"/>
                </a:cubicBezTo>
                <a:close/>
                <a:moveTo>
                  <a:pt x="297075" y="158450"/>
                </a:moveTo>
                <a:cubicBezTo>
                  <a:pt x="309956" y="161209"/>
                  <a:pt x="326516" y="165807"/>
                  <a:pt x="326516" y="181440"/>
                </a:cubicBezTo>
                <a:cubicBezTo>
                  <a:pt x="326516" y="197992"/>
                  <a:pt x="310876" y="204429"/>
                  <a:pt x="297075" y="205349"/>
                </a:cubicBezTo>
                <a:close/>
                <a:moveTo>
                  <a:pt x="282280" y="81074"/>
                </a:moveTo>
                <a:lnTo>
                  <a:pt x="282280" y="124274"/>
                </a:lnTo>
                <a:cubicBezTo>
                  <a:pt x="264736" y="120597"/>
                  <a:pt x="255502" y="113244"/>
                  <a:pt x="255502" y="101295"/>
                </a:cubicBezTo>
                <a:cubicBezTo>
                  <a:pt x="255502" y="91185"/>
                  <a:pt x="265659" y="81993"/>
                  <a:pt x="282280" y="81074"/>
                </a:cubicBezTo>
                <a:close/>
                <a:moveTo>
                  <a:pt x="289621" y="35910"/>
                </a:moveTo>
                <a:cubicBezTo>
                  <a:pt x="285010" y="35910"/>
                  <a:pt x="282244" y="40513"/>
                  <a:pt x="282244" y="44197"/>
                </a:cubicBezTo>
                <a:lnTo>
                  <a:pt x="282244" y="57087"/>
                </a:lnTo>
                <a:cubicBezTo>
                  <a:pt x="252734" y="58008"/>
                  <a:pt x="225069" y="74582"/>
                  <a:pt x="225069" y="106808"/>
                </a:cubicBezTo>
                <a:cubicBezTo>
                  <a:pt x="225069" y="133510"/>
                  <a:pt x="247201" y="149163"/>
                  <a:pt x="282244" y="155609"/>
                </a:cubicBezTo>
                <a:lnTo>
                  <a:pt x="282244" y="205330"/>
                </a:lnTo>
                <a:cubicBezTo>
                  <a:pt x="242590" y="203488"/>
                  <a:pt x="263800" y="170341"/>
                  <a:pt x="237057" y="170341"/>
                </a:cubicBezTo>
                <a:cubicBezTo>
                  <a:pt x="227835" y="170341"/>
                  <a:pt x="222302" y="175865"/>
                  <a:pt x="222302" y="185994"/>
                </a:cubicBezTo>
                <a:cubicBezTo>
                  <a:pt x="222302" y="204409"/>
                  <a:pt x="241668" y="228349"/>
                  <a:pt x="282244" y="229269"/>
                </a:cubicBezTo>
                <a:lnTo>
                  <a:pt x="282244" y="244002"/>
                </a:lnTo>
                <a:cubicBezTo>
                  <a:pt x="282244" y="248605"/>
                  <a:pt x="285010" y="252288"/>
                  <a:pt x="289621" y="252288"/>
                </a:cubicBezTo>
                <a:cubicBezTo>
                  <a:pt x="293310" y="252288"/>
                  <a:pt x="296999" y="248605"/>
                  <a:pt x="296999" y="244002"/>
                </a:cubicBezTo>
                <a:lnTo>
                  <a:pt x="296999" y="229269"/>
                </a:lnTo>
                <a:cubicBezTo>
                  <a:pt x="332041" y="227428"/>
                  <a:pt x="356018" y="210854"/>
                  <a:pt x="356018" y="179548"/>
                </a:cubicBezTo>
                <a:cubicBezTo>
                  <a:pt x="356018" y="142718"/>
                  <a:pt x="328353" y="133510"/>
                  <a:pt x="296999" y="126144"/>
                </a:cubicBezTo>
                <a:lnTo>
                  <a:pt x="296999" y="81027"/>
                </a:lnTo>
                <a:cubicBezTo>
                  <a:pt x="322820" y="81948"/>
                  <a:pt x="322820" y="106808"/>
                  <a:pt x="338497" y="106808"/>
                </a:cubicBezTo>
                <a:cubicBezTo>
                  <a:pt x="346796" y="106808"/>
                  <a:pt x="353252" y="101284"/>
                  <a:pt x="353252" y="92076"/>
                </a:cubicBezTo>
                <a:cubicBezTo>
                  <a:pt x="353252" y="69057"/>
                  <a:pt x="315442" y="57087"/>
                  <a:pt x="296999" y="57087"/>
                </a:cubicBezTo>
                <a:lnTo>
                  <a:pt x="296999" y="44197"/>
                </a:lnTo>
                <a:cubicBezTo>
                  <a:pt x="296999" y="40513"/>
                  <a:pt x="293310" y="35910"/>
                  <a:pt x="289621" y="35910"/>
                </a:cubicBezTo>
                <a:close/>
                <a:moveTo>
                  <a:pt x="288699" y="0"/>
                </a:moveTo>
                <a:cubicBezTo>
                  <a:pt x="368929" y="0"/>
                  <a:pt x="433481" y="64453"/>
                  <a:pt x="433481" y="144559"/>
                </a:cubicBezTo>
                <a:cubicBezTo>
                  <a:pt x="433481" y="223745"/>
                  <a:pt x="368929" y="288198"/>
                  <a:pt x="288699" y="288198"/>
                </a:cubicBezTo>
                <a:cubicBezTo>
                  <a:pt x="209392" y="288198"/>
                  <a:pt x="144839" y="223745"/>
                  <a:pt x="144839" y="144559"/>
                </a:cubicBezTo>
                <a:cubicBezTo>
                  <a:pt x="144839" y="64453"/>
                  <a:pt x="209392" y="0"/>
                  <a:pt x="28869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8"/>
          <p:cNvSpPr/>
          <p:nvPr/>
        </p:nvSpPr>
        <p:spPr>
          <a:xfrm>
            <a:off x="4424147" y="2031107"/>
            <a:ext cx="807004" cy="732592"/>
          </a:xfrm>
          <a:custGeom>
            <a:avLst/>
            <a:gdLst>
              <a:gd name="connsiteX0" fmla="*/ 400421 w 607639"/>
              <a:gd name="connsiteY0" fmla="*/ 358543 h 551610"/>
              <a:gd name="connsiteX1" fmla="*/ 414302 w 607639"/>
              <a:gd name="connsiteY1" fmla="*/ 372317 h 551610"/>
              <a:gd name="connsiteX2" fmla="*/ 428094 w 607639"/>
              <a:gd name="connsiteY2" fmla="*/ 386179 h 551610"/>
              <a:gd name="connsiteX3" fmla="*/ 441887 w 607639"/>
              <a:gd name="connsiteY3" fmla="*/ 372317 h 551610"/>
              <a:gd name="connsiteX4" fmla="*/ 455680 w 607639"/>
              <a:gd name="connsiteY4" fmla="*/ 358543 h 551610"/>
              <a:gd name="connsiteX5" fmla="*/ 469472 w 607639"/>
              <a:gd name="connsiteY5" fmla="*/ 372317 h 551610"/>
              <a:gd name="connsiteX6" fmla="*/ 428094 w 607639"/>
              <a:gd name="connsiteY6" fmla="*/ 413725 h 551610"/>
              <a:gd name="connsiteX7" fmla="*/ 386628 w 607639"/>
              <a:gd name="connsiteY7" fmla="*/ 372317 h 551610"/>
              <a:gd name="connsiteX8" fmla="*/ 400421 w 607639"/>
              <a:gd name="connsiteY8" fmla="*/ 358543 h 551610"/>
              <a:gd name="connsiteX9" fmla="*/ 151962 w 607639"/>
              <a:gd name="connsiteY9" fmla="*/ 358543 h 551610"/>
              <a:gd name="connsiteX10" fmla="*/ 165758 w 607639"/>
              <a:gd name="connsiteY10" fmla="*/ 372317 h 551610"/>
              <a:gd name="connsiteX11" fmla="*/ 179554 w 607639"/>
              <a:gd name="connsiteY11" fmla="*/ 386179 h 551610"/>
              <a:gd name="connsiteX12" fmla="*/ 193349 w 607639"/>
              <a:gd name="connsiteY12" fmla="*/ 372317 h 551610"/>
              <a:gd name="connsiteX13" fmla="*/ 207144 w 607639"/>
              <a:gd name="connsiteY13" fmla="*/ 358543 h 551610"/>
              <a:gd name="connsiteX14" fmla="*/ 220940 w 607639"/>
              <a:gd name="connsiteY14" fmla="*/ 372317 h 551610"/>
              <a:gd name="connsiteX15" fmla="*/ 179554 w 607639"/>
              <a:gd name="connsiteY15" fmla="*/ 413725 h 551610"/>
              <a:gd name="connsiteX16" fmla="*/ 138167 w 607639"/>
              <a:gd name="connsiteY16" fmla="*/ 372317 h 551610"/>
              <a:gd name="connsiteX17" fmla="*/ 151962 w 607639"/>
              <a:gd name="connsiteY17" fmla="*/ 358543 h 551610"/>
              <a:gd name="connsiteX18" fmla="*/ 41387 w 607639"/>
              <a:gd name="connsiteY18" fmla="*/ 358543 h 551610"/>
              <a:gd name="connsiteX19" fmla="*/ 55273 w 607639"/>
              <a:gd name="connsiteY19" fmla="*/ 372321 h 551610"/>
              <a:gd name="connsiteX20" fmla="*/ 55273 w 607639"/>
              <a:gd name="connsiteY20" fmla="*/ 510277 h 551610"/>
              <a:gd name="connsiteX21" fmla="*/ 69069 w 607639"/>
              <a:gd name="connsiteY21" fmla="*/ 524055 h 551610"/>
              <a:gd name="connsiteX22" fmla="*/ 538588 w 607639"/>
              <a:gd name="connsiteY22" fmla="*/ 524055 h 551610"/>
              <a:gd name="connsiteX23" fmla="*/ 552384 w 607639"/>
              <a:gd name="connsiteY23" fmla="*/ 510277 h 551610"/>
              <a:gd name="connsiteX24" fmla="*/ 552384 w 607639"/>
              <a:gd name="connsiteY24" fmla="*/ 372321 h 551610"/>
              <a:gd name="connsiteX25" fmla="*/ 566181 w 607639"/>
              <a:gd name="connsiteY25" fmla="*/ 358543 h 551610"/>
              <a:gd name="connsiteX26" fmla="*/ 579977 w 607639"/>
              <a:gd name="connsiteY26" fmla="*/ 372321 h 551610"/>
              <a:gd name="connsiteX27" fmla="*/ 579977 w 607639"/>
              <a:gd name="connsiteY27" fmla="*/ 510277 h 551610"/>
              <a:gd name="connsiteX28" fmla="*/ 538588 w 607639"/>
              <a:gd name="connsiteY28" fmla="*/ 551610 h 551610"/>
              <a:gd name="connsiteX29" fmla="*/ 69069 w 607639"/>
              <a:gd name="connsiteY29" fmla="*/ 551610 h 551610"/>
              <a:gd name="connsiteX30" fmla="*/ 27591 w 607639"/>
              <a:gd name="connsiteY30" fmla="*/ 510277 h 551610"/>
              <a:gd name="connsiteX31" fmla="*/ 27591 w 607639"/>
              <a:gd name="connsiteY31" fmla="*/ 372321 h 551610"/>
              <a:gd name="connsiteX32" fmla="*/ 41387 w 607639"/>
              <a:gd name="connsiteY32" fmla="*/ 358543 h 551610"/>
              <a:gd name="connsiteX33" fmla="*/ 428088 w 607639"/>
              <a:gd name="connsiteY33" fmla="*/ 137955 h 551610"/>
              <a:gd name="connsiteX34" fmla="*/ 441880 w 607639"/>
              <a:gd name="connsiteY34" fmla="*/ 151731 h 551610"/>
              <a:gd name="connsiteX35" fmla="*/ 441880 w 607639"/>
              <a:gd name="connsiteY35" fmla="*/ 331005 h 551610"/>
              <a:gd name="connsiteX36" fmla="*/ 428088 w 607639"/>
              <a:gd name="connsiteY36" fmla="*/ 344782 h 551610"/>
              <a:gd name="connsiteX37" fmla="*/ 414296 w 607639"/>
              <a:gd name="connsiteY37" fmla="*/ 331005 h 551610"/>
              <a:gd name="connsiteX38" fmla="*/ 234821 w 607639"/>
              <a:gd name="connsiteY38" fmla="*/ 331005 h 551610"/>
              <a:gd name="connsiteX39" fmla="*/ 220940 w 607639"/>
              <a:gd name="connsiteY39" fmla="*/ 317229 h 551610"/>
              <a:gd name="connsiteX40" fmla="*/ 234821 w 607639"/>
              <a:gd name="connsiteY40" fmla="*/ 303452 h 551610"/>
              <a:gd name="connsiteX41" fmla="*/ 414296 w 607639"/>
              <a:gd name="connsiteY41" fmla="*/ 303452 h 551610"/>
              <a:gd name="connsiteX42" fmla="*/ 414296 w 607639"/>
              <a:gd name="connsiteY42" fmla="*/ 151731 h 551610"/>
              <a:gd name="connsiteX43" fmla="*/ 428088 w 607639"/>
              <a:gd name="connsiteY43" fmla="*/ 137955 h 551610"/>
              <a:gd name="connsiteX44" fmla="*/ 41387 w 607639"/>
              <a:gd name="connsiteY44" fmla="*/ 82773 h 551610"/>
              <a:gd name="connsiteX45" fmla="*/ 566163 w 607639"/>
              <a:gd name="connsiteY45" fmla="*/ 82773 h 551610"/>
              <a:gd name="connsiteX46" fmla="*/ 607639 w 607639"/>
              <a:gd name="connsiteY46" fmla="*/ 124189 h 551610"/>
              <a:gd name="connsiteX47" fmla="*/ 607639 w 607639"/>
              <a:gd name="connsiteY47" fmla="*/ 289589 h 551610"/>
              <a:gd name="connsiteX48" fmla="*/ 566163 w 607639"/>
              <a:gd name="connsiteY48" fmla="*/ 331006 h 551610"/>
              <a:gd name="connsiteX49" fmla="*/ 483299 w 607639"/>
              <a:gd name="connsiteY49" fmla="*/ 331006 h 551610"/>
              <a:gd name="connsiteX50" fmla="*/ 469503 w 607639"/>
              <a:gd name="connsiteY50" fmla="*/ 317230 h 551610"/>
              <a:gd name="connsiteX51" fmla="*/ 483299 w 607639"/>
              <a:gd name="connsiteY51" fmla="*/ 303454 h 551610"/>
              <a:gd name="connsiteX52" fmla="*/ 566163 w 607639"/>
              <a:gd name="connsiteY52" fmla="*/ 303454 h 551610"/>
              <a:gd name="connsiteX53" fmla="*/ 579958 w 607639"/>
              <a:gd name="connsiteY53" fmla="*/ 289589 h 551610"/>
              <a:gd name="connsiteX54" fmla="*/ 579958 w 607639"/>
              <a:gd name="connsiteY54" fmla="*/ 124189 h 551610"/>
              <a:gd name="connsiteX55" fmla="*/ 566163 w 607639"/>
              <a:gd name="connsiteY55" fmla="*/ 110413 h 551610"/>
              <a:gd name="connsiteX56" fmla="*/ 41387 w 607639"/>
              <a:gd name="connsiteY56" fmla="*/ 110413 h 551610"/>
              <a:gd name="connsiteX57" fmla="*/ 27592 w 607639"/>
              <a:gd name="connsiteY57" fmla="*/ 124189 h 551610"/>
              <a:gd name="connsiteX58" fmla="*/ 27592 w 607639"/>
              <a:gd name="connsiteY58" fmla="*/ 289589 h 551610"/>
              <a:gd name="connsiteX59" fmla="*/ 41387 w 607639"/>
              <a:gd name="connsiteY59" fmla="*/ 303454 h 551610"/>
              <a:gd name="connsiteX60" fmla="*/ 165728 w 607639"/>
              <a:gd name="connsiteY60" fmla="*/ 303454 h 551610"/>
              <a:gd name="connsiteX61" fmla="*/ 165728 w 607639"/>
              <a:gd name="connsiteY61" fmla="*/ 151741 h 551610"/>
              <a:gd name="connsiteX62" fmla="*/ 179524 w 607639"/>
              <a:gd name="connsiteY62" fmla="*/ 137965 h 551610"/>
              <a:gd name="connsiteX63" fmla="*/ 193319 w 607639"/>
              <a:gd name="connsiteY63" fmla="*/ 151741 h 551610"/>
              <a:gd name="connsiteX64" fmla="*/ 193319 w 607639"/>
              <a:gd name="connsiteY64" fmla="*/ 331006 h 551610"/>
              <a:gd name="connsiteX65" fmla="*/ 179524 w 607639"/>
              <a:gd name="connsiteY65" fmla="*/ 344782 h 551610"/>
              <a:gd name="connsiteX66" fmla="*/ 165728 w 607639"/>
              <a:gd name="connsiteY66" fmla="*/ 331006 h 551610"/>
              <a:gd name="connsiteX67" fmla="*/ 41387 w 607639"/>
              <a:gd name="connsiteY67" fmla="*/ 331006 h 551610"/>
              <a:gd name="connsiteX68" fmla="*/ 0 w 607639"/>
              <a:gd name="connsiteY68" fmla="*/ 289589 h 551610"/>
              <a:gd name="connsiteX69" fmla="*/ 0 w 607639"/>
              <a:gd name="connsiteY69" fmla="*/ 124189 h 551610"/>
              <a:gd name="connsiteX70" fmla="*/ 41387 w 607639"/>
              <a:gd name="connsiteY70" fmla="*/ 82773 h 551610"/>
              <a:gd name="connsiteX71" fmla="*/ 234814 w 607639"/>
              <a:gd name="connsiteY71" fmla="*/ 0 h 551610"/>
              <a:gd name="connsiteX72" fmla="*/ 372824 w 607639"/>
              <a:gd name="connsiteY72" fmla="*/ 0 h 551610"/>
              <a:gd name="connsiteX73" fmla="*/ 414289 w 607639"/>
              <a:gd name="connsiteY73" fmla="*/ 41443 h 551610"/>
              <a:gd name="connsiteX74" fmla="*/ 414289 w 607639"/>
              <a:gd name="connsiteY74" fmla="*/ 55228 h 551610"/>
              <a:gd name="connsiteX75" fmla="*/ 400408 w 607639"/>
              <a:gd name="connsiteY75" fmla="*/ 69013 h 551610"/>
              <a:gd name="connsiteX76" fmla="*/ 386616 w 607639"/>
              <a:gd name="connsiteY76" fmla="*/ 55228 h 551610"/>
              <a:gd name="connsiteX77" fmla="*/ 386616 w 607639"/>
              <a:gd name="connsiteY77" fmla="*/ 41443 h 551610"/>
              <a:gd name="connsiteX78" fmla="*/ 372824 w 607639"/>
              <a:gd name="connsiteY78" fmla="*/ 27658 h 551610"/>
              <a:gd name="connsiteX79" fmla="*/ 234814 w 607639"/>
              <a:gd name="connsiteY79" fmla="*/ 27658 h 551610"/>
              <a:gd name="connsiteX80" fmla="*/ 220933 w 607639"/>
              <a:gd name="connsiteY80" fmla="*/ 41443 h 551610"/>
              <a:gd name="connsiteX81" fmla="*/ 220933 w 607639"/>
              <a:gd name="connsiteY81" fmla="*/ 55228 h 551610"/>
              <a:gd name="connsiteX82" fmla="*/ 207141 w 607639"/>
              <a:gd name="connsiteY82" fmla="*/ 69013 h 551610"/>
              <a:gd name="connsiteX83" fmla="*/ 193349 w 607639"/>
              <a:gd name="connsiteY83" fmla="*/ 55228 h 551610"/>
              <a:gd name="connsiteX84" fmla="*/ 193349 w 607639"/>
              <a:gd name="connsiteY84" fmla="*/ 41443 h 551610"/>
              <a:gd name="connsiteX85" fmla="*/ 234814 w 607639"/>
              <a:gd name="connsiteY85" fmla="*/ 0 h 551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607639" h="551610">
                <a:moveTo>
                  <a:pt x="400421" y="358543"/>
                </a:moveTo>
                <a:cubicBezTo>
                  <a:pt x="408696" y="358543"/>
                  <a:pt x="414302" y="364053"/>
                  <a:pt x="414302" y="372317"/>
                </a:cubicBezTo>
                <a:cubicBezTo>
                  <a:pt x="414302" y="380581"/>
                  <a:pt x="419819" y="386179"/>
                  <a:pt x="428094" y="386179"/>
                </a:cubicBezTo>
                <a:cubicBezTo>
                  <a:pt x="436370" y="386179"/>
                  <a:pt x="441887" y="380581"/>
                  <a:pt x="441887" y="372317"/>
                </a:cubicBezTo>
                <a:cubicBezTo>
                  <a:pt x="441887" y="364053"/>
                  <a:pt x="447404" y="358543"/>
                  <a:pt x="455680" y="358543"/>
                </a:cubicBezTo>
                <a:cubicBezTo>
                  <a:pt x="463955" y="358543"/>
                  <a:pt x="469472" y="364053"/>
                  <a:pt x="469472" y="372317"/>
                </a:cubicBezTo>
                <a:cubicBezTo>
                  <a:pt x="469472" y="395776"/>
                  <a:pt x="451497" y="413725"/>
                  <a:pt x="428094" y="413725"/>
                </a:cubicBezTo>
                <a:cubicBezTo>
                  <a:pt x="404603" y="413725"/>
                  <a:pt x="386628" y="395776"/>
                  <a:pt x="386628" y="372317"/>
                </a:cubicBezTo>
                <a:cubicBezTo>
                  <a:pt x="386628" y="364053"/>
                  <a:pt x="392145" y="358543"/>
                  <a:pt x="400421" y="358543"/>
                </a:cubicBezTo>
                <a:close/>
                <a:moveTo>
                  <a:pt x="151962" y="358543"/>
                </a:moveTo>
                <a:cubicBezTo>
                  <a:pt x="160240" y="358543"/>
                  <a:pt x="165758" y="364053"/>
                  <a:pt x="165758" y="372317"/>
                </a:cubicBezTo>
                <a:cubicBezTo>
                  <a:pt x="165758" y="380581"/>
                  <a:pt x="171276" y="386179"/>
                  <a:pt x="179554" y="386179"/>
                </a:cubicBezTo>
                <a:cubicBezTo>
                  <a:pt x="187831" y="386179"/>
                  <a:pt x="193349" y="380581"/>
                  <a:pt x="193349" y="372317"/>
                </a:cubicBezTo>
                <a:cubicBezTo>
                  <a:pt x="193349" y="364053"/>
                  <a:pt x="198867" y="358543"/>
                  <a:pt x="207144" y="358543"/>
                </a:cubicBezTo>
                <a:cubicBezTo>
                  <a:pt x="215422" y="358543"/>
                  <a:pt x="220940" y="364053"/>
                  <a:pt x="220940" y="372317"/>
                </a:cubicBezTo>
                <a:cubicBezTo>
                  <a:pt x="220940" y="395776"/>
                  <a:pt x="203050" y="413725"/>
                  <a:pt x="179554" y="413725"/>
                </a:cubicBezTo>
                <a:cubicBezTo>
                  <a:pt x="156057" y="413725"/>
                  <a:pt x="138167" y="395776"/>
                  <a:pt x="138167" y="372317"/>
                </a:cubicBezTo>
                <a:cubicBezTo>
                  <a:pt x="138167" y="364053"/>
                  <a:pt x="143685" y="358543"/>
                  <a:pt x="151962" y="358543"/>
                </a:cubicBezTo>
                <a:close/>
                <a:moveTo>
                  <a:pt x="41387" y="358543"/>
                </a:moveTo>
                <a:cubicBezTo>
                  <a:pt x="49754" y="358543"/>
                  <a:pt x="55273" y="364054"/>
                  <a:pt x="55273" y="372321"/>
                </a:cubicBezTo>
                <a:lnTo>
                  <a:pt x="55273" y="510277"/>
                </a:lnTo>
                <a:cubicBezTo>
                  <a:pt x="55273" y="518544"/>
                  <a:pt x="60791" y="524055"/>
                  <a:pt x="69069" y="524055"/>
                </a:cubicBezTo>
                <a:lnTo>
                  <a:pt x="538588" y="524055"/>
                </a:lnTo>
                <a:cubicBezTo>
                  <a:pt x="546866" y="524055"/>
                  <a:pt x="552384" y="518544"/>
                  <a:pt x="552384" y="510277"/>
                </a:cubicBezTo>
                <a:lnTo>
                  <a:pt x="552384" y="372321"/>
                </a:lnTo>
                <a:cubicBezTo>
                  <a:pt x="552384" y="364054"/>
                  <a:pt x="557903" y="358543"/>
                  <a:pt x="566181" y="358543"/>
                </a:cubicBezTo>
                <a:cubicBezTo>
                  <a:pt x="574458" y="358543"/>
                  <a:pt x="579977" y="364054"/>
                  <a:pt x="579977" y="372321"/>
                </a:cubicBezTo>
                <a:lnTo>
                  <a:pt x="579977" y="510277"/>
                </a:lnTo>
                <a:cubicBezTo>
                  <a:pt x="579977" y="533744"/>
                  <a:pt x="562086" y="551610"/>
                  <a:pt x="538588" y="551610"/>
                </a:cubicBezTo>
                <a:lnTo>
                  <a:pt x="69069" y="551610"/>
                </a:lnTo>
                <a:cubicBezTo>
                  <a:pt x="45571" y="551610"/>
                  <a:pt x="27591" y="533744"/>
                  <a:pt x="27591" y="510277"/>
                </a:cubicBezTo>
                <a:lnTo>
                  <a:pt x="27591" y="372321"/>
                </a:lnTo>
                <a:cubicBezTo>
                  <a:pt x="27591" y="364054"/>
                  <a:pt x="33110" y="358543"/>
                  <a:pt x="41387" y="358543"/>
                </a:cubicBezTo>
                <a:close/>
                <a:moveTo>
                  <a:pt x="428088" y="137955"/>
                </a:moveTo>
                <a:cubicBezTo>
                  <a:pt x="436363" y="137955"/>
                  <a:pt x="441880" y="143465"/>
                  <a:pt x="441880" y="151731"/>
                </a:cubicBezTo>
                <a:lnTo>
                  <a:pt x="441880" y="331005"/>
                </a:lnTo>
                <a:cubicBezTo>
                  <a:pt x="441880" y="339271"/>
                  <a:pt x="436363" y="344782"/>
                  <a:pt x="428088" y="344782"/>
                </a:cubicBezTo>
                <a:cubicBezTo>
                  <a:pt x="419813" y="344782"/>
                  <a:pt x="414296" y="339271"/>
                  <a:pt x="414296" y="331005"/>
                </a:cubicBezTo>
                <a:lnTo>
                  <a:pt x="234821" y="331005"/>
                </a:lnTo>
                <a:cubicBezTo>
                  <a:pt x="226457" y="331005"/>
                  <a:pt x="220940" y="325494"/>
                  <a:pt x="220940" y="317229"/>
                </a:cubicBezTo>
                <a:cubicBezTo>
                  <a:pt x="220940" y="308963"/>
                  <a:pt x="226457" y="303452"/>
                  <a:pt x="234821" y="303452"/>
                </a:cubicBezTo>
                <a:lnTo>
                  <a:pt x="414296" y="303452"/>
                </a:lnTo>
                <a:lnTo>
                  <a:pt x="414296" y="151731"/>
                </a:lnTo>
                <a:cubicBezTo>
                  <a:pt x="414296" y="143465"/>
                  <a:pt x="419813" y="137955"/>
                  <a:pt x="428088" y="137955"/>
                </a:cubicBezTo>
                <a:close/>
                <a:moveTo>
                  <a:pt x="41387" y="82773"/>
                </a:moveTo>
                <a:lnTo>
                  <a:pt x="566163" y="82773"/>
                </a:lnTo>
                <a:cubicBezTo>
                  <a:pt x="589660" y="82773"/>
                  <a:pt x="607639" y="100726"/>
                  <a:pt x="607639" y="124189"/>
                </a:cubicBezTo>
                <a:lnTo>
                  <a:pt x="607639" y="289589"/>
                </a:lnTo>
                <a:cubicBezTo>
                  <a:pt x="607639" y="313053"/>
                  <a:pt x="589660" y="331006"/>
                  <a:pt x="566163" y="331006"/>
                </a:cubicBezTo>
                <a:lnTo>
                  <a:pt x="483299" y="331006"/>
                </a:lnTo>
                <a:cubicBezTo>
                  <a:pt x="475021" y="331006"/>
                  <a:pt x="469503" y="325495"/>
                  <a:pt x="469503" y="317230"/>
                </a:cubicBezTo>
                <a:cubicBezTo>
                  <a:pt x="469503" y="308964"/>
                  <a:pt x="475021" y="303454"/>
                  <a:pt x="483299" y="303454"/>
                </a:cubicBezTo>
                <a:lnTo>
                  <a:pt x="566163" y="303454"/>
                </a:lnTo>
                <a:cubicBezTo>
                  <a:pt x="574440" y="303454"/>
                  <a:pt x="579958" y="297944"/>
                  <a:pt x="579958" y="289589"/>
                </a:cubicBezTo>
                <a:lnTo>
                  <a:pt x="579958" y="124189"/>
                </a:lnTo>
                <a:cubicBezTo>
                  <a:pt x="579958" y="115924"/>
                  <a:pt x="574440" y="110413"/>
                  <a:pt x="566163" y="110413"/>
                </a:cubicBezTo>
                <a:lnTo>
                  <a:pt x="41387" y="110413"/>
                </a:lnTo>
                <a:cubicBezTo>
                  <a:pt x="33110" y="110413"/>
                  <a:pt x="27592" y="115924"/>
                  <a:pt x="27592" y="124189"/>
                </a:cubicBezTo>
                <a:lnTo>
                  <a:pt x="27592" y="289589"/>
                </a:lnTo>
                <a:cubicBezTo>
                  <a:pt x="27592" y="297944"/>
                  <a:pt x="33110" y="303454"/>
                  <a:pt x="41387" y="303454"/>
                </a:cubicBezTo>
                <a:lnTo>
                  <a:pt x="165728" y="303454"/>
                </a:lnTo>
                <a:lnTo>
                  <a:pt x="165728" y="151741"/>
                </a:lnTo>
                <a:cubicBezTo>
                  <a:pt x="165728" y="143476"/>
                  <a:pt x="171246" y="137965"/>
                  <a:pt x="179524" y="137965"/>
                </a:cubicBezTo>
                <a:cubicBezTo>
                  <a:pt x="187801" y="137965"/>
                  <a:pt x="193319" y="143476"/>
                  <a:pt x="193319" y="151741"/>
                </a:cubicBezTo>
                <a:lnTo>
                  <a:pt x="193319" y="331006"/>
                </a:lnTo>
                <a:cubicBezTo>
                  <a:pt x="193319" y="339271"/>
                  <a:pt x="187801" y="344782"/>
                  <a:pt x="179524" y="344782"/>
                </a:cubicBezTo>
                <a:cubicBezTo>
                  <a:pt x="171246" y="344782"/>
                  <a:pt x="165728" y="339271"/>
                  <a:pt x="165728" y="331006"/>
                </a:cubicBezTo>
                <a:lnTo>
                  <a:pt x="41387" y="331006"/>
                </a:lnTo>
                <a:cubicBezTo>
                  <a:pt x="17979" y="331006"/>
                  <a:pt x="0" y="313053"/>
                  <a:pt x="0" y="289589"/>
                </a:cubicBezTo>
                <a:lnTo>
                  <a:pt x="0" y="124189"/>
                </a:lnTo>
                <a:cubicBezTo>
                  <a:pt x="0" y="100726"/>
                  <a:pt x="17979" y="82773"/>
                  <a:pt x="41387" y="82773"/>
                </a:cubicBezTo>
                <a:close/>
                <a:moveTo>
                  <a:pt x="234814" y="0"/>
                </a:moveTo>
                <a:lnTo>
                  <a:pt x="372824" y="0"/>
                </a:lnTo>
                <a:cubicBezTo>
                  <a:pt x="396315" y="0"/>
                  <a:pt x="414289" y="17964"/>
                  <a:pt x="414289" y="41443"/>
                </a:cubicBezTo>
                <a:lnTo>
                  <a:pt x="414289" y="55228"/>
                </a:lnTo>
                <a:cubicBezTo>
                  <a:pt x="414289" y="63499"/>
                  <a:pt x="408683" y="69013"/>
                  <a:pt x="400408" y="69013"/>
                </a:cubicBezTo>
                <a:cubicBezTo>
                  <a:pt x="392133" y="69013"/>
                  <a:pt x="386616" y="63499"/>
                  <a:pt x="386616" y="55228"/>
                </a:cubicBezTo>
                <a:lnTo>
                  <a:pt x="386616" y="41443"/>
                </a:lnTo>
                <a:cubicBezTo>
                  <a:pt x="386616" y="33172"/>
                  <a:pt x="381099" y="27658"/>
                  <a:pt x="372824" y="27658"/>
                </a:cubicBezTo>
                <a:lnTo>
                  <a:pt x="234814" y="27658"/>
                </a:lnTo>
                <a:cubicBezTo>
                  <a:pt x="226450" y="27658"/>
                  <a:pt x="220933" y="33172"/>
                  <a:pt x="220933" y="41443"/>
                </a:cubicBezTo>
                <a:lnTo>
                  <a:pt x="220933" y="55228"/>
                </a:lnTo>
                <a:cubicBezTo>
                  <a:pt x="220933" y="63499"/>
                  <a:pt x="215416" y="69013"/>
                  <a:pt x="207141" y="69013"/>
                </a:cubicBezTo>
                <a:cubicBezTo>
                  <a:pt x="198866" y="69013"/>
                  <a:pt x="193349" y="63499"/>
                  <a:pt x="193349" y="55228"/>
                </a:cubicBezTo>
                <a:lnTo>
                  <a:pt x="193349" y="41443"/>
                </a:lnTo>
                <a:cubicBezTo>
                  <a:pt x="193349" y="17964"/>
                  <a:pt x="211323" y="0"/>
                  <a:pt x="23481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椭圆 9"/>
          <p:cNvSpPr/>
          <p:nvPr/>
        </p:nvSpPr>
        <p:spPr>
          <a:xfrm>
            <a:off x="6960849" y="1994300"/>
            <a:ext cx="807004" cy="806205"/>
          </a:xfrm>
          <a:custGeom>
            <a:avLst/>
            <a:gdLst>
              <a:gd name="connsiteX0" fmla="*/ 71957 w 578004"/>
              <a:gd name="connsiteY0" fmla="*/ 173984 h 577432"/>
              <a:gd name="connsiteX1" fmla="*/ 85808 w 578004"/>
              <a:gd name="connsiteY1" fmla="*/ 186884 h 577432"/>
              <a:gd name="connsiteX2" fmla="*/ 85808 w 578004"/>
              <a:gd name="connsiteY2" fmla="*/ 298378 h 577432"/>
              <a:gd name="connsiteX3" fmla="*/ 71957 w 578004"/>
              <a:gd name="connsiteY3" fmla="*/ 311278 h 577432"/>
              <a:gd name="connsiteX4" fmla="*/ 59030 w 578004"/>
              <a:gd name="connsiteY4" fmla="*/ 298378 h 577432"/>
              <a:gd name="connsiteX5" fmla="*/ 59030 w 578004"/>
              <a:gd name="connsiteY5" fmla="*/ 186884 h 577432"/>
              <a:gd name="connsiteX6" fmla="*/ 71957 w 578004"/>
              <a:gd name="connsiteY6" fmla="*/ 173984 h 577432"/>
              <a:gd name="connsiteX7" fmla="*/ 254571 w 578004"/>
              <a:gd name="connsiteY7" fmla="*/ 171273 h 577432"/>
              <a:gd name="connsiteX8" fmla="*/ 405859 w 578004"/>
              <a:gd name="connsiteY8" fmla="*/ 203508 h 577432"/>
              <a:gd name="connsiteX9" fmla="*/ 427998 w 578004"/>
              <a:gd name="connsiteY9" fmla="*/ 203508 h 577432"/>
              <a:gd name="connsiteX10" fmla="*/ 446448 w 578004"/>
              <a:gd name="connsiteY10" fmla="*/ 210876 h 577432"/>
              <a:gd name="connsiteX11" fmla="*/ 434456 w 578004"/>
              <a:gd name="connsiteY11" fmla="*/ 301133 h 577432"/>
              <a:gd name="connsiteX12" fmla="*/ 452906 w 578004"/>
              <a:gd name="connsiteY12" fmla="*/ 316790 h 577432"/>
              <a:gd name="connsiteX13" fmla="*/ 472278 w 578004"/>
              <a:gd name="connsiteY13" fmla="*/ 301133 h 577432"/>
              <a:gd name="connsiteX14" fmla="*/ 459363 w 578004"/>
              <a:gd name="connsiteY14" fmla="*/ 210876 h 577432"/>
              <a:gd name="connsiteX15" fmla="*/ 477813 w 578004"/>
              <a:gd name="connsiteY15" fmla="*/ 203508 h 577432"/>
              <a:gd name="connsiteX16" fmla="*/ 503642 w 578004"/>
              <a:gd name="connsiteY16" fmla="*/ 203508 h 577432"/>
              <a:gd name="connsiteX17" fmla="*/ 527627 w 578004"/>
              <a:gd name="connsiteY17" fmla="*/ 220086 h 577432"/>
              <a:gd name="connsiteX18" fmla="*/ 576519 w 578004"/>
              <a:gd name="connsiteY18" fmla="*/ 344420 h 577432"/>
              <a:gd name="connsiteX19" fmla="*/ 561759 w 578004"/>
              <a:gd name="connsiteY19" fmla="*/ 378497 h 577432"/>
              <a:gd name="connsiteX20" fmla="*/ 527627 w 578004"/>
              <a:gd name="connsiteY20" fmla="*/ 363761 h 577432"/>
              <a:gd name="connsiteX21" fmla="*/ 504565 w 578004"/>
              <a:gd name="connsiteY21" fmla="*/ 303896 h 577432"/>
              <a:gd name="connsiteX22" fmla="*/ 504565 w 578004"/>
              <a:gd name="connsiteY22" fmla="*/ 376655 h 577432"/>
              <a:gd name="connsiteX23" fmla="*/ 514712 w 578004"/>
              <a:gd name="connsiteY23" fmla="*/ 548881 h 577432"/>
              <a:gd name="connsiteX24" fmla="*/ 489805 w 578004"/>
              <a:gd name="connsiteY24" fmla="*/ 576511 h 577432"/>
              <a:gd name="connsiteX25" fmla="*/ 487960 w 578004"/>
              <a:gd name="connsiteY25" fmla="*/ 577432 h 577432"/>
              <a:gd name="connsiteX26" fmla="*/ 462130 w 578004"/>
              <a:gd name="connsiteY26" fmla="*/ 552565 h 577432"/>
              <a:gd name="connsiteX27" fmla="*/ 452906 w 578004"/>
              <a:gd name="connsiteY27" fmla="*/ 404285 h 577432"/>
              <a:gd name="connsiteX28" fmla="*/ 444603 w 578004"/>
              <a:gd name="connsiteY28" fmla="*/ 552565 h 577432"/>
              <a:gd name="connsiteX29" fmla="*/ 418774 w 578004"/>
              <a:gd name="connsiteY29" fmla="*/ 577432 h 577432"/>
              <a:gd name="connsiteX30" fmla="*/ 416929 w 578004"/>
              <a:gd name="connsiteY30" fmla="*/ 576511 h 577432"/>
              <a:gd name="connsiteX31" fmla="*/ 392021 w 578004"/>
              <a:gd name="connsiteY31" fmla="*/ 548881 h 577432"/>
              <a:gd name="connsiteX32" fmla="*/ 402169 w 578004"/>
              <a:gd name="connsiteY32" fmla="*/ 376655 h 577432"/>
              <a:gd name="connsiteX33" fmla="*/ 402169 w 578004"/>
              <a:gd name="connsiteY33" fmla="*/ 256005 h 577432"/>
              <a:gd name="connsiteX34" fmla="*/ 397556 w 578004"/>
              <a:gd name="connsiteY34" fmla="*/ 255084 h 577432"/>
              <a:gd name="connsiteX35" fmla="*/ 244424 w 578004"/>
              <a:gd name="connsiteY35" fmla="*/ 222849 h 577432"/>
              <a:gd name="connsiteX36" fmla="*/ 224129 w 578004"/>
              <a:gd name="connsiteY36" fmla="*/ 191535 h 577432"/>
              <a:gd name="connsiteX37" fmla="*/ 254571 w 578004"/>
              <a:gd name="connsiteY37" fmla="*/ 171273 h 577432"/>
              <a:gd name="connsiteX38" fmla="*/ 190018 w 578004"/>
              <a:gd name="connsiteY38" fmla="*/ 134483 h 577432"/>
              <a:gd name="connsiteX39" fmla="*/ 203869 w 578004"/>
              <a:gd name="connsiteY39" fmla="*/ 147374 h 577432"/>
              <a:gd name="connsiteX40" fmla="*/ 203869 w 578004"/>
              <a:gd name="connsiteY40" fmla="*/ 298387 h 577432"/>
              <a:gd name="connsiteX41" fmla="*/ 190018 w 578004"/>
              <a:gd name="connsiteY41" fmla="*/ 311278 h 577432"/>
              <a:gd name="connsiteX42" fmla="*/ 177091 w 578004"/>
              <a:gd name="connsiteY42" fmla="*/ 298387 h 577432"/>
              <a:gd name="connsiteX43" fmla="*/ 177091 w 578004"/>
              <a:gd name="connsiteY43" fmla="*/ 147374 h 577432"/>
              <a:gd name="connsiteX44" fmla="*/ 190018 w 578004"/>
              <a:gd name="connsiteY44" fmla="*/ 134483 h 577432"/>
              <a:gd name="connsiteX45" fmla="*/ 453380 w 578004"/>
              <a:gd name="connsiteY45" fmla="*/ 97644 h 577432"/>
              <a:gd name="connsiteX46" fmla="*/ 499909 w 578004"/>
              <a:gd name="connsiteY46" fmla="*/ 144099 h 577432"/>
              <a:gd name="connsiteX47" fmla="*/ 453380 w 578004"/>
              <a:gd name="connsiteY47" fmla="*/ 190554 h 577432"/>
              <a:gd name="connsiteX48" fmla="*/ 406851 w 578004"/>
              <a:gd name="connsiteY48" fmla="*/ 144099 h 577432"/>
              <a:gd name="connsiteX49" fmla="*/ 453380 w 578004"/>
              <a:gd name="connsiteY49" fmla="*/ 97644 h 577432"/>
              <a:gd name="connsiteX50" fmla="*/ 130988 w 578004"/>
              <a:gd name="connsiteY50" fmla="*/ 81962 h 577432"/>
              <a:gd name="connsiteX51" fmla="*/ 144839 w 578004"/>
              <a:gd name="connsiteY51" fmla="*/ 94855 h 577432"/>
              <a:gd name="connsiteX52" fmla="*/ 144839 w 578004"/>
              <a:gd name="connsiteY52" fmla="*/ 298385 h 577432"/>
              <a:gd name="connsiteX53" fmla="*/ 130988 w 578004"/>
              <a:gd name="connsiteY53" fmla="*/ 311278 h 577432"/>
              <a:gd name="connsiteX54" fmla="*/ 118061 w 578004"/>
              <a:gd name="connsiteY54" fmla="*/ 298385 h 577432"/>
              <a:gd name="connsiteX55" fmla="*/ 118061 w 578004"/>
              <a:gd name="connsiteY55" fmla="*/ 94855 h 577432"/>
              <a:gd name="connsiteX56" fmla="*/ 130988 w 578004"/>
              <a:gd name="connsiteY56" fmla="*/ 81962 h 577432"/>
              <a:gd name="connsiteX57" fmla="*/ 25828 w 578004"/>
              <a:gd name="connsiteY57" fmla="*/ 0 h 577432"/>
              <a:gd name="connsiteX58" fmla="*/ 354210 w 578004"/>
              <a:gd name="connsiteY58" fmla="*/ 0 h 577432"/>
              <a:gd name="connsiteX59" fmla="*/ 380960 w 578004"/>
              <a:gd name="connsiteY59" fmla="*/ 26707 h 577432"/>
              <a:gd name="connsiteX60" fmla="*/ 368046 w 578004"/>
              <a:gd name="connsiteY60" fmla="*/ 48810 h 577432"/>
              <a:gd name="connsiteX61" fmla="*/ 368046 w 578004"/>
              <a:gd name="connsiteY61" fmla="*/ 168533 h 577432"/>
              <a:gd name="connsiteX62" fmla="*/ 341296 w 578004"/>
              <a:gd name="connsiteY62" fmla="*/ 163007 h 577432"/>
              <a:gd name="connsiteX63" fmla="*/ 341296 w 578004"/>
              <a:gd name="connsiteY63" fmla="*/ 52494 h 577432"/>
              <a:gd name="connsiteX64" fmla="*/ 39664 w 578004"/>
              <a:gd name="connsiteY64" fmla="*/ 52494 h 577432"/>
              <a:gd name="connsiteX65" fmla="*/ 39664 w 578004"/>
              <a:gd name="connsiteY65" fmla="*/ 340749 h 577432"/>
              <a:gd name="connsiteX66" fmla="*/ 341296 w 578004"/>
              <a:gd name="connsiteY66" fmla="*/ 340749 h 577432"/>
              <a:gd name="connsiteX67" fmla="*/ 341296 w 578004"/>
              <a:gd name="connsiteY67" fmla="*/ 269837 h 577432"/>
              <a:gd name="connsiteX68" fmla="*/ 368046 w 578004"/>
              <a:gd name="connsiteY68" fmla="*/ 275362 h 577432"/>
              <a:gd name="connsiteX69" fmla="*/ 368046 w 578004"/>
              <a:gd name="connsiteY69" fmla="*/ 354564 h 577432"/>
              <a:gd name="connsiteX70" fmla="*/ 354210 w 578004"/>
              <a:gd name="connsiteY70" fmla="*/ 367457 h 577432"/>
              <a:gd name="connsiteX71" fmla="*/ 273959 w 578004"/>
              <a:gd name="connsiteY71" fmla="*/ 367457 h 577432"/>
              <a:gd name="connsiteX72" fmla="*/ 321003 w 578004"/>
              <a:gd name="connsiteY72" fmla="*/ 544278 h 577432"/>
              <a:gd name="connsiteX73" fmla="*/ 302554 w 578004"/>
              <a:gd name="connsiteY73" fmla="*/ 576511 h 577432"/>
              <a:gd name="connsiteX74" fmla="*/ 295175 w 578004"/>
              <a:gd name="connsiteY74" fmla="*/ 577432 h 577432"/>
              <a:gd name="connsiteX75" fmla="*/ 270270 w 578004"/>
              <a:gd name="connsiteY75" fmla="*/ 557171 h 577432"/>
              <a:gd name="connsiteX76" fmla="*/ 219536 w 578004"/>
              <a:gd name="connsiteY76" fmla="*/ 367457 h 577432"/>
              <a:gd name="connsiteX77" fmla="*/ 161424 w 578004"/>
              <a:gd name="connsiteY77" fmla="*/ 367457 h 577432"/>
              <a:gd name="connsiteX78" fmla="*/ 110690 w 578004"/>
              <a:gd name="connsiteY78" fmla="*/ 557171 h 577432"/>
              <a:gd name="connsiteX79" fmla="*/ 85785 w 578004"/>
              <a:gd name="connsiteY79" fmla="*/ 577432 h 577432"/>
              <a:gd name="connsiteX80" fmla="*/ 78406 w 578004"/>
              <a:gd name="connsiteY80" fmla="*/ 576511 h 577432"/>
              <a:gd name="connsiteX81" fmla="*/ 59957 w 578004"/>
              <a:gd name="connsiteY81" fmla="*/ 544278 h 577432"/>
              <a:gd name="connsiteX82" fmla="*/ 107001 w 578004"/>
              <a:gd name="connsiteY82" fmla="*/ 367457 h 577432"/>
              <a:gd name="connsiteX83" fmla="*/ 25828 w 578004"/>
              <a:gd name="connsiteY83" fmla="*/ 367457 h 577432"/>
              <a:gd name="connsiteX84" fmla="*/ 12914 w 578004"/>
              <a:gd name="connsiteY84" fmla="*/ 354564 h 577432"/>
              <a:gd name="connsiteX85" fmla="*/ 12914 w 578004"/>
              <a:gd name="connsiteY85" fmla="*/ 48810 h 577432"/>
              <a:gd name="connsiteX86" fmla="*/ 0 w 578004"/>
              <a:gd name="connsiteY86" fmla="*/ 26707 h 577432"/>
              <a:gd name="connsiteX87" fmla="*/ 25828 w 578004"/>
              <a:gd name="connsiteY87" fmla="*/ 0 h 57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578004" h="577432">
                <a:moveTo>
                  <a:pt x="71957" y="173984"/>
                </a:moveTo>
                <a:cubicBezTo>
                  <a:pt x="79344" y="173984"/>
                  <a:pt x="85808" y="179513"/>
                  <a:pt x="85808" y="186884"/>
                </a:cubicBezTo>
                <a:lnTo>
                  <a:pt x="85808" y="298378"/>
                </a:lnTo>
                <a:cubicBezTo>
                  <a:pt x="85808" y="305749"/>
                  <a:pt x="79344" y="311278"/>
                  <a:pt x="71957" y="311278"/>
                </a:cubicBezTo>
                <a:cubicBezTo>
                  <a:pt x="64570" y="311278"/>
                  <a:pt x="59030" y="305749"/>
                  <a:pt x="59030" y="298378"/>
                </a:cubicBezTo>
                <a:lnTo>
                  <a:pt x="59030" y="186884"/>
                </a:lnTo>
                <a:cubicBezTo>
                  <a:pt x="59030" y="179513"/>
                  <a:pt x="64570" y="173984"/>
                  <a:pt x="71957" y="173984"/>
                </a:cubicBezTo>
                <a:close/>
                <a:moveTo>
                  <a:pt x="254571" y="171273"/>
                </a:moveTo>
                <a:lnTo>
                  <a:pt x="405859" y="203508"/>
                </a:lnTo>
                <a:lnTo>
                  <a:pt x="427998" y="203508"/>
                </a:lnTo>
                <a:cubicBezTo>
                  <a:pt x="435378" y="203508"/>
                  <a:pt x="441836" y="206271"/>
                  <a:pt x="446448" y="210876"/>
                </a:cubicBezTo>
                <a:lnTo>
                  <a:pt x="434456" y="301133"/>
                </a:lnTo>
                <a:lnTo>
                  <a:pt x="452906" y="316790"/>
                </a:lnTo>
                <a:lnTo>
                  <a:pt x="472278" y="301133"/>
                </a:lnTo>
                <a:lnTo>
                  <a:pt x="459363" y="210876"/>
                </a:lnTo>
                <a:cubicBezTo>
                  <a:pt x="463975" y="206271"/>
                  <a:pt x="470433" y="203508"/>
                  <a:pt x="477813" y="203508"/>
                </a:cubicBezTo>
                <a:lnTo>
                  <a:pt x="503642" y="203508"/>
                </a:lnTo>
                <a:cubicBezTo>
                  <a:pt x="514712" y="203508"/>
                  <a:pt x="523937" y="209955"/>
                  <a:pt x="527627" y="220086"/>
                </a:cubicBezTo>
                <a:lnTo>
                  <a:pt x="576519" y="344420"/>
                </a:lnTo>
                <a:cubicBezTo>
                  <a:pt x="581131" y="358235"/>
                  <a:pt x="574674" y="372971"/>
                  <a:pt x="561759" y="378497"/>
                </a:cubicBezTo>
                <a:cubicBezTo>
                  <a:pt x="547922" y="384023"/>
                  <a:pt x="532239" y="377576"/>
                  <a:pt x="527627" y="363761"/>
                </a:cubicBezTo>
                <a:lnTo>
                  <a:pt x="504565" y="303896"/>
                </a:lnTo>
                <a:lnTo>
                  <a:pt x="504565" y="376655"/>
                </a:lnTo>
                <a:lnTo>
                  <a:pt x="514712" y="548881"/>
                </a:lnTo>
                <a:cubicBezTo>
                  <a:pt x="514712" y="563617"/>
                  <a:pt x="503642" y="576511"/>
                  <a:pt x="489805" y="576511"/>
                </a:cubicBezTo>
                <a:cubicBezTo>
                  <a:pt x="488882" y="577432"/>
                  <a:pt x="488882" y="577432"/>
                  <a:pt x="487960" y="577432"/>
                </a:cubicBezTo>
                <a:cubicBezTo>
                  <a:pt x="474123" y="577432"/>
                  <a:pt x="463053" y="566380"/>
                  <a:pt x="462130" y="552565"/>
                </a:cubicBezTo>
                <a:lnTo>
                  <a:pt x="452906" y="404285"/>
                </a:lnTo>
                <a:lnTo>
                  <a:pt x="444603" y="552565"/>
                </a:lnTo>
                <a:cubicBezTo>
                  <a:pt x="443681" y="566380"/>
                  <a:pt x="432611" y="577432"/>
                  <a:pt x="418774" y="577432"/>
                </a:cubicBezTo>
                <a:cubicBezTo>
                  <a:pt x="417851" y="577432"/>
                  <a:pt x="416929" y="577432"/>
                  <a:pt x="416929" y="576511"/>
                </a:cubicBezTo>
                <a:cubicBezTo>
                  <a:pt x="402169" y="576511"/>
                  <a:pt x="391099" y="563617"/>
                  <a:pt x="392021" y="548881"/>
                </a:cubicBezTo>
                <a:lnTo>
                  <a:pt x="402169" y="376655"/>
                </a:lnTo>
                <a:lnTo>
                  <a:pt x="402169" y="256005"/>
                </a:lnTo>
                <a:cubicBezTo>
                  <a:pt x="400324" y="256005"/>
                  <a:pt x="398479" y="255084"/>
                  <a:pt x="397556" y="255084"/>
                </a:cubicBezTo>
                <a:lnTo>
                  <a:pt x="244424" y="222849"/>
                </a:lnTo>
                <a:cubicBezTo>
                  <a:pt x="229664" y="219165"/>
                  <a:pt x="220439" y="205350"/>
                  <a:pt x="224129" y="191535"/>
                </a:cubicBezTo>
                <a:cubicBezTo>
                  <a:pt x="226896" y="176799"/>
                  <a:pt x="240734" y="168510"/>
                  <a:pt x="254571" y="171273"/>
                </a:cubicBezTo>
                <a:close/>
                <a:moveTo>
                  <a:pt x="190018" y="134483"/>
                </a:moveTo>
                <a:cubicBezTo>
                  <a:pt x="197405" y="134483"/>
                  <a:pt x="203869" y="140008"/>
                  <a:pt x="203869" y="147374"/>
                </a:cubicBezTo>
                <a:lnTo>
                  <a:pt x="203869" y="298387"/>
                </a:lnTo>
                <a:cubicBezTo>
                  <a:pt x="203869" y="305753"/>
                  <a:pt x="197405" y="311278"/>
                  <a:pt x="190018" y="311278"/>
                </a:cubicBezTo>
                <a:cubicBezTo>
                  <a:pt x="183555" y="311278"/>
                  <a:pt x="177091" y="305753"/>
                  <a:pt x="177091" y="298387"/>
                </a:cubicBezTo>
                <a:lnTo>
                  <a:pt x="177091" y="147374"/>
                </a:lnTo>
                <a:cubicBezTo>
                  <a:pt x="177091" y="140008"/>
                  <a:pt x="183555" y="134483"/>
                  <a:pt x="190018" y="134483"/>
                </a:cubicBezTo>
                <a:close/>
                <a:moveTo>
                  <a:pt x="453380" y="97644"/>
                </a:moveTo>
                <a:cubicBezTo>
                  <a:pt x="479077" y="97644"/>
                  <a:pt x="499909" y="118443"/>
                  <a:pt x="499909" y="144099"/>
                </a:cubicBezTo>
                <a:cubicBezTo>
                  <a:pt x="499909" y="169755"/>
                  <a:pt x="479077" y="190554"/>
                  <a:pt x="453380" y="190554"/>
                </a:cubicBezTo>
                <a:cubicBezTo>
                  <a:pt x="427683" y="190554"/>
                  <a:pt x="406851" y="169755"/>
                  <a:pt x="406851" y="144099"/>
                </a:cubicBezTo>
                <a:cubicBezTo>
                  <a:pt x="406851" y="118443"/>
                  <a:pt x="427683" y="97644"/>
                  <a:pt x="453380" y="97644"/>
                </a:cubicBezTo>
                <a:close/>
                <a:moveTo>
                  <a:pt x="130988" y="81962"/>
                </a:moveTo>
                <a:cubicBezTo>
                  <a:pt x="138375" y="81962"/>
                  <a:pt x="144839" y="87488"/>
                  <a:pt x="144839" y="94855"/>
                </a:cubicBezTo>
                <a:lnTo>
                  <a:pt x="144839" y="298385"/>
                </a:lnTo>
                <a:cubicBezTo>
                  <a:pt x="144839" y="305752"/>
                  <a:pt x="138375" y="311278"/>
                  <a:pt x="130988" y="311278"/>
                </a:cubicBezTo>
                <a:cubicBezTo>
                  <a:pt x="124525" y="311278"/>
                  <a:pt x="118061" y="305752"/>
                  <a:pt x="118061" y="298385"/>
                </a:cubicBezTo>
                <a:lnTo>
                  <a:pt x="118061" y="94855"/>
                </a:lnTo>
                <a:cubicBezTo>
                  <a:pt x="118061" y="87488"/>
                  <a:pt x="124525" y="81962"/>
                  <a:pt x="130988" y="81962"/>
                </a:cubicBezTo>
                <a:close/>
                <a:moveTo>
                  <a:pt x="25828" y="0"/>
                </a:moveTo>
                <a:lnTo>
                  <a:pt x="354210" y="0"/>
                </a:lnTo>
                <a:cubicBezTo>
                  <a:pt x="368969" y="0"/>
                  <a:pt x="380960" y="11972"/>
                  <a:pt x="380960" y="26707"/>
                </a:cubicBezTo>
                <a:cubicBezTo>
                  <a:pt x="380960" y="35917"/>
                  <a:pt x="375426" y="44205"/>
                  <a:pt x="368046" y="48810"/>
                </a:cubicBezTo>
                <a:lnTo>
                  <a:pt x="368046" y="168533"/>
                </a:lnTo>
                <a:lnTo>
                  <a:pt x="341296" y="163007"/>
                </a:lnTo>
                <a:lnTo>
                  <a:pt x="341296" y="52494"/>
                </a:lnTo>
                <a:lnTo>
                  <a:pt x="39664" y="52494"/>
                </a:lnTo>
                <a:lnTo>
                  <a:pt x="39664" y="340749"/>
                </a:lnTo>
                <a:lnTo>
                  <a:pt x="341296" y="340749"/>
                </a:lnTo>
                <a:lnTo>
                  <a:pt x="341296" y="269837"/>
                </a:lnTo>
                <a:lnTo>
                  <a:pt x="368046" y="275362"/>
                </a:lnTo>
                <a:lnTo>
                  <a:pt x="368046" y="354564"/>
                </a:lnTo>
                <a:cubicBezTo>
                  <a:pt x="368046" y="361010"/>
                  <a:pt x="361589" y="367457"/>
                  <a:pt x="354210" y="367457"/>
                </a:cubicBezTo>
                <a:lnTo>
                  <a:pt x="273959" y="367457"/>
                </a:lnTo>
                <a:lnTo>
                  <a:pt x="321003" y="544278"/>
                </a:lnTo>
                <a:cubicBezTo>
                  <a:pt x="324692" y="558092"/>
                  <a:pt x="316391" y="572827"/>
                  <a:pt x="302554" y="576511"/>
                </a:cubicBezTo>
                <a:cubicBezTo>
                  <a:pt x="299787" y="576511"/>
                  <a:pt x="297942" y="577432"/>
                  <a:pt x="295175" y="577432"/>
                </a:cubicBezTo>
                <a:cubicBezTo>
                  <a:pt x="284106" y="577432"/>
                  <a:pt x="273037" y="569144"/>
                  <a:pt x="270270" y="557171"/>
                </a:cubicBezTo>
                <a:lnTo>
                  <a:pt x="219536" y="367457"/>
                </a:lnTo>
                <a:lnTo>
                  <a:pt x="161424" y="367457"/>
                </a:lnTo>
                <a:lnTo>
                  <a:pt x="110690" y="557171"/>
                </a:lnTo>
                <a:cubicBezTo>
                  <a:pt x="107923" y="569144"/>
                  <a:pt x="96854" y="577432"/>
                  <a:pt x="85785" y="577432"/>
                </a:cubicBezTo>
                <a:cubicBezTo>
                  <a:pt x="83018" y="577432"/>
                  <a:pt x="81173" y="576511"/>
                  <a:pt x="78406" y="576511"/>
                </a:cubicBezTo>
                <a:cubicBezTo>
                  <a:pt x="64569" y="572827"/>
                  <a:pt x="56268" y="558092"/>
                  <a:pt x="59957" y="544278"/>
                </a:cubicBezTo>
                <a:lnTo>
                  <a:pt x="107001" y="367457"/>
                </a:lnTo>
                <a:lnTo>
                  <a:pt x="25828" y="367457"/>
                </a:lnTo>
                <a:cubicBezTo>
                  <a:pt x="19371" y="367457"/>
                  <a:pt x="12914" y="361010"/>
                  <a:pt x="12914" y="354564"/>
                </a:cubicBezTo>
                <a:lnTo>
                  <a:pt x="12914" y="48810"/>
                </a:lnTo>
                <a:cubicBezTo>
                  <a:pt x="5534" y="44205"/>
                  <a:pt x="0" y="35917"/>
                  <a:pt x="0" y="26707"/>
                </a:cubicBezTo>
                <a:cubicBezTo>
                  <a:pt x="0" y="11972"/>
                  <a:pt x="11991" y="0"/>
                  <a:pt x="2582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椭圆 10"/>
          <p:cNvSpPr/>
          <p:nvPr/>
        </p:nvSpPr>
        <p:spPr>
          <a:xfrm>
            <a:off x="9497551" y="1994558"/>
            <a:ext cx="807004" cy="805689"/>
          </a:xfrm>
          <a:custGeom>
            <a:avLst/>
            <a:gdLst>
              <a:gd name="connsiteX0" fmla="*/ 521716 w 606580"/>
              <a:gd name="connsiteY0" fmla="*/ 473869 h 605592"/>
              <a:gd name="connsiteX1" fmla="*/ 474642 w 606580"/>
              <a:gd name="connsiteY1" fmla="*/ 520867 h 605592"/>
              <a:gd name="connsiteX2" fmla="*/ 521716 w 606580"/>
              <a:gd name="connsiteY2" fmla="*/ 567772 h 605592"/>
              <a:gd name="connsiteX3" fmla="*/ 568698 w 606580"/>
              <a:gd name="connsiteY3" fmla="*/ 520867 h 605592"/>
              <a:gd name="connsiteX4" fmla="*/ 521716 w 606580"/>
              <a:gd name="connsiteY4" fmla="*/ 473869 h 605592"/>
              <a:gd name="connsiteX5" fmla="*/ 60630 w 606580"/>
              <a:gd name="connsiteY5" fmla="*/ 401194 h 605592"/>
              <a:gd name="connsiteX6" fmla="*/ 37882 w 606580"/>
              <a:gd name="connsiteY6" fmla="*/ 423905 h 605592"/>
              <a:gd name="connsiteX7" fmla="*/ 60630 w 606580"/>
              <a:gd name="connsiteY7" fmla="*/ 446616 h 605592"/>
              <a:gd name="connsiteX8" fmla="*/ 83378 w 606580"/>
              <a:gd name="connsiteY8" fmla="*/ 423905 h 605592"/>
              <a:gd name="connsiteX9" fmla="*/ 60630 w 606580"/>
              <a:gd name="connsiteY9" fmla="*/ 401194 h 605592"/>
              <a:gd name="connsiteX10" fmla="*/ 242639 w 606580"/>
              <a:gd name="connsiteY10" fmla="*/ 218047 h 605592"/>
              <a:gd name="connsiteX11" fmla="*/ 291153 w 606580"/>
              <a:gd name="connsiteY11" fmla="*/ 266490 h 605592"/>
              <a:gd name="connsiteX12" fmla="*/ 242639 w 606580"/>
              <a:gd name="connsiteY12" fmla="*/ 314933 h 605592"/>
              <a:gd name="connsiteX13" fmla="*/ 194125 w 606580"/>
              <a:gd name="connsiteY13" fmla="*/ 266490 h 605592"/>
              <a:gd name="connsiteX14" fmla="*/ 242639 w 606580"/>
              <a:gd name="connsiteY14" fmla="*/ 218047 h 605592"/>
              <a:gd name="connsiteX15" fmla="*/ 242613 w 606580"/>
              <a:gd name="connsiteY15" fmla="*/ 183170 h 605592"/>
              <a:gd name="connsiteX16" fmla="*/ 159235 w 606580"/>
              <a:gd name="connsiteY16" fmla="*/ 266505 h 605592"/>
              <a:gd name="connsiteX17" fmla="*/ 242613 w 606580"/>
              <a:gd name="connsiteY17" fmla="*/ 349747 h 605592"/>
              <a:gd name="connsiteX18" fmla="*/ 326084 w 606580"/>
              <a:gd name="connsiteY18" fmla="*/ 266505 h 605592"/>
              <a:gd name="connsiteX19" fmla="*/ 242613 w 606580"/>
              <a:gd name="connsiteY19" fmla="*/ 183170 h 605592"/>
              <a:gd name="connsiteX20" fmla="*/ 448923 w 606580"/>
              <a:gd name="connsiteY20" fmla="*/ 37821 h 605592"/>
              <a:gd name="connsiteX21" fmla="*/ 426175 w 606580"/>
              <a:gd name="connsiteY21" fmla="*/ 60532 h 605592"/>
              <a:gd name="connsiteX22" fmla="*/ 448923 w 606580"/>
              <a:gd name="connsiteY22" fmla="*/ 83242 h 605592"/>
              <a:gd name="connsiteX23" fmla="*/ 471671 w 606580"/>
              <a:gd name="connsiteY23" fmla="*/ 60532 h 605592"/>
              <a:gd name="connsiteX24" fmla="*/ 448923 w 606580"/>
              <a:gd name="connsiteY24" fmla="*/ 37821 h 605592"/>
              <a:gd name="connsiteX25" fmla="*/ 448923 w 606580"/>
              <a:gd name="connsiteY25" fmla="*/ 0 h 605592"/>
              <a:gd name="connsiteX26" fmla="*/ 509553 w 606580"/>
              <a:gd name="connsiteY26" fmla="*/ 60532 h 605592"/>
              <a:gd name="connsiteX27" fmla="*/ 448923 w 606580"/>
              <a:gd name="connsiteY27" fmla="*/ 121156 h 605592"/>
              <a:gd name="connsiteX28" fmla="*/ 424132 w 606580"/>
              <a:gd name="connsiteY28" fmla="*/ 115779 h 605592"/>
              <a:gd name="connsiteX29" fmla="*/ 338340 w 606580"/>
              <a:gd name="connsiteY29" fmla="*/ 192255 h 605592"/>
              <a:gd name="connsiteX30" fmla="*/ 363967 w 606580"/>
              <a:gd name="connsiteY30" fmla="*/ 266505 h 605592"/>
              <a:gd name="connsiteX31" fmla="*/ 340662 w 606580"/>
              <a:gd name="connsiteY31" fmla="*/ 337604 h 605592"/>
              <a:gd name="connsiteX32" fmla="*/ 463036 w 606580"/>
              <a:gd name="connsiteY32" fmla="*/ 459779 h 605592"/>
              <a:gd name="connsiteX33" fmla="*/ 521716 w 606580"/>
              <a:gd name="connsiteY33" fmla="*/ 436049 h 605592"/>
              <a:gd name="connsiteX34" fmla="*/ 606580 w 606580"/>
              <a:gd name="connsiteY34" fmla="*/ 520867 h 605592"/>
              <a:gd name="connsiteX35" fmla="*/ 521624 w 606580"/>
              <a:gd name="connsiteY35" fmla="*/ 605592 h 605592"/>
              <a:gd name="connsiteX36" fmla="*/ 436760 w 606580"/>
              <a:gd name="connsiteY36" fmla="*/ 520867 h 605592"/>
              <a:gd name="connsiteX37" fmla="*/ 442052 w 606580"/>
              <a:gd name="connsiteY37" fmla="*/ 492316 h 605592"/>
              <a:gd name="connsiteX38" fmla="*/ 313921 w 606580"/>
              <a:gd name="connsiteY38" fmla="*/ 364394 h 605592"/>
              <a:gd name="connsiteX39" fmla="*/ 242613 w 606580"/>
              <a:gd name="connsiteY39" fmla="*/ 387568 h 605592"/>
              <a:gd name="connsiteX40" fmla="*/ 162764 w 606580"/>
              <a:gd name="connsiteY40" fmla="*/ 357534 h 605592"/>
              <a:gd name="connsiteX41" fmla="*/ 114947 w 606580"/>
              <a:gd name="connsiteY41" fmla="*/ 397394 h 605592"/>
              <a:gd name="connsiteX42" fmla="*/ 121353 w 606580"/>
              <a:gd name="connsiteY42" fmla="*/ 423905 h 605592"/>
              <a:gd name="connsiteX43" fmla="*/ 60630 w 606580"/>
              <a:gd name="connsiteY43" fmla="*/ 484529 h 605592"/>
              <a:gd name="connsiteX44" fmla="*/ 0 w 606580"/>
              <a:gd name="connsiteY44" fmla="*/ 423905 h 605592"/>
              <a:gd name="connsiteX45" fmla="*/ 60630 w 606580"/>
              <a:gd name="connsiteY45" fmla="*/ 363374 h 605592"/>
              <a:gd name="connsiteX46" fmla="*/ 88299 w 606580"/>
              <a:gd name="connsiteY46" fmla="*/ 370326 h 605592"/>
              <a:gd name="connsiteX47" fmla="*/ 138530 w 606580"/>
              <a:gd name="connsiteY47" fmla="*/ 328427 h 605592"/>
              <a:gd name="connsiteX48" fmla="*/ 121353 w 606580"/>
              <a:gd name="connsiteY48" fmla="*/ 266505 h 605592"/>
              <a:gd name="connsiteX49" fmla="*/ 151715 w 606580"/>
              <a:gd name="connsiteY49" fmla="*/ 186507 h 605592"/>
              <a:gd name="connsiteX50" fmla="*/ 90620 w 606580"/>
              <a:gd name="connsiteY50" fmla="*/ 127830 h 605592"/>
              <a:gd name="connsiteX51" fmla="*/ 81057 w 606580"/>
              <a:gd name="connsiteY51" fmla="*/ 129313 h 605592"/>
              <a:gd name="connsiteX52" fmla="*/ 44660 w 606580"/>
              <a:gd name="connsiteY52" fmla="*/ 92976 h 605592"/>
              <a:gd name="connsiteX53" fmla="*/ 81057 w 606580"/>
              <a:gd name="connsiteY53" fmla="*/ 56638 h 605592"/>
              <a:gd name="connsiteX54" fmla="*/ 117454 w 606580"/>
              <a:gd name="connsiteY54" fmla="*/ 92976 h 605592"/>
              <a:gd name="connsiteX55" fmla="*/ 116618 w 606580"/>
              <a:gd name="connsiteY55" fmla="*/ 100299 h 605592"/>
              <a:gd name="connsiteX56" fmla="*/ 181148 w 606580"/>
              <a:gd name="connsiteY56" fmla="*/ 162221 h 605592"/>
              <a:gd name="connsiteX57" fmla="*/ 242613 w 606580"/>
              <a:gd name="connsiteY57" fmla="*/ 145350 h 605592"/>
              <a:gd name="connsiteX58" fmla="*/ 310579 w 606580"/>
              <a:gd name="connsiteY58" fmla="*/ 166114 h 605592"/>
              <a:gd name="connsiteX59" fmla="*/ 396092 w 606580"/>
              <a:gd name="connsiteY59" fmla="*/ 89917 h 605592"/>
              <a:gd name="connsiteX60" fmla="*/ 388200 w 606580"/>
              <a:gd name="connsiteY60" fmla="*/ 60532 h 605592"/>
              <a:gd name="connsiteX61" fmla="*/ 448923 w 606580"/>
              <a:gd name="connsiteY61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606580" h="605592">
                <a:moveTo>
                  <a:pt x="521716" y="473869"/>
                </a:moveTo>
                <a:cubicBezTo>
                  <a:pt x="495812" y="473869"/>
                  <a:pt x="474642" y="494911"/>
                  <a:pt x="474642" y="520867"/>
                </a:cubicBezTo>
                <a:cubicBezTo>
                  <a:pt x="474642" y="546729"/>
                  <a:pt x="495812" y="567772"/>
                  <a:pt x="521716" y="567772"/>
                </a:cubicBezTo>
                <a:cubicBezTo>
                  <a:pt x="547621" y="567772"/>
                  <a:pt x="568698" y="546729"/>
                  <a:pt x="568698" y="520867"/>
                </a:cubicBezTo>
                <a:cubicBezTo>
                  <a:pt x="568698" y="495004"/>
                  <a:pt x="547621" y="473869"/>
                  <a:pt x="521716" y="473869"/>
                </a:cubicBezTo>
                <a:close/>
                <a:moveTo>
                  <a:pt x="60630" y="401194"/>
                </a:moveTo>
                <a:cubicBezTo>
                  <a:pt x="48096" y="401194"/>
                  <a:pt x="37882" y="411391"/>
                  <a:pt x="37882" y="423905"/>
                </a:cubicBezTo>
                <a:cubicBezTo>
                  <a:pt x="37882" y="436512"/>
                  <a:pt x="48096" y="446616"/>
                  <a:pt x="60630" y="446616"/>
                </a:cubicBezTo>
                <a:cubicBezTo>
                  <a:pt x="73165" y="446616"/>
                  <a:pt x="83378" y="436512"/>
                  <a:pt x="83378" y="423905"/>
                </a:cubicBezTo>
                <a:cubicBezTo>
                  <a:pt x="83378" y="411391"/>
                  <a:pt x="73165" y="401194"/>
                  <a:pt x="60630" y="401194"/>
                </a:cubicBezTo>
                <a:close/>
                <a:moveTo>
                  <a:pt x="242639" y="218047"/>
                </a:moveTo>
                <a:cubicBezTo>
                  <a:pt x="269433" y="218047"/>
                  <a:pt x="291153" y="239736"/>
                  <a:pt x="291153" y="266490"/>
                </a:cubicBezTo>
                <a:cubicBezTo>
                  <a:pt x="291153" y="293244"/>
                  <a:pt x="269433" y="314933"/>
                  <a:pt x="242639" y="314933"/>
                </a:cubicBezTo>
                <a:cubicBezTo>
                  <a:pt x="215845" y="314933"/>
                  <a:pt x="194125" y="293244"/>
                  <a:pt x="194125" y="266490"/>
                </a:cubicBezTo>
                <a:cubicBezTo>
                  <a:pt x="194125" y="239736"/>
                  <a:pt x="215845" y="218047"/>
                  <a:pt x="242639" y="218047"/>
                </a:cubicBezTo>
                <a:close/>
                <a:moveTo>
                  <a:pt x="242613" y="183170"/>
                </a:moveTo>
                <a:cubicBezTo>
                  <a:pt x="196653" y="183170"/>
                  <a:pt x="159235" y="220527"/>
                  <a:pt x="159235" y="266505"/>
                </a:cubicBezTo>
                <a:cubicBezTo>
                  <a:pt x="159235" y="312390"/>
                  <a:pt x="196653" y="349747"/>
                  <a:pt x="242613" y="349747"/>
                </a:cubicBezTo>
                <a:cubicBezTo>
                  <a:pt x="288666" y="349747"/>
                  <a:pt x="326084" y="312390"/>
                  <a:pt x="326084" y="266505"/>
                </a:cubicBezTo>
                <a:cubicBezTo>
                  <a:pt x="326084" y="220527"/>
                  <a:pt x="288666" y="183170"/>
                  <a:pt x="242613" y="183170"/>
                </a:cubicBezTo>
                <a:close/>
                <a:moveTo>
                  <a:pt x="448923" y="37821"/>
                </a:moveTo>
                <a:cubicBezTo>
                  <a:pt x="436389" y="37821"/>
                  <a:pt x="426175" y="48017"/>
                  <a:pt x="426175" y="60532"/>
                </a:cubicBezTo>
                <a:cubicBezTo>
                  <a:pt x="426175" y="73138"/>
                  <a:pt x="436389" y="83242"/>
                  <a:pt x="448923" y="83242"/>
                </a:cubicBezTo>
                <a:cubicBezTo>
                  <a:pt x="461458" y="83242"/>
                  <a:pt x="471671" y="73138"/>
                  <a:pt x="471671" y="60532"/>
                </a:cubicBezTo>
                <a:cubicBezTo>
                  <a:pt x="471671" y="48017"/>
                  <a:pt x="461458" y="37821"/>
                  <a:pt x="448923" y="37821"/>
                </a:cubicBezTo>
                <a:close/>
                <a:moveTo>
                  <a:pt x="448923" y="0"/>
                </a:moveTo>
                <a:cubicBezTo>
                  <a:pt x="482349" y="0"/>
                  <a:pt x="509553" y="27160"/>
                  <a:pt x="509553" y="60532"/>
                </a:cubicBezTo>
                <a:cubicBezTo>
                  <a:pt x="509553" y="93995"/>
                  <a:pt x="482441" y="121156"/>
                  <a:pt x="448923" y="121156"/>
                </a:cubicBezTo>
                <a:cubicBezTo>
                  <a:pt x="440102" y="121156"/>
                  <a:pt x="431653" y="119116"/>
                  <a:pt x="424132" y="115779"/>
                </a:cubicBezTo>
                <a:lnTo>
                  <a:pt x="338340" y="192255"/>
                </a:lnTo>
                <a:cubicBezTo>
                  <a:pt x="354310" y="212741"/>
                  <a:pt x="363967" y="238510"/>
                  <a:pt x="363967" y="266505"/>
                </a:cubicBezTo>
                <a:cubicBezTo>
                  <a:pt x="363967" y="293109"/>
                  <a:pt x="355239" y="317674"/>
                  <a:pt x="340662" y="337604"/>
                </a:cubicBezTo>
                <a:lnTo>
                  <a:pt x="463036" y="459779"/>
                </a:lnTo>
                <a:cubicBezTo>
                  <a:pt x="478263" y="445133"/>
                  <a:pt x="498876" y="436049"/>
                  <a:pt x="521716" y="436049"/>
                </a:cubicBezTo>
                <a:cubicBezTo>
                  <a:pt x="568605" y="436049"/>
                  <a:pt x="606580" y="474055"/>
                  <a:pt x="606580" y="520867"/>
                </a:cubicBezTo>
                <a:cubicBezTo>
                  <a:pt x="606580" y="567679"/>
                  <a:pt x="568605" y="605592"/>
                  <a:pt x="521624" y="605592"/>
                </a:cubicBezTo>
                <a:cubicBezTo>
                  <a:pt x="474735" y="605592"/>
                  <a:pt x="436760" y="567679"/>
                  <a:pt x="436760" y="520867"/>
                </a:cubicBezTo>
                <a:cubicBezTo>
                  <a:pt x="436760" y="510763"/>
                  <a:pt x="438803" y="501215"/>
                  <a:pt x="442052" y="492316"/>
                </a:cubicBezTo>
                <a:lnTo>
                  <a:pt x="313921" y="364394"/>
                </a:lnTo>
                <a:cubicBezTo>
                  <a:pt x="293866" y="378947"/>
                  <a:pt x="269261" y="387568"/>
                  <a:pt x="242613" y="387568"/>
                </a:cubicBezTo>
                <a:cubicBezTo>
                  <a:pt x="211973" y="387568"/>
                  <a:pt x="184119" y="376166"/>
                  <a:pt x="162764" y="357534"/>
                </a:cubicBezTo>
                <a:lnTo>
                  <a:pt x="114947" y="397394"/>
                </a:lnTo>
                <a:cubicBezTo>
                  <a:pt x="118939" y="405458"/>
                  <a:pt x="121353" y="414357"/>
                  <a:pt x="121353" y="423905"/>
                </a:cubicBezTo>
                <a:cubicBezTo>
                  <a:pt x="121353" y="457369"/>
                  <a:pt x="94149" y="484529"/>
                  <a:pt x="60630" y="484529"/>
                </a:cubicBezTo>
                <a:cubicBezTo>
                  <a:pt x="27205" y="484529"/>
                  <a:pt x="0" y="457369"/>
                  <a:pt x="0" y="423905"/>
                </a:cubicBezTo>
                <a:cubicBezTo>
                  <a:pt x="0" y="390534"/>
                  <a:pt x="27205" y="363374"/>
                  <a:pt x="60630" y="363374"/>
                </a:cubicBezTo>
                <a:cubicBezTo>
                  <a:pt x="70658" y="363374"/>
                  <a:pt x="79943" y="366062"/>
                  <a:pt x="88299" y="370326"/>
                </a:cubicBezTo>
                <a:lnTo>
                  <a:pt x="138530" y="328427"/>
                </a:lnTo>
                <a:cubicBezTo>
                  <a:pt x="127667" y="310258"/>
                  <a:pt x="121353" y="289123"/>
                  <a:pt x="121353" y="266505"/>
                </a:cubicBezTo>
                <a:cubicBezTo>
                  <a:pt x="121353" y="235822"/>
                  <a:pt x="132866" y="207828"/>
                  <a:pt x="151715" y="186507"/>
                </a:cubicBezTo>
                <a:lnTo>
                  <a:pt x="90620" y="127830"/>
                </a:lnTo>
                <a:cubicBezTo>
                  <a:pt x="87556" y="128757"/>
                  <a:pt x="84399" y="129313"/>
                  <a:pt x="81057" y="129313"/>
                </a:cubicBezTo>
                <a:cubicBezTo>
                  <a:pt x="60909" y="129313"/>
                  <a:pt x="44660" y="113091"/>
                  <a:pt x="44660" y="92976"/>
                </a:cubicBezTo>
                <a:cubicBezTo>
                  <a:pt x="44660" y="72953"/>
                  <a:pt x="60909" y="56638"/>
                  <a:pt x="81057" y="56638"/>
                </a:cubicBezTo>
                <a:cubicBezTo>
                  <a:pt x="101112" y="56638"/>
                  <a:pt x="117454" y="72953"/>
                  <a:pt x="117454" y="92976"/>
                </a:cubicBezTo>
                <a:cubicBezTo>
                  <a:pt x="117454" y="95478"/>
                  <a:pt x="117175" y="97981"/>
                  <a:pt x="116618" y="100299"/>
                </a:cubicBezTo>
                <a:lnTo>
                  <a:pt x="181148" y="162221"/>
                </a:lnTo>
                <a:cubicBezTo>
                  <a:pt x="199160" y="151560"/>
                  <a:pt x="220144" y="145350"/>
                  <a:pt x="242613" y="145350"/>
                </a:cubicBezTo>
                <a:cubicBezTo>
                  <a:pt x="267868" y="145350"/>
                  <a:pt x="291266" y="153044"/>
                  <a:pt x="310579" y="166114"/>
                </a:cubicBezTo>
                <a:lnTo>
                  <a:pt x="396092" y="89917"/>
                </a:lnTo>
                <a:cubicBezTo>
                  <a:pt x="391264" y="81203"/>
                  <a:pt x="388200" y="71284"/>
                  <a:pt x="388200" y="60532"/>
                </a:cubicBezTo>
                <a:cubicBezTo>
                  <a:pt x="388200" y="27160"/>
                  <a:pt x="415405" y="0"/>
                  <a:pt x="4489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490351" y="4504823"/>
            <a:ext cx="1601192" cy="46445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027053" y="4504823"/>
            <a:ext cx="1601192" cy="46445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6563755" y="4504823"/>
            <a:ext cx="1601192" cy="46445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9100457" y="4504823"/>
            <a:ext cx="1601192" cy="46445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265671" y="3077155"/>
            <a:ext cx="2050552" cy="1082326"/>
            <a:chOff x="7885432" y="3464575"/>
            <a:chExt cx="2050552" cy="1082326"/>
          </a:xfrm>
        </p:grpSpPr>
        <p:sp>
          <p:nvSpPr>
            <p:cNvPr id="18" name="矩形 17"/>
            <p:cNvSpPr/>
            <p:nvPr/>
          </p:nvSpPr>
          <p:spPr>
            <a:xfrm>
              <a:off x="7885432" y="3848633"/>
              <a:ext cx="2050552" cy="69826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5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885432" y="3464575"/>
              <a:ext cx="2050552" cy="3877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802373" y="3077155"/>
            <a:ext cx="2050552" cy="1082326"/>
            <a:chOff x="7885432" y="3464575"/>
            <a:chExt cx="2050552" cy="1082326"/>
          </a:xfrm>
        </p:grpSpPr>
        <p:sp>
          <p:nvSpPr>
            <p:cNvPr id="21" name="矩形 20"/>
            <p:cNvSpPr/>
            <p:nvPr/>
          </p:nvSpPr>
          <p:spPr>
            <a:xfrm>
              <a:off x="7885432" y="3848633"/>
              <a:ext cx="2050552" cy="69826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5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885432" y="3464575"/>
              <a:ext cx="2050552" cy="3877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339075" y="3077155"/>
            <a:ext cx="2050552" cy="1082326"/>
            <a:chOff x="7885432" y="3464575"/>
            <a:chExt cx="2050552" cy="1082326"/>
          </a:xfrm>
        </p:grpSpPr>
        <p:sp>
          <p:nvSpPr>
            <p:cNvPr id="24" name="矩形 23"/>
            <p:cNvSpPr/>
            <p:nvPr/>
          </p:nvSpPr>
          <p:spPr>
            <a:xfrm>
              <a:off x="7885432" y="3848633"/>
              <a:ext cx="2050552" cy="69826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5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7885432" y="3464575"/>
              <a:ext cx="2050552" cy="3877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875777" y="3077155"/>
            <a:ext cx="2050552" cy="1082326"/>
            <a:chOff x="7885432" y="3464575"/>
            <a:chExt cx="2050552" cy="1082326"/>
          </a:xfrm>
        </p:grpSpPr>
        <p:sp>
          <p:nvSpPr>
            <p:cNvPr id="27" name="矩形 26"/>
            <p:cNvSpPr/>
            <p:nvPr/>
          </p:nvSpPr>
          <p:spPr>
            <a:xfrm>
              <a:off x="7885432" y="3848633"/>
              <a:ext cx="2050552" cy="69826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5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885432" y="3464575"/>
              <a:ext cx="2050552" cy="3877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29" name="矩形 28"/>
          <p:cNvSpPr/>
          <p:nvPr/>
        </p:nvSpPr>
        <p:spPr>
          <a:xfrm>
            <a:off x="1562469" y="4552677"/>
            <a:ext cx="1456956" cy="3877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4099171" y="4552677"/>
            <a:ext cx="1456956" cy="3877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1" name="矩形 30"/>
          <p:cNvSpPr/>
          <p:nvPr/>
        </p:nvSpPr>
        <p:spPr>
          <a:xfrm>
            <a:off x="6635873" y="4552677"/>
            <a:ext cx="1456956" cy="3877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2" name="矩形 31"/>
          <p:cNvSpPr/>
          <p:nvPr/>
        </p:nvSpPr>
        <p:spPr>
          <a:xfrm>
            <a:off x="9172575" y="4552677"/>
            <a:ext cx="1456956" cy="3877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1254510" y="298903"/>
            <a:ext cx="3766991" cy="758481"/>
            <a:chOff x="2976152" y="4555718"/>
            <a:chExt cx="3766991" cy="758481"/>
          </a:xfrm>
        </p:grpSpPr>
        <p:sp>
          <p:nvSpPr>
            <p:cNvPr id="51" name="文本框 50"/>
            <p:cNvSpPr txBox="1"/>
            <p:nvPr/>
          </p:nvSpPr>
          <p:spPr>
            <a:xfrm>
              <a:off x="2976152" y="5067978"/>
              <a:ext cx="376699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2976152" y="4555718"/>
              <a:ext cx="26084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bg1">
                      <a:lumMod val="75000"/>
                    </a:schemeClr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  <a:sym typeface="+mn-lt"/>
                </a:rPr>
                <a:t>工作措施实施</a:t>
              </a:r>
            </a:p>
          </p:txBody>
        </p:sp>
      </p:grpSp>
      <p:sp>
        <p:nvSpPr>
          <p:cNvPr id="53" name="矩形 52"/>
          <p:cNvSpPr/>
          <p:nvPr/>
        </p:nvSpPr>
        <p:spPr>
          <a:xfrm>
            <a:off x="376862" y="85808"/>
            <a:ext cx="8149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03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405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96714" y="1889846"/>
            <a:ext cx="8187108" cy="1573620"/>
            <a:chOff x="2296714" y="1889846"/>
            <a:chExt cx="8187108" cy="1573620"/>
          </a:xfrm>
        </p:grpSpPr>
        <p:grpSp>
          <p:nvGrpSpPr>
            <p:cNvPr id="42" name="组合 41"/>
            <p:cNvGrpSpPr/>
            <p:nvPr/>
          </p:nvGrpSpPr>
          <p:grpSpPr>
            <a:xfrm>
              <a:off x="3784919" y="2355595"/>
              <a:ext cx="749145" cy="642125"/>
              <a:chOff x="3619819" y="2253995"/>
              <a:chExt cx="749145" cy="642125"/>
            </a:xfrm>
          </p:grpSpPr>
          <p:sp>
            <p:nvSpPr>
              <p:cNvPr id="25" name="任意多边形: 形状 17"/>
              <p:cNvSpPr/>
              <p:nvPr/>
            </p:nvSpPr>
            <p:spPr>
              <a:xfrm>
                <a:off x="3619819" y="2253995"/>
                <a:ext cx="749145" cy="642125"/>
              </a:xfrm>
              <a:custGeom>
                <a:avLst/>
                <a:gdLst/>
                <a:ahLst/>
                <a:cxnLst/>
                <a:rect l="l" t="t" r="r" b="b"/>
                <a:pathLst>
                  <a:path w="228600" h="195943">
                    <a:moveTo>
                      <a:pt x="97972" y="114300"/>
                    </a:moveTo>
                    <a:lnTo>
                      <a:pt x="130629" y="114300"/>
                    </a:lnTo>
                    <a:lnTo>
                      <a:pt x="130629" y="130629"/>
                    </a:lnTo>
                    <a:lnTo>
                      <a:pt x="97972" y="130629"/>
                    </a:lnTo>
                    <a:close/>
                    <a:moveTo>
                      <a:pt x="0" y="114300"/>
                    </a:moveTo>
                    <a:lnTo>
                      <a:pt x="85725" y="114300"/>
                    </a:lnTo>
                    <a:lnTo>
                      <a:pt x="85725" y="134711"/>
                    </a:lnTo>
                    <a:cubicBezTo>
                      <a:pt x="85725" y="136922"/>
                      <a:pt x="86533" y="138836"/>
                      <a:pt x="88149" y="140452"/>
                    </a:cubicBezTo>
                    <a:cubicBezTo>
                      <a:pt x="89765" y="142067"/>
                      <a:pt x="91678" y="142875"/>
                      <a:pt x="93889" y="142875"/>
                    </a:cubicBezTo>
                    <a:lnTo>
                      <a:pt x="134711" y="142875"/>
                    </a:lnTo>
                    <a:cubicBezTo>
                      <a:pt x="136922" y="142875"/>
                      <a:pt x="138836" y="142067"/>
                      <a:pt x="140451" y="140452"/>
                    </a:cubicBezTo>
                    <a:cubicBezTo>
                      <a:pt x="142067" y="138836"/>
                      <a:pt x="142875" y="136922"/>
                      <a:pt x="142875" y="134711"/>
                    </a:cubicBezTo>
                    <a:lnTo>
                      <a:pt x="142875" y="114300"/>
                    </a:lnTo>
                    <a:lnTo>
                      <a:pt x="228600" y="114300"/>
                    </a:lnTo>
                    <a:lnTo>
                      <a:pt x="228600" y="175532"/>
                    </a:lnTo>
                    <a:cubicBezTo>
                      <a:pt x="228600" y="181145"/>
                      <a:pt x="226602" y="185950"/>
                      <a:pt x="222604" y="189947"/>
                    </a:cubicBezTo>
                    <a:cubicBezTo>
                      <a:pt x="218607" y="193945"/>
                      <a:pt x="213802" y="195943"/>
                      <a:pt x="208189" y="195943"/>
                    </a:cubicBezTo>
                    <a:lnTo>
                      <a:pt x="20411" y="195943"/>
                    </a:lnTo>
                    <a:cubicBezTo>
                      <a:pt x="14798" y="195943"/>
                      <a:pt x="9993" y="193945"/>
                      <a:pt x="5996" y="189947"/>
                    </a:cubicBezTo>
                    <a:cubicBezTo>
                      <a:pt x="1999" y="185950"/>
                      <a:pt x="0" y="181145"/>
                      <a:pt x="0" y="175532"/>
                    </a:cubicBezTo>
                    <a:close/>
                    <a:moveTo>
                      <a:pt x="81643" y="16329"/>
                    </a:moveTo>
                    <a:lnTo>
                      <a:pt x="81643" y="32657"/>
                    </a:lnTo>
                    <a:lnTo>
                      <a:pt x="146957" y="32657"/>
                    </a:lnTo>
                    <a:lnTo>
                      <a:pt x="146957" y="16329"/>
                    </a:lnTo>
                    <a:close/>
                    <a:moveTo>
                      <a:pt x="77561" y="0"/>
                    </a:moveTo>
                    <a:lnTo>
                      <a:pt x="151039" y="0"/>
                    </a:lnTo>
                    <a:cubicBezTo>
                      <a:pt x="154441" y="0"/>
                      <a:pt x="157333" y="1191"/>
                      <a:pt x="159714" y="3572"/>
                    </a:cubicBezTo>
                    <a:cubicBezTo>
                      <a:pt x="162095" y="5953"/>
                      <a:pt x="163286" y="8845"/>
                      <a:pt x="163286" y="12247"/>
                    </a:cubicBezTo>
                    <a:lnTo>
                      <a:pt x="163286" y="32657"/>
                    </a:lnTo>
                    <a:lnTo>
                      <a:pt x="208189" y="32657"/>
                    </a:lnTo>
                    <a:cubicBezTo>
                      <a:pt x="213802" y="32657"/>
                      <a:pt x="218607" y="34656"/>
                      <a:pt x="222604" y="38653"/>
                    </a:cubicBezTo>
                    <a:cubicBezTo>
                      <a:pt x="226602" y="42650"/>
                      <a:pt x="228600" y="47455"/>
                      <a:pt x="228600" y="53068"/>
                    </a:cubicBezTo>
                    <a:lnTo>
                      <a:pt x="228600" y="102054"/>
                    </a:lnTo>
                    <a:lnTo>
                      <a:pt x="0" y="102054"/>
                    </a:lnTo>
                    <a:lnTo>
                      <a:pt x="0" y="53068"/>
                    </a:lnTo>
                    <a:cubicBezTo>
                      <a:pt x="0" y="47455"/>
                      <a:pt x="1999" y="42650"/>
                      <a:pt x="5996" y="38653"/>
                    </a:cubicBezTo>
                    <a:cubicBezTo>
                      <a:pt x="9993" y="34656"/>
                      <a:pt x="14798" y="32657"/>
                      <a:pt x="20411" y="32657"/>
                    </a:cubicBezTo>
                    <a:lnTo>
                      <a:pt x="65314" y="32657"/>
                    </a:lnTo>
                    <a:lnTo>
                      <a:pt x="65314" y="12247"/>
                    </a:lnTo>
                    <a:cubicBezTo>
                      <a:pt x="65314" y="8845"/>
                      <a:pt x="66505" y="5953"/>
                      <a:pt x="68886" y="3572"/>
                    </a:cubicBezTo>
                    <a:cubicBezTo>
                      <a:pt x="71268" y="1191"/>
                      <a:pt x="74159" y="0"/>
                      <a:pt x="7756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任意多边形: 形状 16"/>
              <p:cNvSpPr/>
              <p:nvPr/>
            </p:nvSpPr>
            <p:spPr>
              <a:xfrm>
                <a:off x="3619819" y="2502717"/>
                <a:ext cx="749145" cy="393403"/>
              </a:xfrm>
              <a:custGeom>
                <a:avLst/>
                <a:gdLst>
                  <a:gd name="connsiteX0" fmla="*/ 321064 w 749145"/>
                  <a:gd name="connsiteY0" fmla="*/ 125851 h 393403"/>
                  <a:gd name="connsiteX1" fmla="*/ 428084 w 749145"/>
                  <a:gd name="connsiteY1" fmla="*/ 125851 h 393403"/>
                  <a:gd name="connsiteX2" fmla="*/ 428084 w 749145"/>
                  <a:gd name="connsiteY2" fmla="*/ 179363 h 393403"/>
                  <a:gd name="connsiteX3" fmla="*/ 321064 w 749145"/>
                  <a:gd name="connsiteY3" fmla="*/ 179363 h 393403"/>
                  <a:gd name="connsiteX4" fmla="*/ 0 w 749145"/>
                  <a:gd name="connsiteY4" fmla="*/ 125851 h 393403"/>
                  <a:gd name="connsiteX5" fmla="*/ 280930 w 749145"/>
                  <a:gd name="connsiteY5" fmla="*/ 125851 h 393403"/>
                  <a:gd name="connsiteX6" fmla="*/ 280930 w 749145"/>
                  <a:gd name="connsiteY6" fmla="*/ 192740 h 393403"/>
                  <a:gd name="connsiteX7" fmla="*/ 288873 w 749145"/>
                  <a:gd name="connsiteY7" fmla="*/ 211554 h 393403"/>
                  <a:gd name="connsiteX8" fmla="*/ 307684 w 749145"/>
                  <a:gd name="connsiteY8" fmla="*/ 219494 h 393403"/>
                  <a:gd name="connsiteX9" fmla="*/ 441462 w 749145"/>
                  <a:gd name="connsiteY9" fmla="*/ 219494 h 393403"/>
                  <a:gd name="connsiteX10" fmla="*/ 460272 w 749145"/>
                  <a:gd name="connsiteY10" fmla="*/ 211554 h 393403"/>
                  <a:gd name="connsiteX11" fmla="*/ 468216 w 749145"/>
                  <a:gd name="connsiteY11" fmla="*/ 192740 h 393403"/>
                  <a:gd name="connsiteX12" fmla="*/ 468216 w 749145"/>
                  <a:gd name="connsiteY12" fmla="*/ 125851 h 393403"/>
                  <a:gd name="connsiteX13" fmla="*/ 749145 w 749145"/>
                  <a:gd name="connsiteY13" fmla="*/ 125851 h 393403"/>
                  <a:gd name="connsiteX14" fmla="*/ 749145 w 749145"/>
                  <a:gd name="connsiteY14" fmla="*/ 326514 h 393403"/>
                  <a:gd name="connsiteX15" fmla="*/ 729496 w 749145"/>
                  <a:gd name="connsiteY15" fmla="*/ 373754 h 393403"/>
                  <a:gd name="connsiteX16" fmla="*/ 682256 w 749145"/>
                  <a:gd name="connsiteY16" fmla="*/ 393403 h 393403"/>
                  <a:gd name="connsiteX17" fmla="*/ 66889 w 749145"/>
                  <a:gd name="connsiteY17" fmla="*/ 393403 h 393403"/>
                  <a:gd name="connsiteX18" fmla="*/ 19650 w 749145"/>
                  <a:gd name="connsiteY18" fmla="*/ 373754 h 393403"/>
                  <a:gd name="connsiteX19" fmla="*/ 0 w 749145"/>
                  <a:gd name="connsiteY19" fmla="*/ 326514 h 393403"/>
                  <a:gd name="connsiteX20" fmla="*/ 0 w 749145"/>
                  <a:gd name="connsiteY20" fmla="*/ 0 h 393403"/>
                  <a:gd name="connsiteX21" fmla="*/ 749145 w 749145"/>
                  <a:gd name="connsiteY21" fmla="*/ 0 h 393403"/>
                  <a:gd name="connsiteX22" fmla="*/ 749145 w 749145"/>
                  <a:gd name="connsiteY22" fmla="*/ 85719 h 393403"/>
                  <a:gd name="connsiteX23" fmla="*/ 0 w 749145"/>
                  <a:gd name="connsiteY23" fmla="*/ 85719 h 393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749145" h="393403">
                    <a:moveTo>
                      <a:pt x="321064" y="125851"/>
                    </a:moveTo>
                    <a:lnTo>
                      <a:pt x="428084" y="125851"/>
                    </a:lnTo>
                    <a:lnTo>
                      <a:pt x="428084" y="179363"/>
                    </a:lnTo>
                    <a:lnTo>
                      <a:pt x="321064" y="179363"/>
                    </a:lnTo>
                    <a:close/>
                    <a:moveTo>
                      <a:pt x="0" y="125851"/>
                    </a:moveTo>
                    <a:lnTo>
                      <a:pt x="280930" y="125851"/>
                    </a:lnTo>
                    <a:lnTo>
                      <a:pt x="280930" y="192740"/>
                    </a:lnTo>
                    <a:cubicBezTo>
                      <a:pt x="280930" y="199985"/>
                      <a:pt x="283577" y="206258"/>
                      <a:pt x="288873" y="211554"/>
                    </a:cubicBezTo>
                    <a:cubicBezTo>
                      <a:pt x="294169" y="216846"/>
                      <a:pt x="300438" y="219494"/>
                      <a:pt x="307684" y="219494"/>
                    </a:cubicBezTo>
                    <a:lnTo>
                      <a:pt x="441462" y="219494"/>
                    </a:lnTo>
                    <a:cubicBezTo>
                      <a:pt x="448707" y="219494"/>
                      <a:pt x="454980" y="216846"/>
                      <a:pt x="460272" y="211554"/>
                    </a:cubicBezTo>
                    <a:cubicBezTo>
                      <a:pt x="465568" y="206258"/>
                      <a:pt x="468216" y="199985"/>
                      <a:pt x="468216" y="192740"/>
                    </a:cubicBezTo>
                    <a:lnTo>
                      <a:pt x="468216" y="125851"/>
                    </a:lnTo>
                    <a:lnTo>
                      <a:pt x="749145" y="125851"/>
                    </a:lnTo>
                    <a:lnTo>
                      <a:pt x="749145" y="326514"/>
                    </a:lnTo>
                    <a:cubicBezTo>
                      <a:pt x="749145" y="344909"/>
                      <a:pt x="742598" y="360655"/>
                      <a:pt x="729496" y="373754"/>
                    </a:cubicBezTo>
                    <a:cubicBezTo>
                      <a:pt x="716397" y="386856"/>
                      <a:pt x="700651" y="393403"/>
                      <a:pt x="682256" y="393403"/>
                    </a:cubicBezTo>
                    <a:lnTo>
                      <a:pt x="66889" y="393403"/>
                    </a:lnTo>
                    <a:cubicBezTo>
                      <a:pt x="48495" y="393403"/>
                      <a:pt x="32748" y="386856"/>
                      <a:pt x="19650" y="373754"/>
                    </a:cubicBezTo>
                    <a:cubicBezTo>
                      <a:pt x="6551" y="360655"/>
                      <a:pt x="0" y="344909"/>
                      <a:pt x="0" y="326514"/>
                    </a:cubicBezTo>
                    <a:close/>
                    <a:moveTo>
                      <a:pt x="0" y="0"/>
                    </a:moveTo>
                    <a:lnTo>
                      <a:pt x="749145" y="0"/>
                    </a:lnTo>
                    <a:lnTo>
                      <a:pt x="749145" y="85719"/>
                    </a:lnTo>
                    <a:lnTo>
                      <a:pt x="0" y="85719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7" name="椭圆 26"/>
            <p:cNvSpPr/>
            <p:nvPr/>
          </p:nvSpPr>
          <p:spPr>
            <a:xfrm>
              <a:off x="3372681" y="1889847"/>
              <a:ext cx="1573619" cy="1573619"/>
            </a:xfrm>
            <a:prstGeom prst="ellipse">
              <a:avLst/>
            </a:prstGeom>
            <a:noFill/>
            <a:ln w="101600">
              <a:solidFill>
                <a:schemeClr val="tx1">
                  <a:lumMod val="20000"/>
                  <a:lumOff val="8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弧形 27"/>
            <p:cNvSpPr/>
            <p:nvPr/>
          </p:nvSpPr>
          <p:spPr>
            <a:xfrm>
              <a:off x="3372680" y="1889846"/>
              <a:ext cx="1573619" cy="1573619"/>
            </a:xfrm>
            <a:prstGeom prst="arc">
              <a:avLst>
                <a:gd name="adj1" fmla="val 477211"/>
                <a:gd name="adj2" fmla="val 2885092"/>
              </a:avLst>
            </a:prstGeom>
            <a:noFill/>
            <a:ln w="101600" cap="rnd">
              <a:solidFill>
                <a:schemeClr val="accent1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弧形 28"/>
            <p:cNvSpPr/>
            <p:nvPr/>
          </p:nvSpPr>
          <p:spPr>
            <a:xfrm>
              <a:off x="3372680" y="1889846"/>
              <a:ext cx="1573619" cy="1573619"/>
            </a:xfrm>
            <a:prstGeom prst="arc">
              <a:avLst>
                <a:gd name="adj1" fmla="val 2844938"/>
                <a:gd name="adj2" fmla="val 17452842"/>
              </a:avLst>
            </a:prstGeom>
            <a:noFill/>
            <a:ln w="101600" cap="rnd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4988831" y="2577735"/>
              <a:ext cx="84308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0"/>
            <p:cNvSpPr txBox="1"/>
            <p:nvPr/>
          </p:nvSpPr>
          <p:spPr>
            <a:xfrm>
              <a:off x="5321266" y="2170303"/>
              <a:ext cx="583814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45%</a:t>
              </a: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4712385" y="3311382"/>
              <a:ext cx="84308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26"/>
            <p:cNvSpPr txBox="1"/>
            <p:nvPr/>
          </p:nvSpPr>
          <p:spPr>
            <a:xfrm>
              <a:off x="5030562" y="2931675"/>
              <a:ext cx="590226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30%</a:t>
              </a:r>
            </a:p>
          </p:txBody>
        </p:sp>
        <p:sp>
          <p:nvSpPr>
            <p:cNvPr id="35" name="椭圆 34"/>
            <p:cNvSpPr/>
            <p:nvPr/>
          </p:nvSpPr>
          <p:spPr>
            <a:xfrm>
              <a:off x="2989813" y="2586278"/>
              <a:ext cx="180753" cy="1807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774700" dist="850900" dir="2700000" algn="tl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2409274" y="2676654"/>
              <a:ext cx="548640" cy="0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60"/>
            <p:cNvSpPr txBox="1"/>
            <p:nvPr/>
          </p:nvSpPr>
          <p:spPr>
            <a:xfrm>
              <a:off x="2296714" y="2244862"/>
              <a:ext cx="575461" cy="328716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en-US" altLang="zh-CN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85%</a:t>
              </a: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6280046" y="2242101"/>
              <a:ext cx="4203776" cy="869105"/>
              <a:chOff x="874712" y="3344238"/>
              <a:chExt cx="4203776" cy="869105"/>
            </a:xfrm>
          </p:grpSpPr>
          <p:sp>
            <p:nvSpPr>
              <p:cNvPr id="37" name="矩形 36">
                <a:extLst>
                  <a:ext uri="{FF2B5EF4-FFF2-40B4-BE49-F238E27FC236}">
                    <a16:creationId xmlns:a16="http://schemas.microsoft.com/office/drawing/2014/main" id="{E3EB1709-6D20-4440-8800-976CC5E9712E}"/>
                  </a:ext>
                </a:extLst>
              </p:cNvPr>
              <p:cNvSpPr/>
              <p:nvPr/>
            </p:nvSpPr>
            <p:spPr>
              <a:xfrm>
                <a:off x="874712" y="3677812"/>
                <a:ext cx="4203776" cy="535531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>
                        <a:lumMod val="8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bg1">
                        <a:lumMod val="8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2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id="{CBCE2F27-1948-4AAF-B7D2-B7B4F23C2784}"/>
                  </a:ext>
                </a:extLst>
              </p:cNvPr>
              <p:cNvSpPr/>
              <p:nvPr/>
            </p:nvSpPr>
            <p:spPr>
              <a:xfrm>
                <a:off x="874712" y="3344238"/>
                <a:ext cx="2241974" cy="387798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b="1" dirty="0">
                    <a:solidFill>
                      <a:schemeClr val="bg1">
                        <a:lumMod val="8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1694687" y="3766781"/>
            <a:ext cx="8091758" cy="1843993"/>
            <a:chOff x="1694687" y="3766781"/>
            <a:chExt cx="8091758" cy="1843993"/>
          </a:xfrm>
        </p:grpSpPr>
        <p:grpSp>
          <p:nvGrpSpPr>
            <p:cNvPr id="43" name="组合 42"/>
            <p:cNvGrpSpPr/>
            <p:nvPr/>
          </p:nvGrpSpPr>
          <p:grpSpPr>
            <a:xfrm>
              <a:off x="7954689" y="4502900"/>
              <a:ext cx="740913" cy="642125"/>
              <a:chOff x="7789589" y="4401300"/>
              <a:chExt cx="740913" cy="642125"/>
            </a:xfrm>
          </p:grpSpPr>
          <p:sp>
            <p:nvSpPr>
              <p:cNvPr id="10" name="任意多边形: 形状 42"/>
              <p:cNvSpPr/>
              <p:nvPr/>
            </p:nvSpPr>
            <p:spPr>
              <a:xfrm>
                <a:off x="7789589" y="4401300"/>
                <a:ext cx="740913" cy="642125"/>
              </a:xfrm>
              <a:custGeom>
                <a:avLst/>
                <a:gdLst/>
                <a:ahLst/>
                <a:cxnLst/>
                <a:rect l="l" t="t" r="r" b="b"/>
                <a:pathLst>
                  <a:path w="244929" h="212272">
                    <a:moveTo>
                      <a:pt x="122465" y="85725"/>
                    </a:moveTo>
                    <a:cubicBezTo>
                      <a:pt x="132585" y="85725"/>
                      <a:pt x="141238" y="89318"/>
                      <a:pt x="148424" y="96505"/>
                    </a:cubicBezTo>
                    <a:cubicBezTo>
                      <a:pt x="155611" y="103691"/>
                      <a:pt x="159204" y="112344"/>
                      <a:pt x="159204" y="122465"/>
                    </a:cubicBezTo>
                    <a:cubicBezTo>
                      <a:pt x="159204" y="132585"/>
                      <a:pt x="155611" y="141238"/>
                      <a:pt x="148424" y="148424"/>
                    </a:cubicBezTo>
                    <a:cubicBezTo>
                      <a:pt x="141238" y="155611"/>
                      <a:pt x="132585" y="159204"/>
                      <a:pt x="122465" y="159204"/>
                    </a:cubicBezTo>
                    <a:cubicBezTo>
                      <a:pt x="112344" y="159204"/>
                      <a:pt x="103691" y="155611"/>
                      <a:pt x="96505" y="148424"/>
                    </a:cubicBezTo>
                    <a:cubicBezTo>
                      <a:pt x="89318" y="141238"/>
                      <a:pt x="85725" y="132585"/>
                      <a:pt x="85725" y="122465"/>
                    </a:cubicBezTo>
                    <a:cubicBezTo>
                      <a:pt x="85725" y="112344"/>
                      <a:pt x="89318" y="103691"/>
                      <a:pt x="96505" y="96505"/>
                    </a:cubicBezTo>
                    <a:cubicBezTo>
                      <a:pt x="103691" y="89318"/>
                      <a:pt x="112344" y="85725"/>
                      <a:pt x="122465" y="85725"/>
                    </a:cubicBezTo>
                    <a:close/>
                    <a:moveTo>
                      <a:pt x="122465" y="65315"/>
                    </a:moveTo>
                    <a:cubicBezTo>
                      <a:pt x="106731" y="65315"/>
                      <a:pt x="93273" y="70906"/>
                      <a:pt x="82090" y="82090"/>
                    </a:cubicBezTo>
                    <a:cubicBezTo>
                      <a:pt x="70906" y="93273"/>
                      <a:pt x="65315" y="106731"/>
                      <a:pt x="65315" y="122465"/>
                    </a:cubicBezTo>
                    <a:cubicBezTo>
                      <a:pt x="65315" y="138198"/>
                      <a:pt x="70906" y="151656"/>
                      <a:pt x="82090" y="162840"/>
                    </a:cubicBezTo>
                    <a:cubicBezTo>
                      <a:pt x="93273" y="174023"/>
                      <a:pt x="106731" y="179615"/>
                      <a:pt x="122465" y="179615"/>
                    </a:cubicBezTo>
                    <a:cubicBezTo>
                      <a:pt x="138198" y="179615"/>
                      <a:pt x="151656" y="174023"/>
                      <a:pt x="162839" y="162840"/>
                    </a:cubicBezTo>
                    <a:cubicBezTo>
                      <a:pt x="174023" y="151656"/>
                      <a:pt x="179615" y="138198"/>
                      <a:pt x="179615" y="122465"/>
                    </a:cubicBezTo>
                    <a:cubicBezTo>
                      <a:pt x="179615" y="106731"/>
                      <a:pt x="174023" y="93273"/>
                      <a:pt x="162839" y="82090"/>
                    </a:cubicBezTo>
                    <a:cubicBezTo>
                      <a:pt x="151656" y="70906"/>
                      <a:pt x="138198" y="65315"/>
                      <a:pt x="122465" y="65315"/>
                    </a:cubicBezTo>
                    <a:close/>
                    <a:moveTo>
                      <a:pt x="89807" y="0"/>
                    </a:moveTo>
                    <a:lnTo>
                      <a:pt x="155122" y="0"/>
                    </a:lnTo>
                    <a:cubicBezTo>
                      <a:pt x="159629" y="0"/>
                      <a:pt x="164030" y="1510"/>
                      <a:pt x="168325" y="4529"/>
                    </a:cubicBezTo>
                    <a:cubicBezTo>
                      <a:pt x="172620" y="7548"/>
                      <a:pt x="175575" y="11141"/>
                      <a:pt x="177191" y="15308"/>
                    </a:cubicBezTo>
                    <a:lnTo>
                      <a:pt x="183697" y="32657"/>
                    </a:lnTo>
                    <a:lnTo>
                      <a:pt x="212272" y="32657"/>
                    </a:lnTo>
                    <a:cubicBezTo>
                      <a:pt x="221286" y="32657"/>
                      <a:pt x="228983" y="35847"/>
                      <a:pt x="235361" y="42225"/>
                    </a:cubicBezTo>
                    <a:cubicBezTo>
                      <a:pt x="241740" y="48603"/>
                      <a:pt x="244929" y="56300"/>
                      <a:pt x="244929" y="65315"/>
                    </a:cubicBezTo>
                    <a:lnTo>
                      <a:pt x="244929" y="179615"/>
                    </a:lnTo>
                    <a:cubicBezTo>
                      <a:pt x="244929" y="188629"/>
                      <a:pt x="241740" y="196326"/>
                      <a:pt x="235361" y="202704"/>
                    </a:cubicBezTo>
                    <a:cubicBezTo>
                      <a:pt x="228983" y="209083"/>
                      <a:pt x="221286" y="212272"/>
                      <a:pt x="212272" y="212272"/>
                    </a:cubicBezTo>
                    <a:lnTo>
                      <a:pt x="32657" y="212272"/>
                    </a:lnTo>
                    <a:cubicBezTo>
                      <a:pt x="23643" y="212272"/>
                      <a:pt x="15946" y="209083"/>
                      <a:pt x="9568" y="202704"/>
                    </a:cubicBezTo>
                    <a:cubicBezTo>
                      <a:pt x="3189" y="196326"/>
                      <a:pt x="0" y="188629"/>
                      <a:pt x="0" y="179615"/>
                    </a:cubicBezTo>
                    <a:lnTo>
                      <a:pt x="0" y="65315"/>
                    </a:lnTo>
                    <a:cubicBezTo>
                      <a:pt x="0" y="56300"/>
                      <a:pt x="3189" y="48603"/>
                      <a:pt x="9568" y="42225"/>
                    </a:cubicBezTo>
                    <a:cubicBezTo>
                      <a:pt x="15946" y="35847"/>
                      <a:pt x="23643" y="32657"/>
                      <a:pt x="32657" y="32657"/>
                    </a:cubicBezTo>
                    <a:lnTo>
                      <a:pt x="61232" y="32657"/>
                    </a:lnTo>
                    <a:lnTo>
                      <a:pt x="67738" y="15308"/>
                    </a:lnTo>
                    <a:cubicBezTo>
                      <a:pt x="69354" y="11141"/>
                      <a:pt x="72309" y="7548"/>
                      <a:pt x="76604" y="4529"/>
                    </a:cubicBezTo>
                    <a:cubicBezTo>
                      <a:pt x="80899" y="1510"/>
                      <a:pt x="85300" y="0"/>
                      <a:pt x="8980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任意多边形: 形状 41"/>
              <p:cNvSpPr/>
              <p:nvPr/>
            </p:nvSpPr>
            <p:spPr>
              <a:xfrm>
                <a:off x="7789589" y="4722362"/>
                <a:ext cx="740913" cy="321063"/>
              </a:xfrm>
              <a:custGeom>
                <a:avLst/>
                <a:gdLst>
                  <a:gd name="connsiteX0" fmla="*/ 272101 w 740913"/>
                  <a:gd name="connsiteY0" fmla="*/ 0 h 321063"/>
                  <a:gd name="connsiteX1" fmla="*/ 468813 w 740913"/>
                  <a:gd name="connsiteY1" fmla="*/ 0 h 321063"/>
                  <a:gd name="connsiteX2" fmla="*/ 473442 w 740913"/>
                  <a:gd name="connsiteY2" fmla="*/ 6802 h 321063"/>
                  <a:gd name="connsiteX3" fmla="*/ 481594 w 740913"/>
                  <a:gd name="connsiteY3" fmla="*/ 49396 h 321063"/>
                  <a:gd name="connsiteX4" fmla="*/ 448985 w 740913"/>
                  <a:gd name="connsiteY4" fmla="*/ 127922 h 321063"/>
                  <a:gd name="connsiteX5" fmla="*/ 370458 w 740913"/>
                  <a:gd name="connsiteY5" fmla="*/ 160532 h 321063"/>
                  <a:gd name="connsiteX6" fmla="*/ 291929 w 740913"/>
                  <a:gd name="connsiteY6" fmla="*/ 127922 h 321063"/>
                  <a:gd name="connsiteX7" fmla="*/ 259319 w 740913"/>
                  <a:gd name="connsiteY7" fmla="*/ 49396 h 321063"/>
                  <a:gd name="connsiteX8" fmla="*/ 267471 w 740913"/>
                  <a:gd name="connsiteY8" fmla="*/ 6802 h 321063"/>
                  <a:gd name="connsiteX9" fmla="*/ 0 w 740913"/>
                  <a:gd name="connsiteY9" fmla="*/ 0 h 321063"/>
                  <a:gd name="connsiteX10" fmla="*/ 207040 w 740913"/>
                  <a:gd name="connsiteY10" fmla="*/ 0 h 321063"/>
                  <a:gd name="connsiteX11" fmla="*/ 197579 w 740913"/>
                  <a:gd name="connsiteY11" fmla="*/ 49396 h 321063"/>
                  <a:gd name="connsiteX12" fmla="*/ 248323 w 740913"/>
                  <a:gd name="connsiteY12" fmla="*/ 171531 h 321063"/>
                  <a:gd name="connsiteX13" fmla="*/ 370458 w 740913"/>
                  <a:gd name="connsiteY13" fmla="*/ 222275 h 321063"/>
                  <a:gd name="connsiteX14" fmla="*/ 492590 w 740913"/>
                  <a:gd name="connsiteY14" fmla="*/ 171531 h 321063"/>
                  <a:gd name="connsiteX15" fmla="*/ 543338 w 740913"/>
                  <a:gd name="connsiteY15" fmla="*/ 49396 h 321063"/>
                  <a:gd name="connsiteX16" fmla="*/ 533876 w 740913"/>
                  <a:gd name="connsiteY16" fmla="*/ 0 h 321063"/>
                  <a:gd name="connsiteX17" fmla="*/ 740913 w 740913"/>
                  <a:gd name="connsiteY17" fmla="*/ 0 h 321063"/>
                  <a:gd name="connsiteX18" fmla="*/ 740913 w 740913"/>
                  <a:gd name="connsiteY18" fmla="*/ 222275 h 321063"/>
                  <a:gd name="connsiteX19" fmla="*/ 711970 w 740913"/>
                  <a:gd name="connsiteY19" fmla="*/ 292120 h 321063"/>
                  <a:gd name="connsiteX20" fmla="*/ 642125 w 740913"/>
                  <a:gd name="connsiteY20" fmla="*/ 321063 h 321063"/>
                  <a:gd name="connsiteX21" fmla="*/ 98788 w 740913"/>
                  <a:gd name="connsiteY21" fmla="*/ 321063 h 321063"/>
                  <a:gd name="connsiteX22" fmla="*/ 28944 w 740913"/>
                  <a:gd name="connsiteY22" fmla="*/ 292120 h 321063"/>
                  <a:gd name="connsiteX23" fmla="*/ 0 w 740913"/>
                  <a:gd name="connsiteY23" fmla="*/ 222275 h 321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740913" h="321063">
                    <a:moveTo>
                      <a:pt x="272101" y="0"/>
                    </a:moveTo>
                    <a:lnTo>
                      <a:pt x="468813" y="0"/>
                    </a:lnTo>
                    <a:lnTo>
                      <a:pt x="473442" y="6802"/>
                    </a:lnTo>
                    <a:cubicBezTo>
                      <a:pt x="478877" y="19890"/>
                      <a:pt x="481594" y="34088"/>
                      <a:pt x="481594" y="49396"/>
                    </a:cubicBezTo>
                    <a:cubicBezTo>
                      <a:pt x="481594" y="80009"/>
                      <a:pt x="470725" y="106185"/>
                      <a:pt x="448985" y="127922"/>
                    </a:cubicBezTo>
                    <a:cubicBezTo>
                      <a:pt x="427247" y="149663"/>
                      <a:pt x="401071" y="160532"/>
                      <a:pt x="370458" y="160532"/>
                    </a:cubicBezTo>
                    <a:cubicBezTo>
                      <a:pt x="339842" y="160532"/>
                      <a:pt x="313667" y="149663"/>
                      <a:pt x="291929" y="127922"/>
                    </a:cubicBezTo>
                    <a:cubicBezTo>
                      <a:pt x="270188" y="106185"/>
                      <a:pt x="259319" y="80009"/>
                      <a:pt x="259319" y="49396"/>
                    </a:cubicBezTo>
                    <a:cubicBezTo>
                      <a:pt x="259319" y="34088"/>
                      <a:pt x="262037" y="19890"/>
                      <a:pt x="267471" y="6802"/>
                    </a:cubicBezTo>
                    <a:close/>
                    <a:moveTo>
                      <a:pt x="0" y="0"/>
                    </a:moveTo>
                    <a:lnTo>
                      <a:pt x="207040" y="0"/>
                    </a:lnTo>
                    <a:lnTo>
                      <a:pt x="197579" y="49396"/>
                    </a:lnTo>
                    <a:cubicBezTo>
                      <a:pt x="197579" y="96989"/>
                      <a:pt x="214492" y="137699"/>
                      <a:pt x="248323" y="171531"/>
                    </a:cubicBezTo>
                    <a:cubicBezTo>
                      <a:pt x="282152" y="205360"/>
                      <a:pt x="322863" y="222275"/>
                      <a:pt x="370458" y="222275"/>
                    </a:cubicBezTo>
                    <a:cubicBezTo>
                      <a:pt x="418051" y="222275"/>
                      <a:pt x="458761" y="205360"/>
                      <a:pt x="492590" y="171531"/>
                    </a:cubicBezTo>
                    <a:cubicBezTo>
                      <a:pt x="526422" y="137699"/>
                      <a:pt x="543338" y="96989"/>
                      <a:pt x="543338" y="49396"/>
                    </a:cubicBezTo>
                    <a:lnTo>
                      <a:pt x="533876" y="0"/>
                    </a:lnTo>
                    <a:lnTo>
                      <a:pt x="740913" y="0"/>
                    </a:lnTo>
                    <a:lnTo>
                      <a:pt x="740913" y="222275"/>
                    </a:lnTo>
                    <a:cubicBezTo>
                      <a:pt x="740913" y="249543"/>
                      <a:pt x="731266" y="272826"/>
                      <a:pt x="711970" y="292120"/>
                    </a:cubicBezTo>
                    <a:cubicBezTo>
                      <a:pt x="692676" y="311416"/>
                      <a:pt x="669393" y="321063"/>
                      <a:pt x="642125" y="321063"/>
                    </a:cubicBezTo>
                    <a:lnTo>
                      <a:pt x="98788" y="321063"/>
                    </a:lnTo>
                    <a:cubicBezTo>
                      <a:pt x="71521" y="321063"/>
                      <a:pt x="48237" y="311416"/>
                      <a:pt x="28944" y="292120"/>
                    </a:cubicBezTo>
                    <a:cubicBezTo>
                      <a:pt x="9647" y="272826"/>
                      <a:pt x="0" y="249543"/>
                      <a:pt x="0" y="222275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" name="椭圆 11"/>
            <p:cNvSpPr/>
            <p:nvPr/>
          </p:nvSpPr>
          <p:spPr>
            <a:xfrm>
              <a:off x="7538338" y="4037155"/>
              <a:ext cx="1573619" cy="1573619"/>
            </a:xfrm>
            <a:prstGeom prst="ellipse">
              <a:avLst/>
            </a:prstGeom>
            <a:noFill/>
            <a:ln w="1016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>
              <a:off x="7538337" y="4037154"/>
              <a:ext cx="1573619" cy="1573619"/>
            </a:xfrm>
            <a:prstGeom prst="arc">
              <a:avLst>
                <a:gd name="adj1" fmla="val 20892080"/>
                <a:gd name="adj2" fmla="val 4149906"/>
              </a:avLst>
            </a:prstGeom>
            <a:noFill/>
            <a:ln w="101600" cap="rnd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>
              <a:off x="7538337" y="4037154"/>
              <a:ext cx="1573619" cy="1573619"/>
            </a:xfrm>
            <a:prstGeom prst="arc">
              <a:avLst>
                <a:gd name="adj1" fmla="val 3949982"/>
                <a:gd name="adj2" fmla="val 17600475"/>
              </a:avLst>
            </a:prstGeom>
            <a:noFill/>
            <a:ln w="101600" cap="rnd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8860542" y="4161513"/>
              <a:ext cx="84308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47"/>
            <p:cNvSpPr txBox="1"/>
            <p:nvPr/>
          </p:nvSpPr>
          <p:spPr>
            <a:xfrm>
              <a:off x="9192977" y="3766781"/>
              <a:ext cx="556563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15%</a:t>
              </a: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8878042" y="5458690"/>
              <a:ext cx="84308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49"/>
            <p:cNvSpPr txBox="1"/>
            <p:nvPr/>
          </p:nvSpPr>
          <p:spPr>
            <a:xfrm>
              <a:off x="9196219" y="5091683"/>
              <a:ext cx="590226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30%</a:t>
              </a:r>
            </a:p>
          </p:txBody>
        </p:sp>
        <p:sp>
          <p:nvSpPr>
            <p:cNvPr id="19" name="椭圆 18"/>
            <p:cNvSpPr/>
            <p:nvPr/>
          </p:nvSpPr>
          <p:spPr>
            <a:xfrm>
              <a:off x="7121983" y="4823962"/>
              <a:ext cx="180753" cy="1807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774700" dist="850900" dir="2700000" algn="tl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6541444" y="4914338"/>
              <a:ext cx="548640" cy="0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62"/>
            <p:cNvSpPr txBox="1"/>
            <p:nvPr/>
          </p:nvSpPr>
          <p:spPr>
            <a:xfrm>
              <a:off x="6360533" y="4519904"/>
              <a:ext cx="575461" cy="328716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en-US" altLang="zh-CN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85%</a:t>
              </a: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1694687" y="4482047"/>
              <a:ext cx="4203776" cy="869105"/>
              <a:chOff x="874712" y="3344238"/>
              <a:chExt cx="4203776" cy="869105"/>
            </a:xfrm>
          </p:grpSpPr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E3EB1709-6D20-4440-8800-976CC5E9712E}"/>
                  </a:ext>
                </a:extLst>
              </p:cNvPr>
              <p:cNvSpPr/>
              <p:nvPr/>
            </p:nvSpPr>
            <p:spPr>
              <a:xfrm>
                <a:off x="874712" y="3677812"/>
                <a:ext cx="4203776" cy="535531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>
                        <a:lumMod val="8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bg1">
                        <a:lumMod val="8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2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CBCE2F27-1948-4AAF-B7D2-B7B4F23C2784}"/>
                  </a:ext>
                </a:extLst>
              </p:cNvPr>
              <p:cNvSpPr/>
              <p:nvPr/>
            </p:nvSpPr>
            <p:spPr>
              <a:xfrm>
                <a:off x="2836514" y="3344238"/>
                <a:ext cx="2241974" cy="387798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600" b="1" dirty="0">
                    <a:solidFill>
                      <a:schemeClr val="bg1">
                        <a:lumMod val="8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1254510" y="298903"/>
            <a:ext cx="3766991" cy="758481"/>
            <a:chOff x="2976152" y="4555718"/>
            <a:chExt cx="3766991" cy="758481"/>
          </a:xfrm>
        </p:grpSpPr>
        <p:sp>
          <p:nvSpPr>
            <p:cNvPr id="59" name="文本框 58"/>
            <p:cNvSpPr txBox="1"/>
            <p:nvPr/>
          </p:nvSpPr>
          <p:spPr>
            <a:xfrm>
              <a:off x="2976152" y="5067978"/>
              <a:ext cx="376699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2976152" y="4555718"/>
              <a:ext cx="26084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bg1">
                      <a:lumMod val="75000"/>
                    </a:schemeClr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  <a:sym typeface="+mn-lt"/>
                </a:rPr>
                <a:t>工作措施实施</a:t>
              </a:r>
            </a:p>
          </p:txBody>
        </p:sp>
      </p:grpSp>
      <p:sp>
        <p:nvSpPr>
          <p:cNvPr id="61" name="矩形 60"/>
          <p:cNvSpPr/>
          <p:nvPr/>
        </p:nvSpPr>
        <p:spPr>
          <a:xfrm>
            <a:off x="376862" y="85808"/>
            <a:ext cx="8149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03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808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959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0303f056-f6ef-4406-8009-c90050541b5b"/>
          <p:cNvGrpSpPr>
            <a:grpSpLocks noChangeAspect="1"/>
          </p:cNvGrpSpPr>
          <p:nvPr/>
        </p:nvGrpSpPr>
        <p:grpSpPr>
          <a:xfrm>
            <a:off x="1464601" y="2108200"/>
            <a:ext cx="9266900" cy="1747033"/>
            <a:chOff x="785357" y="2430599"/>
            <a:chExt cx="10621289" cy="2002369"/>
          </a:xfrm>
        </p:grpSpPr>
        <p:sp>
          <p:nvSpPr>
            <p:cNvPr id="3" name="ïṧḷïḓê-Rectangle 4"/>
            <p:cNvSpPr/>
            <p:nvPr/>
          </p:nvSpPr>
          <p:spPr>
            <a:xfrm>
              <a:off x="9048561" y="2430601"/>
              <a:ext cx="2358085" cy="2002365"/>
            </a:xfrm>
            <a:prstGeom prst="hexagon">
              <a:avLst/>
            </a:prstGeom>
            <a:solidFill>
              <a:schemeClr val="accent4"/>
            </a:solidFill>
            <a:ln w="635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" name="ïṧḷïḓê-Rectangle 5"/>
            <p:cNvSpPr/>
            <p:nvPr/>
          </p:nvSpPr>
          <p:spPr>
            <a:xfrm>
              <a:off x="785357" y="2430599"/>
              <a:ext cx="2358085" cy="2002369"/>
            </a:xfrm>
            <a:prstGeom prst="hexagon">
              <a:avLst/>
            </a:prstGeom>
            <a:solidFill>
              <a:schemeClr val="accent1"/>
            </a:solidFill>
            <a:ln w="635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ïṧḷïḓê-Rectangle 6"/>
            <p:cNvSpPr/>
            <p:nvPr/>
          </p:nvSpPr>
          <p:spPr>
            <a:xfrm>
              <a:off x="6294159" y="2430599"/>
              <a:ext cx="2358085" cy="2002369"/>
            </a:xfrm>
            <a:prstGeom prst="hexagon">
              <a:avLst/>
            </a:prstGeom>
            <a:solidFill>
              <a:schemeClr val="accent3"/>
            </a:solidFill>
            <a:ln w="635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ïṧḷïḓê-Rectangle 7"/>
            <p:cNvSpPr/>
            <p:nvPr/>
          </p:nvSpPr>
          <p:spPr>
            <a:xfrm>
              <a:off x="3539758" y="2430599"/>
              <a:ext cx="2358085" cy="2002369"/>
            </a:xfrm>
            <a:prstGeom prst="hexagon">
              <a:avLst/>
            </a:prstGeom>
            <a:solidFill>
              <a:schemeClr val="accent2"/>
            </a:solidFill>
            <a:ln w="635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ïṧḷïḓê-Freeform: Shape 8"/>
            <p:cNvSpPr>
              <a:spLocks/>
            </p:cNvSpPr>
            <p:nvPr/>
          </p:nvSpPr>
          <p:spPr bwMode="auto">
            <a:xfrm>
              <a:off x="1679130" y="2757946"/>
              <a:ext cx="595023" cy="596783"/>
            </a:xfrm>
            <a:custGeom>
              <a:avLst/>
              <a:gdLst>
                <a:gd name="T0" fmla="*/ 186 w 186"/>
                <a:gd name="T1" fmla="*/ 55 h 186"/>
                <a:gd name="T2" fmla="*/ 185 w 186"/>
                <a:gd name="T3" fmla="*/ 53 h 186"/>
                <a:gd name="T4" fmla="*/ 185 w 186"/>
                <a:gd name="T5" fmla="*/ 53 h 186"/>
                <a:gd name="T6" fmla="*/ 185 w 186"/>
                <a:gd name="T7" fmla="*/ 52 h 186"/>
                <a:gd name="T8" fmla="*/ 184 w 186"/>
                <a:gd name="T9" fmla="*/ 52 h 186"/>
                <a:gd name="T10" fmla="*/ 134 w 186"/>
                <a:gd name="T11" fmla="*/ 2 h 186"/>
                <a:gd name="T12" fmla="*/ 134 w 186"/>
                <a:gd name="T13" fmla="*/ 2 h 186"/>
                <a:gd name="T14" fmla="*/ 131 w 186"/>
                <a:gd name="T15" fmla="*/ 0 h 186"/>
                <a:gd name="T16" fmla="*/ 55 w 186"/>
                <a:gd name="T17" fmla="*/ 0 h 186"/>
                <a:gd name="T18" fmla="*/ 52 w 186"/>
                <a:gd name="T19" fmla="*/ 2 h 186"/>
                <a:gd name="T20" fmla="*/ 52 w 186"/>
                <a:gd name="T21" fmla="*/ 2 h 186"/>
                <a:gd name="T22" fmla="*/ 2 w 186"/>
                <a:gd name="T23" fmla="*/ 52 h 186"/>
                <a:gd name="T24" fmla="*/ 1 w 186"/>
                <a:gd name="T25" fmla="*/ 52 h 186"/>
                <a:gd name="T26" fmla="*/ 1 w 186"/>
                <a:gd name="T27" fmla="*/ 53 h 186"/>
                <a:gd name="T28" fmla="*/ 1 w 186"/>
                <a:gd name="T29" fmla="*/ 53 h 186"/>
                <a:gd name="T30" fmla="*/ 0 w 186"/>
                <a:gd name="T31" fmla="*/ 55 h 186"/>
                <a:gd name="T32" fmla="*/ 1 w 186"/>
                <a:gd name="T33" fmla="*/ 58 h 186"/>
                <a:gd name="T34" fmla="*/ 1 w 186"/>
                <a:gd name="T35" fmla="*/ 58 h 186"/>
                <a:gd name="T36" fmla="*/ 90 w 186"/>
                <a:gd name="T37" fmla="*/ 184 h 186"/>
                <a:gd name="T38" fmla="*/ 90 w 186"/>
                <a:gd name="T39" fmla="*/ 184 h 186"/>
                <a:gd name="T40" fmla="*/ 93 w 186"/>
                <a:gd name="T41" fmla="*/ 186 h 186"/>
                <a:gd name="T42" fmla="*/ 96 w 186"/>
                <a:gd name="T43" fmla="*/ 184 h 186"/>
                <a:gd name="T44" fmla="*/ 96 w 186"/>
                <a:gd name="T45" fmla="*/ 184 h 186"/>
                <a:gd name="T46" fmla="*/ 185 w 186"/>
                <a:gd name="T47" fmla="*/ 58 h 186"/>
                <a:gd name="T48" fmla="*/ 185 w 186"/>
                <a:gd name="T49" fmla="*/ 58 h 186"/>
                <a:gd name="T50" fmla="*/ 186 w 186"/>
                <a:gd name="T51" fmla="*/ 55 h 186"/>
                <a:gd name="T52" fmla="*/ 129 w 186"/>
                <a:gd name="T53" fmla="*/ 9 h 186"/>
                <a:gd name="T54" fmla="*/ 171 w 186"/>
                <a:gd name="T55" fmla="*/ 51 h 186"/>
                <a:gd name="T56" fmla="*/ 134 w 186"/>
                <a:gd name="T57" fmla="*/ 51 h 186"/>
                <a:gd name="T58" fmla="*/ 112 w 186"/>
                <a:gd name="T59" fmla="*/ 9 h 186"/>
                <a:gd name="T60" fmla="*/ 129 w 186"/>
                <a:gd name="T61" fmla="*/ 9 h 186"/>
                <a:gd name="T62" fmla="*/ 103 w 186"/>
                <a:gd name="T63" fmla="*/ 9 h 186"/>
                <a:gd name="T64" fmla="*/ 124 w 186"/>
                <a:gd name="T65" fmla="*/ 51 h 186"/>
                <a:gd name="T66" fmla="*/ 62 w 186"/>
                <a:gd name="T67" fmla="*/ 51 h 186"/>
                <a:gd name="T68" fmla="*/ 83 w 186"/>
                <a:gd name="T69" fmla="*/ 9 h 186"/>
                <a:gd name="T70" fmla="*/ 103 w 186"/>
                <a:gd name="T71" fmla="*/ 9 h 186"/>
                <a:gd name="T72" fmla="*/ 57 w 186"/>
                <a:gd name="T73" fmla="*/ 9 h 186"/>
                <a:gd name="T74" fmla="*/ 74 w 186"/>
                <a:gd name="T75" fmla="*/ 9 h 186"/>
                <a:gd name="T76" fmla="*/ 52 w 186"/>
                <a:gd name="T77" fmla="*/ 51 h 186"/>
                <a:gd name="T78" fmla="*/ 14 w 186"/>
                <a:gd name="T79" fmla="*/ 51 h 186"/>
                <a:gd name="T80" fmla="*/ 57 w 186"/>
                <a:gd name="T81" fmla="*/ 9 h 186"/>
                <a:gd name="T82" fmla="*/ 12 w 186"/>
                <a:gd name="T83" fmla="*/ 59 h 186"/>
                <a:gd name="T84" fmla="*/ 52 w 186"/>
                <a:gd name="T85" fmla="*/ 59 h 186"/>
                <a:gd name="T86" fmla="*/ 81 w 186"/>
                <a:gd name="T87" fmla="*/ 158 h 186"/>
                <a:gd name="T88" fmla="*/ 12 w 186"/>
                <a:gd name="T89" fmla="*/ 59 h 186"/>
                <a:gd name="T90" fmla="*/ 93 w 186"/>
                <a:gd name="T91" fmla="*/ 167 h 186"/>
                <a:gd name="T92" fmla="*/ 61 w 186"/>
                <a:gd name="T93" fmla="*/ 59 h 186"/>
                <a:gd name="T94" fmla="*/ 125 w 186"/>
                <a:gd name="T95" fmla="*/ 59 h 186"/>
                <a:gd name="T96" fmla="*/ 93 w 186"/>
                <a:gd name="T97" fmla="*/ 167 h 186"/>
                <a:gd name="T98" fmla="*/ 105 w 186"/>
                <a:gd name="T99" fmla="*/ 158 h 186"/>
                <a:gd name="T100" fmla="*/ 134 w 186"/>
                <a:gd name="T101" fmla="*/ 59 h 186"/>
                <a:gd name="T102" fmla="*/ 173 w 186"/>
                <a:gd name="T103" fmla="*/ 59 h 186"/>
                <a:gd name="T104" fmla="*/ 105 w 186"/>
                <a:gd name="T105" fmla="*/ 15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6" h="186">
                  <a:moveTo>
                    <a:pt x="186" y="55"/>
                  </a:moveTo>
                  <a:cubicBezTo>
                    <a:pt x="186" y="54"/>
                    <a:pt x="185" y="53"/>
                    <a:pt x="185" y="53"/>
                  </a:cubicBezTo>
                  <a:cubicBezTo>
                    <a:pt x="185" y="53"/>
                    <a:pt x="185" y="53"/>
                    <a:pt x="185" y="53"/>
                  </a:cubicBezTo>
                  <a:cubicBezTo>
                    <a:pt x="185" y="52"/>
                    <a:pt x="185" y="52"/>
                    <a:pt x="185" y="52"/>
                  </a:cubicBezTo>
                  <a:cubicBezTo>
                    <a:pt x="185" y="52"/>
                    <a:pt x="184" y="52"/>
                    <a:pt x="184" y="52"/>
                  </a:cubicBezTo>
                  <a:cubicBezTo>
                    <a:pt x="134" y="2"/>
                    <a:pt x="134" y="2"/>
                    <a:pt x="134" y="2"/>
                  </a:cubicBezTo>
                  <a:cubicBezTo>
                    <a:pt x="134" y="2"/>
                    <a:pt x="134" y="2"/>
                    <a:pt x="134" y="2"/>
                  </a:cubicBezTo>
                  <a:cubicBezTo>
                    <a:pt x="133" y="1"/>
                    <a:pt x="132" y="0"/>
                    <a:pt x="131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4" y="0"/>
                    <a:pt x="52" y="1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3"/>
                    <a:pt x="0" y="54"/>
                    <a:pt x="0" y="55"/>
                  </a:cubicBezTo>
                  <a:cubicBezTo>
                    <a:pt x="0" y="56"/>
                    <a:pt x="1" y="57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90" y="184"/>
                    <a:pt x="90" y="184"/>
                    <a:pt x="90" y="184"/>
                  </a:cubicBezTo>
                  <a:cubicBezTo>
                    <a:pt x="90" y="184"/>
                    <a:pt x="90" y="184"/>
                    <a:pt x="90" y="184"/>
                  </a:cubicBezTo>
                  <a:cubicBezTo>
                    <a:pt x="90" y="185"/>
                    <a:pt x="92" y="186"/>
                    <a:pt x="93" y="186"/>
                  </a:cubicBezTo>
                  <a:cubicBezTo>
                    <a:pt x="94" y="186"/>
                    <a:pt x="95" y="185"/>
                    <a:pt x="96" y="184"/>
                  </a:cubicBezTo>
                  <a:cubicBezTo>
                    <a:pt x="96" y="184"/>
                    <a:pt x="96" y="184"/>
                    <a:pt x="96" y="184"/>
                  </a:cubicBezTo>
                  <a:cubicBezTo>
                    <a:pt x="185" y="58"/>
                    <a:pt x="185" y="58"/>
                    <a:pt x="185" y="58"/>
                  </a:cubicBezTo>
                  <a:cubicBezTo>
                    <a:pt x="185" y="58"/>
                    <a:pt x="185" y="58"/>
                    <a:pt x="185" y="58"/>
                  </a:cubicBezTo>
                  <a:cubicBezTo>
                    <a:pt x="185" y="57"/>
                    <a:pt x="186" y="56"/>
                    <a:pt x="186" y="55"/>
                  </a:cubicBezTo>
                  <a:close/>
                  <a:moveTo>
                    <a:pt x="129" y="9"/>
                  </a:moveTo>
                  <a:cubicBezTo>
                    <a:pt x="171" y="51"/>
                    <a:pt x="171" y="51"/>
                    <a:pt x="171" y="51"/>
                  </a:cubicBezTo>
                  <a:cubicBezTo>
                    <a:pt x="134" y="51"/>
                    <a:pt x="134" y="51"/>
                    <a:pt x="134" y="51"/>
                  </a:cubicBezTo>
                  <a:cubicBezTo>
                    <a:pt x="112" y="9"/>
                    <a:pt x="112" y="9"/>
                    <a:pt x="112" y="9"/>
                  </a:cubicBezTo>
                  <a:lnTo>
                    <a:pt x="129" y="9"/>
                  </a:lnTo>
                  <a:close/>
                  <a:moveTo>
                    <a:pt x="103" y="9"/>
                  </a:moveTo>
                  <a:cubicBezTo>
                    <a:pt x="124" y="51"/>
                    <a:pt x="124" y="51"/>
                    <a:pt x="124" y="5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83" y="9"/>
                    <a:pt x="83" y="9"/>
                    <a:pt x="83" y="9"/>
                  </a:cubicBezTo>
                  <a:lnTo>
                    <a:pt x="103" y="9"/>
                  </a:lnTo>
                  <a:close/>
                  <a:moveTo>
                    <a:pt x="57" y="9"/>
                  </a:moveTo>
                  <a:cubicBezTo>
                    <a:pt x="74" y="9"/>
                    <a:pt x="74" y="9"/>
                    <a:pt x="74" y="9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14" y="51"/>
                    <a:pt x="14" y="51"/>
                    <a:pt x="14" y="51"/>
                  </a:cubicBezTo>
                  <a:lnTo>
                    <a:pt x="57" y="9"/>
                  </a:lnTo>
                  <a:close/>
                  <a:moveTo>
                    <a:pt x="12" y="59"/>
                  </a:moveTo>
                  <a:cubicBezTo>
                    <a:pt x="52" y="59"/>
                    <a:pt x="52" y="59"/>
                    <a:pt x="52" y="59"/>
                  </a:cubicBezTo>
                  <a:cubicBezTo>
                    <a:pt x="81" y="158"/>
                    <a:pt x="81" y="158"/>
                    <a:pt x="81" y="158"/>
                  </a:cubicBezTo>
                  <a:lnTo>
                    <a:pt x="12" y="59"/>
                  </a:lnTo>
                  <a:close/>
                  <a:moveTo>
                    <a:pt x="93" y="167"/>
                  </a:moveTo>
                  <a:cubicBezTo>
                    <a:pt x="61" y="59"/>
                    <a:pt x="61" y="59"/>
                    <a:pt x="61" y="59"/>
                  </a:cubicBezTo>
                  <a:cubicBezTo>
                    <a:pt x="125" y="59"/>
                    <a:pt x="125" y="59"/>
                    <a:pt x="125" y="59"/>
                  </a:cubicBezTo>
                  <a:lnTo>
                    <a:pt x="93" y="167"/>
                  </a:lnTo>
                  <a:close/>
                  <a:moveTo>
                    <a:pt x="105" y="158"/>
                  </a:moveTo>
                  <a:cubicBezTo>
                    <a:pt x="134" y="59"/>
                    <a:pt x="134" y="59"/>
                    <a:pt x="134" y="59"/>
                  </a:cubicBezTo>
                  <a:cubicBezTo>
                    <a:pt x="173" y="59"/>
                    <a:pt x="173" y="59"/>
                    <a:pt x="173" y="59"/>
                  </a:cubicBezTo>
                  <a:lnTo>
                    <a:pt x="105" y="1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ïṧḷïḓê-Freeform: Shape 9"/>
            <p:cNvSpPr>
              <a:spLocks/>
            </p:cNvSpPr>
            <p:nvPr/>
          </p:nvSpPr>
          <p:spPr bwMode="auto">
            <a:xfrm>
              <a:off x="4421190" y="2757946"/>
              <a:ext cx="595220" cy="596981"/>
            </a:xfrm>
            <a:custGeom>
              <a:avLst/>
              <a:gdLst>
                <a:gd name="T0" fmla="*/ 186 w 186"/>
                <a:gd name="T1" fmla="*/ 55 h 186"/>
                <a:gd name="T2" fmla="*/ 131 w 186"/>
                <a:gd name="T3" fmla="*/ 0 h 186"/>
                <a:gd name="T4" fmla="*/ 93 w 186"/>
                <a:gd name="T5" fmla="*/ 15 h 186"/>
                <a:gd name="T6" fmla="*/ 55 w 186"/>
                <a:gd name="T7" fmla="*/ 0 h 186"/>
                <a:gd name="T8" fmla="*/ 0 w 186"/>
                <a:gd name="T9" fmla="*/ 55 h 186"/>
                <a:gd name="T10" fmla="*/ 0 w 186"/>
                <a:gd name="T11" fmla="*/ 61 h 186"/>
                <a:gd name="T12" fmla="*/ 93 w 186"/>
                <a:gd name="T13" fmla="*/ 186 h 186"/>
                <a:gd name="T14" fmla="*/ 185 w 186"/>
                <a:gd name="T15" fmla="*/ 61 h 186"/>
                <a:gd name="T16" fmla="*/ 186 w 186"/>
                <a:gd name="T17" fmla="*/ 55 h 186"/>
                <a:gd name="T18" fmla="*/ 177 w 186"/>
                <a:gd name="T19" fmla="*/ 60 h 186"/>
                <a:gd name="T20" fmla="*/ 93 w 186"/>
                <a:gd name="T21" fmla="*/ 177 h 186"/>
                <a:gd name="T22" fmla="*/ 9 w 186"/>
                <a:gd name="T23" fmla="*/ 60 h 186"/>
                <a:gd name="T24" fmla="*/ 8 w 186"/>
                <a:gd name="T25" fmla="*/ 55 h 186"/>
                <a:gd name="T26" fmla="*/ 55 w 186"/>
                <a:gd name="T27" fmla="*/ 9 h 186"/>
                <a:gd name="T28" fmla="*/ 87 w 186"/>
                <a:gd name="T29" fmla="*/ 22 h 186"/>
                <a:gd name="T30" fmla="*/ 91 w 186"/>
                <a:gd name="T31" fmla="*/ 25 h 186"/>
                <a:gd name="T32" fmla="*/ 76 w 186"/>
                <a:gd name="T33" fmla="*/ 59 h 186"/>
                <a:gd name="T34" fmla="*/ 97 w 186"/>
                <a:gd name="T35" fmla="*/ 84 h 186"/>
                <a:gd name="T36" fmla="*/ 80 w 186"/>
                <a:gd name="T37" fmla="*/ 122 h 186"/>
                <a:gd name="T38" fmla="*/ 93 w 186"/>
                <a:gd name="T39" fmla="*/ 144 h 186"/>
                <a:gd name="T40" fmla="*/ 90 w 186"/>
                <a:gd name="T41" fmla="*/ 122 h 186"/>
                <a:gd name="T42" fmla="*/ 106 w 186"/>
                <a:gd name="T43" fmla="*/ 82 h 186"/>
                <a:gd name="T44" fmla="*/ 86 w 186"/>
                <a:gd name="T45" fmla="*/ 58 h 186"/>
                <a:gd name="T46" fmla="*/ 104 w 186"/>
                <a:gd name="T47" fmla="*/ 17 h 186"/>
                <a:gd name="T48" fmla="*/ 131 w 186"/>
                <a:gd name="T49" fmla="*/ 9 h 186"/>
                <a:gd name="T50" fmla="*/ 177 w 186"/>
                <a:gd name="T51" fmla="*/ 55 h 186"/>
                <a:gd name="T52" fmla="*/ 177 w 186"/>
                <a:gd name="T53" fmla="*/ 6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6" h="186">
                  <a:moveTo>
                    <a:pt x="186" y="55"/>
                  </a:moveTo>
                  <a:cubicBezTo>
                    <a:pt x="186" y="25"/>
                    <a:pt x="161" y="0"/>
                    <a:pt x="131" y="0"/>
                  </a:cubicBezTo>
                  <a:cubicBezTo>
                    <a:pt x="116" y="0"/>
                    <a:pt x="103" y="6"/>
                    <a:pt x="93" y="15"/>
                  </a:cubicBezTo>
                  <a:cubicBezTo>
                    <a:pt x="83" y="6"/>
                    <a:pt x="70" y="0"/>
                    <a:pt x="55" y="0"/>
                  </a:cubicBezTo>
                  <a:cubicBezTo>
                    <a:pt x="25" y="0"/>
                    <a:pt x="0" y="25"/>
                    <a:pt x="0" y="55"/>
                  </a:cubicBezTo>
                  <a:cubicBezTo>
                    <a:pt x="0" y="58"/>
                    <a:pt x="1" y="63"/>
                    <a:pt x="0" y="61"/>
                  </a:cubicBezTo>
                  <a:cubicBezTo>
                    <a:pt x="6" y="115"/>
                    <a:pt x="85" y="186"/>
                    <a:pt x="93" y="186"/>
                  </a:cubicBezTo>
                  <a:cubicBezTo>
                    <a:pt x="101" y="186"/>
                    <a:pt x="179" y="115"/>
                    <a:pt x="185" y="61"/>
                  </a:cubicBezTo>
                  <a:cubicBezTo>
                    <a:pt x="185" y="63"/>
                    <a:pt x="186" y="58"/>
                    <a:pt x="186" y="55"/>
                  </a:cubicBezTo>
                  <a:close/>
                  <a:moveTo>
                    <a:pt x="177" y="60"/>
                  </a:moveTo>
                  <a:cubicBezTo>
                    <a:pt x="172" y="105"/>
                    <a:pt x="109" y="167"/>
                    <a:pt x="93" y="177"/>
                  </a:cubicBezTo>
                  <a:cubicBezTo>
                    <a:pt x="77" y="167"/>
                    <a:pt x="14" y="105"/>
                    <a:pt x="9" y="60"/>
                  </a:cubicBezTo>
                  <a:cubicBezTo>
                    <a:pt x="9" y="60"/>
                    <a:pt x="8" y="58"/>
                    <a:pt x="8" y="55"/>
                  </a:cubicBezTo>
                  <a:cubicBezTo>
                    <a:pt x="8" y="29"/>
                    <a:pt x="29" y="9"/>
                    <a:pt x="55" y="9"/>
                  </a:cubicBezTo>
                  <a:cubicBezTo>
                    <a:pt x="67" y="9"/>
                    <a:pt x="78" y="13"/>
                    <a:pt x="87" y="22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80" y="122"/>
                    <a:pt x="80" y="122"/>
                    <a:pt x="80" y="122"/>
                  </a:cubicBezTo>
                  <a:cubicBezTo>
                    <a:pt x="93" y="144"/>
                    <a:pt x="93" y="144"/>
                    <a:pt x="93" y="144"/>
                  </a:cubicBezTo>
                  <a:cubicBezTo>
                    <a:pt x="90" y="122"/>
                    <a:pt x="90" y="122"/>
                    <a:pt x="90" y="122"/>
                  </a:cubicBezTo>
                  <a:cubicBezTo>
                    <a:pt x="106" y="82"/>
                    <a:pt x="106" y="82"/>
                    <a:pt x="106" y="82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112" y="12"/>
                    <a:pt x="121" y="9"/>
                    <a:pt x="131" y="9"/>
                  </a:cubicBezTo>
                  <a:cubicBezTo>
                    <a:pt x="156" y="9"/>
                    <a:pt x="177" y="29"/>
                    <a:pt x="177" y="55"/>
                  </a:cubicBezTo>
                  <a:cubicBezTo>
                    <a:pt x="177" y="58"/>
                    <a:pt x="177" y="60"/>
                    <a:pt x="177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ïṧḷïḓê-Freeform: Shape 10"/>
            <p:cNvSpPr>
              <a:spLocks/>
            </p:cNvSpPr>
            <p:nvPr/>
          </p:nvSpPr>
          <p:spPr bwMode="auto">
            <a:xfrm>
              <a:off x="9929113" y="2763031"/>
              <a:ext cx="596981" cy="591698"/>
            </a:xfrm>
            <a:custGeom>
              <a:avLst/>
              <a:gdLst>
                <a:gd name="T0" fmla="*/ 157 w 186"/>
                <a:gd name="T1" fmla="*/ 159 h 185"/>
                <a:gd name="T2" fmla="*/ 186 w 186"/>
                <a:gd name="T3" fmla="*/ 93 h 185"/>
                <a:gd name="T4" fmla="*/ 93 w 186"/>
                <a:gd name="T5" fmla="*/ 0 h 185"/>
                <a:gd name="T6" fmla="*/ 0 w 186"/>
                <a:gd name="T7" fmla="*/ 93 h 185"/>
                <a:gd name="T8" fmla="*/ 29 w 186"/>
                <a:gd name="T9" fmla="*/ 159 h 185"/>
                <a:gd name="T10" fmla="*/ 18 w 186"/>
                <a:gd name="T11" fmla="*/ 178 h 185"/>
                <a:gd name="T12" fmla="*/ 17 w 186"/>
                <a:gd name="T13" fmla="*/ 181 h 185"/>
                <a:gd name="T14" fmla="*/ 21 w 186"/>
                <a:gd name="T15" fmla="*/ 185 h 185"/>
                <a:gd name="T16" fmla="*/ 24 w 186"/>
                <a:gd name="T17" fmla="*/ 184 h 185"/>
                <a:gd name="T18" fmla="*/ 25 w 186"/>
                <a:gd name="T19" fmla="*/ 182 h 185"/>
                <a:gd name="T20" fmla="*/ 35 w 186"/>
                <a:gd name="T21" fmla="*/ 165 h 185"/>
                <a:gd name="T22" fmla="*/ 93 w 186"/>
                <a:gd name="T23" fmla="*/ 185 h 185"/>
                <a:gd name="T24" fmla="*/ 151 w 186"/>
                <a:gd name="T25" fmla="*/ 165 h 185"/>
                <a:gd name="T26" fmla="*/ 161 w 186"/>
                <a:gd name="T27" fmla="*/ 182 h 185"/>
                <a:gd name="T28" fmla="*/ 165 w 186"/>
                <a:gd name="T29" fmla="*/ 185 h 185"/>
                <a:gd name="T30" fmla="*/ 169 w 186"/>
                <a:gd name="T31" fmla="*/ 181 h 185"/>
                <a:gd name="T32" fmla="*/ 168 w 186"/>
                <a:gd name="T33" fmla="*/ 178 h 185"/>
                <a:gd name="T34" fmla="*/ 157 w 186"/>
                <a:gd name="T35" fmla="*/ 159 h 185"/>
                <a:gd name="T36" fmla="*/ 93 w 186"/>
                <a:gd name="T37" fmla="*/ 177 h 185"/>
                <a:gd name="T38" fmla="*/ 9 w 186"/>
                <a:gd name="T39" fmla="*/ 93 h 185"/>
                <a:gd name="T40" fmla="*/ 93 w 186"/>
                <a:gd name="T41" fmla="*/ 8 h 185"/>
                <a:gd name="T42" fmla="*/ 177 w 186"/>
                <a:gd name="T43" fmla="*/ 93 h 185"/>
                <a:gd name="T44" fmla="*/ 93 w 186"/>
                <a:gd name="T45" fmla="*/ 177 h 185"/>
                <a:gd name="T46" fmla="*/ 93 w 186"/>
                <a:gd name="T47" fmla="*/ 34 h 185"/>
                <a:gd name="T48" fmla="*/ 34 w 186"/>
                <a:gd name="T49" fmla="*/ 93 h 185"/>
                <a:gd name="T50" fmla="*/ 93 w 186"/>
                <a:gd name="T51" fmla="*/ 152 h 185"/>
                <a:gd name="T52" fmla="*/ 152 w 186"/>
                <a:gd name="T53" fmla="*/ 93 h 185"/>
                <a:gd name="T54" fmla="*/ 93 w 186"/>
                <a:gd name="T55" fmla="*/ 34 h 185"/>
                <a:gd name="T56" fmla="*/ 93 w 186"/>
                <a:gd name="T57" fmla="*/ 143 h 185"/>
                <a:gd name="T58" fmla="*/ 42 w 186"/>
                <a:gd name="T59" fmla="*/ 93 h 185"/>
                <a:gd name="T60" fmla="*/ 93 w 186"/>
                <a:gd name="T61" fmla="*/ 42 h 185"/>
                <a:gd name="T62" fmla="*/ 144 w 186"/>
                <a:gd name="T63" fmla="*/ 93 h 185"/>
                <a:gd name="T64" fmla="*/ 93 w 186"/>
                <a:gd name="T65" fmla="*/ 143 h 185"/>
                <a:gd name="T66" fmla="*/ 93 w 186"/>
                <a:gd name="T67" fmla="*/ 67 h 185"/>
                <a:gd name="T68" fmla="*/ 68 w 186"/>
                <a:gd name="T69" fmla="*/ 93 h 185"/>
                <a:gd name="T70" fmla="*/ 93 w 186"/>
                <a:gd name="T71" fmla="*/ 118 h 185"/>
                <a:gd name="T72" fmla="*/ 118 w 186"/>
                <a:gd name="T73" fmla="*/ 93 h 185"/>
                <a:gd name="T74" fmla="*/ 93 w 186"/>
                <a:gd name="T75" fmla="*/ 67 h 185"/>
                <a:gd name="T76" fmla="*/ 93 w 186"/>
                <a:gd name="T77" fmla="*/ 109 h 185"/>
                <a:gd name="T78" fmla="*/ 76 w 186"/>
                <a:gd name="T79" fmla="*/ 93 h 185"/>
                <a:gd name="T80" fmla="*/ 93 w 186"/>
                <a:gd name="T81" fmla="*/ 76 h 185"/>
                <a:gd name="T82" fmla="*/ 110 w 186"/>
                <a:gd name="T83" fmla="*/ 93 h 185"/>
                <a:gd name="T84" fmla="*/ 93 w 186"/>
                <a:gd name="T85" fmla="*/ 109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6" h="185">
                  <a:moveTo>
                    <a:pt x="157" y="159"/>
                  </a:moveTo>
                  <a:cubicBezTo>
                    <a:pt x="175" y="143"/>
                    <a:pt x="186" y="119"/>
                    <a:pt x="186" y="93"/>
                  </a:cubicBezTo>
                  <a:cubicBezTo>
                    <a:pt x="186" y="41"/>
                    <a:pt x="144" y="0"/>
                    <a:pt x="93" y="0"/>
                  </a:cubicBezTo>
                  <a:cubicBezTo>
                    <a:pt x="42" y="0"/>
                    <a:pt x="0" y="41"/>
                    <a:pt x="0" y="93"/>
                  </a:cubicBezTo>
                  <a:cubicBezTo>
                    <a:pt x="0" y="119"/>
                    <a:pt x="11" y="143"/>
                    <a:pt x="29" y="159"/>
                  </a:cubicBezTo>
                  <a:cubicBezTo>
                    <a:pt x="18" y="178"/>
                    <a:pt x="18" y="178"/>
                    <a:pt x="18" y="178"/>
                  </a:cubicBezTo>
                  <a:cubicBezTo>
                    <a:pt x="18" y="179"/>
                    <a:pt x="17" y="180"/>
                    <a:pt x="17" y="181"/>
                  </a:cubicBezTo>
                  <a:cubicBezTo>
                    <a:pt x="17" y="183"/>
                    <a:pt x="19" y="185"/>
                    <a:pt x="21" y="185"/>
                  </a:cubicBezTo>
                  <a:cubicBezTo>
                    <a:pt x="22" y="185"/>
                    <a:pt x="24" y="185"/>
                    <a:pt x="24" y="184"/>
                  </a:cubicBezTo>
                  <a:cubicBezTo>
                    <a:pt x="25" y="184"/>
                    <a:pt x="25" y="183"/>
                    <a:pt x="25" y="182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51" y="178"/>
                    <a:pt x="71" y="185"/>
                    <a:pt x="93" y="185"/>
                  </a:cubicBezTo>
                  <a:cubicBezTo>
                    <a:pt x="115" y="185"/>
                    <a:pt x="135" y="178"/>
                    <a:pt x="151" y="165"/>
                  </a:cubicBezTo>
                  <a:cubicBezTo>
                    <a:pt x="161" y="182"/>
                    <a:pt x="161" y="182"/>
                    <a:pt x="161" y="182"/>
                  </a:cubicBezTo>
                  <a:cubicBezTo>
                    <a:pt x="161" y="184"/>
                    <a:pt x="163" y="185"/>
                    <a:pt x="165" y="185"/>
                  </a:cubicBezTo>
                  <a:cubicBezTo>
                    <a:pt x="167" y="185"/>
                    <a:pt x="169" y="183"/>
                    <a:pt x="169" y="181"/>
                  </a:cubicBezTo>
                  <a:cubicBezTo>
                    <a:pt x="169" y="180"/>
                    <a:pt x="168" y="179"/>
                    <a:pt x="168" y="178"/>
                  </a:cubicBezTo>
                  <a:lnTo>
                    <a:pt x="157" y="159"/>
                  </a:lnTo>
                  <a:close/>
                  <a:moveTo>
                    <a:pt x="93" y="177"/>
                  </a:moveTo>
                  <a:cubicBezTo>
                    <a:pt x="46" y="177"/>
                    <a:pt x="9" y="139"/>
                    <a:pt x="9" y="93"/>
                  </a:cubicBezTo>
                  <a:cubicBezTo>
                    <a:pt x="9" y="46"/>
                    <a:pt x="46" y="8"/>
                    <a:pt x="93" y="8"/>
                  </a:cubicBezTo>
                  <a:cubicBezTo>
                    <a:pt x="140" y="8"/>
                    <a:pt x="177" y="46"/>
                    <a:pt x="177" y="93"/>
                  </a:cubicBezTo>
                  <a:cubicBezTo>
                    <a:pt x="177" y="139"/>
                    <a:pt x="140" y="177"/>
                    <a:pt x="93" y="177"/>
                  </a:cubicBezTo>
                  <a:close/>
                  <a:moveTo>
                    <a:pt x="93" y="34"/>
                  </a:moveTo>
                  <a:cubicBezTo>
                    <a:pt x="60" y="34"/>
                    <a:pt x="34" y="60"/>
                    <a:pt x="34" y="93"/>
                  </a:cubicBezTo>
                  <a:cubicBezTo>
                    <a:pt x="34" y="125"/>
                    <a:pt x="60" y="152"/>
                    <a:pt x="93" y="152"/>
                  </a:cubicBezTo>
                  <a:cubicBezTo>
                    <a:pt x="126" y="152"/>
                    <a:pt x="152" y="125"/>
                    <a:pt x="152" y="93"/>
                  </a:cubicBezTo>
                  <a:cubicBezTo>
                    <a:pt x="152" y="60"/>
                    <a:pt x="126" y="34"/>
                    <a:pt x="93" y="34"/>
                  </a:cubicBezTo>
                  <a:close/>
                  <a:moveTo>
                    <a:pt x="93" y="143"/>
                  </a:moveTo>
                  <a:cubicBezTo>
                    <a:pt x="65" y="143"/>
                    <a:pt x="42" y="121"/>
                    <a:pt x="42" y="93"/>
                  </a:cubicBezTo>
                  <a:cubicBezTo>
                    <a:pt x="42" y="65"/>
                    <a:pt x="65" y="42"/>
                    <a:pt x="93" y="42"/>
                  </a:cubicBezTo>
                  <a:cubicBezTo>
                    <a:pt x="121" y="42"/>
                    <a:pt x="144" y="65"/>
                    <a:pt x="144" y="93"/>
                  </a:cubicBezTo>
                  <a:cubicBezTo>
                    <a:pt x="144" y="121"/>
                    <a:pt x="121" y="143"/>
                    <a:pt x="93" y="143"/>
                  </a:cubicBezTo>
                  <a:close/>
                  <a:moveTo>
                    <a:pt x="93" y="67"/>
                  </a:moveTo>
                  <a:cubicBezTo>
                    <a:pt x="79" y="67"/>
                    <a:pt x="68" y="79"/>
                    <a:pt x="68" y="93"/>
                  </a:cubicBezTo>
                  <a:cubicBezTo>
                    <a:pt x="68" y="107"/>
                    <a:pt x="79" y="118"/>
                    <a:pt x="93" y="118"/>
                  </a:cubicBezTo>
                  <a:cubicBezTo>
                    <a:pt x="107" y="118"/>
                    <a:pt x="118" y="107"/>
                    <a:pt x="118" y="93"/>
                  </a:cubicBezTo>
                  <a:cubicBezTo>
                    <a:pt x="118" y="79"/>
                    <a:pt x="107" y="67"/>
                    <a:pt x="93" y="67"/>
                  </a:cubicBezTo>
                  <a:close/>
                  <a:moveTo>
                    <a:pt x="93" y="109"/>
                  </a:moveTo>
                  <a:cubicBezTo>
                    <a:pt x="84" y="109"/>
                    <a:pt x="76" y="102"/>
                    <a:pt x="76" y="93"/>
                  </a:cubicBezTo>
                  <a:cubicBezTo>
                    <a:pt x="76" y="83"/>
                    <a:pt x="84" y="76"/>
                    <a:pt x="93" y="76"/>
                  </a:cubicBezTo>
                  <a:cubicBezTo>
                    <a:pt x="102" y="76"/>
                    <a:pt x="110" y="83"/>
                    <a:pt x="110" y="93"/>
                  </a:cubicBezTo>
                  <a:cubicBezTo>
                    <a:pt x="110" y="102"/>
                    <a:pt x="102" y="109"/>
                    <a:pt x="93" y="1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ïṧḷïḓê-Freeform: Shape 11"/>
            <p:cNvSpPr>
              <a:spLocks/>
            </p:cNvSpPr>
            <p:nvPr/>
          </p:nvSpPr>
          <p:spPr bwMode="auto">
            <a:xfrm>
              <a:off x="7168547" y="2761466"/>
              <a:ext cx="609309" cy="593460"/>
            </a:xfrm>
            <a:custGeom>
              <a:avLst/>
              <a:gdLst>
                <a:gd name="T0" fmla="*/ 0 w 190"/>
                <a:gd name="T1" fmla="*/ 185 h 185"/>
                <a:gd name="T2" fmla="*/ 77 w 190"/>
                <a:gd name="T3" fmla="*/ 153 h 185"/>
                <a:gd name="T4" fmla="*/ 15 w 190"/>
                <a:gd name="T5" fmla="*/ 170 h 185"/>
                <a:gd name="T6" fmla="*/ 38 w 190"/>
                <a:gd name="T7" fmla="*/ 143 h 185"/>
                <a:gd name="T8" fmla="*/ 15 w 190"/>
                <a:gd name="T9" fmla="*/ 170 h 185"/>
                <a:gd name="T10" fmla="*/ 118 w 190"/>
                <a:gd name="T11" fmla="*/ 97 h 185"/>
                <a:gd name="T12" fmla="*/ 109 w 190"/>
                <a:gd name="T13" fmla="*/ 97 h 185"/>
                <a:gd name="T14" fmla="*/ 184 w 190"/>
                <a:gd name="T15" fmla="*/ 1 h 185"/>
                <a:gd name="T16" fmla="*/ 88 w 190"/>
                <a:gd name="T17" fmla="*/ 38 h 185"/>
                <a:gd name="T18" fmla="*/ 10 w 190"/>
                <a:gd name="T19" fmla="*/ 91 h 185"/>
                <a:gd name="T20" fmla="*/ 52 w 190"/>
                <a:gd name="T21" fmla="*/ 133 h 185"/>
                <a:gd name="T22" fmla="*/ 82 w 190"/>
                <a:gd name="T23" fmla="*/ 143 h 185"/>
                <a:gd name="T24" fmla="*/ 117 w 190"/>
                <a:gd name="T25" fmla="*/ 127 h 185"/>
                <a:gd name="T26" fmla="*/ 184 w 190"/>
                <a:gd name="T27" fmla="*/ 1 h 185"/>
                <a:gd name="T28" fmla="*/ 98 w 190"/>
                <a:gd name="T29" fmla="*/ 155 h 185"/>
                <a:gd name="T30" fmla="*/ 82 w 190"/>
                <a:gd name="T31" fmla="*/ 134 h 185"/>
                <a:gd name="T32" fmla="*/ 75 w 190"/>
                <a:gd name="T33" fmla="*/ 135 h 185"/>
                <a:gd name="T34" fmla="*/ 50 w 190"/>
                <a:gd name="T35" fmla="*/ 105 h 185"/>
                <a:gd name="T36" fmla="*/ 30 w 190"/>
                <a:gd name="T37" fmla="*/ 87 h 185"/>
                <a:gd name="T38" fmla="*/ 61 w 190"/>
                <a:gd name="T39" fmla="*/ 75 h 185"/>
                <a:gd name="T40" fmla="*/ 109 w 190"/>
                <a:gd name="T41" fmla="*/ 125 h 185"/>
                <a:gd name="T42" fmla="*/ 134 w 190"/>
                <a:gd name="T43" fmla="*/ 99 h 185"/>
                <a:gd name="T44" fmla="*/ 67 w 190"/>
                <a:gd name="T45" fmla="*/ 70 h 185"/>
                <a:gd name="T46" fmla="*/ 94 w 190"/>
                <a:gd name="T47" fmla="*/ 44 h 185"/>
                <a:gd name="T48" fmla="*/ 141 w 190"/>
                <a:gd name="T49" fmla="*/ 91 h 185"/>
                <a:gd name="T50" fmla="*/ 84 w 190"/>
                <a:gd name="T51" fmla="*/ 72 h 185"/>
                <a:gd name="T52" fmla="*/ 92 w 190"/>
                <a:gd name="T53" fmla="*/ 72 h 185"/>
                <a:gd name="T54" fmla="*/ 139 w 190"/>
                <a:gd name="T55" fmla="*/ 59 h 185"/>
                <a:gd name="T56" fmla="*/ 139 w 190"/>
                <a:gd name="T57" fmla="*/ 34 h 185"/>
                <a:gd name="T58" fmla="*/ 139 w 190"/>
                <a:gd name="T59" fmla="*/ 59 h 185"/>
                <a:gd name="T60" fmla="*/ 143 w 190"/>
                <a:gd name="T61" fmla="*/ 46 h 185"/>
                <a:gd name="T62" fmla="*/ 135 w 190"/>
                <a:gd name="T63" fmla="*/ 46 h 185"/>
                <a:gd name="T64" fmla="*/ 101 w 190"/>
                <a:gd name="T65" fmla="*/ 88 h 185"/>
                <a:gd name="T66" fmla="*/ 101 w 190"/>
                <a:gd name="T67" fmla="*/ 80 h 185"/>
                <a:gd name="T68" fmla="*/ 101 w 190"/>
                <a:gd name="T69" fmla="*/ 8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0" h="185">
                  <a:moveTo>
                    <a:pt x="32" y="104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82" y="153"/>
                    <a:pt x="82" y="153"/>
                    <a:pt x="82" y="153"/>
                  </a:cubicBezTo>
                  <a:cubicBezTo>
                    <a:pt x="80" y="153"/>
                    <a:pt x="79" y="153"/>
                    <a:pt x="77" y="153"/>
                  </a:cubicBezTo>
                  <a:cubicBezTo>
                    <a:pt x="52" y="153"/>
                    <a:pt x="29" y="129"/>
                    <a:pt x="32" y="104"/>
                  </a:cubicBezTo>
                  <a:close/>
                  <a:moveTo>
                    <a:pt x="15" y="170"/>
                  </a:moveTo>
                  <a:cubicBezTo>
                    <a:pt x="30" y="132"/>
                    <a:pt x="30" y="132"/>
                    <a:pt x="30" y="132"/>
                  </a:cubicBezTo>
                  <a:cubicBezTo>
                    <a:pt x="32" y="136"/>
                    <a:pt x="35" y="140"/>
                    <a:pt x="38" y="143"/>
                  </a:cubicBezTo>
                  <a:cubicBezTo>
                    <a:pt x="42" y="148"/>
                    <a:pt x="47" y="152"/>
                    <a:pt x="53" y="155"/>
                  </a:cubicBezTo>
                  <a:lnTo>
                    <a:pt x="15" y="170"/>
                  </a:lnTo>
                  <a:close/>
                  <a:moveTo>
                    <a:pt x="113" y="101"/>
                  </a:moveTo>
                  <a:cubicBezTo>
                    <a:pt x="116" y="101"/>
                    <a:pt x="118" y="99"/>
                    <a:pt x="118" y="97"/>
                  </a:cubicBezTo>
                  <a:cubicBezTo>
                    <a:pt x="118" y="95"/>
                    <a:pt x="116" y="93"/>
                    <a:pt x="113" y="93"/>
                  </a:cubicBezTo>
                  <a:cubicBezTo>
                    <a:pt x="111" y="93"/>
                    <a:pt x="109" y="95"/>
                    <a:pt x="109" y="97"/>
                  </a:cubicBezTo>
                  <a:cubicBezTo>
                    <a:pt x="109" y="99"/>
                    <a:pt x="111" y="101"/>
                    <a:pt x="113" y="101"/>
                  </a:cubicBezTo>
                  <a:close/>
                  <a:moveTo>
                    <a:pt x="184" y="1"/>
                  </a:moveTo>
                  <a:cubicBezTo>
                    <a:pt x="183" y="0"/>
                    <a:pt x="180" y="0"/>
                    <a:pt x="177" y="0"/>
                  </a:cubicBezTo>
                  <a:cubicBezTo>
                    <a:pt x="159" y="0"/>
                    <a:pt x="113" y="13"/>
                    <a:pt x="88" y="38"/>
                  </a:cubicBezTo>
                  <a:cubicBezTo>
                    <a:pt x="82" y="44"/>
                    <a:pt x="62" y="62"/>
                    <a:pt x="58" y="68"/>
                  </a:cubicBezTo>
                  <a:cubicBezTo>
                    <a:pt x="43" y="72"/>
                    <a:pt x="22" y="80"/>
                    <a:pt x="10" y="91"/>
                  </a:cubicBezTo>
                  <a:cubicBezTo>
                    <a:pt x="10" y="91"/>
                    <a:pt x="25" y="91"/>
                    <a:pt x="42" y="103"/>
                  </a:cubicBezTo>
                  <a:cubicBezTo>
                    <a:pt x="40" y="113"/>
                    <a:pt x="43" y="124"/>
                    <a:pt x="52" y="133"/>
                  </a:cubicBezTo>
                  <a:cubicBezTo>
                    <a:pt x="59" y="140"/>
                    <a:pt x="67" y="144"/>
                    <a:pt x="75" y="144"/>
                  </a:cubicBezTo>
                  <a:cubicBezTo>
                    <a:pt x="78" y="144"/>
                    <a:pt x="80" y="143"/>
                    <a:pt x="82" y="143"/>
                  </a:cubicBezTo>
                  <a:cubicBezTo>
                    <a:pt x="94" y="160"/>
                    <a:pt x="94" y="175"/>
                    <a:pt x="94" y="175"/>
                  </a:cubicBezTo>
                  <a:cubicBezTo>
                    <a:pt x="105" y="163"/>
                    <a:pt x="113" y="142"/>
                    <a:pt x="117" y="127"/>
                  </a:cubicBezTo>
                  <a:cubicBezTo>
                    <a:pt x="124" y="123"/>
                    <a:pt x="141" y="103"/>
                    <a:pt x="147" y="97"/>
                  </a:cubicBezTo>
                  <a:cubicBezTo>
                    <a:pt x="177" y="68"/>
                    <a:pt x="190" y="7"/>
                    <a:pt x="184" y="1"/>
                  </a:cubicBezTo>
                  <a:close/>
                  <a:moveTo>
                    <a:pt x="109" y="125"/>
                  </a:moveTo>
                  <a:cubicBezTo>
                    <a:pt x="106" y="136"/>
                    <a:pt x="102" y="147"/>
                    <a:pt x="98" y="155"/>
                  </a:cubicBezTo>
                  <a:cubicBezTo>
                    <a:pt x="96" y="150"/>
                    <a:pt x="93" y="144"/>
                    <a:pt x="89" y="138"/>
                  </a:cubicBezTo>
                  <a:cubicBezTo>
                    <a:pt x="88" y="136"/>
                    <a:pt x="85" y="134"/>
                    <a:pt x="82" y="134"/>
                  </a:cubicBezTo>
                  <a:cubicBezTo>
                    <a:pt x="82" y="134"/>
                    <a:pt x="81" y="134"/>
                    <a:pt x="80" y="135"/>
                  </a:cubicBezTo>
                  <a:cubicBezTo>
                    <a:pt x="79" y="135"/>
                    <a:pt x="77" y="135"/>
                    <a:pt x="75" y="135"/>
                  </a:cubicBezTo>
                  <a:cubicBezTo>
                    <a:pt x="69" y="135"/>
                    <a:pt x="63" y="132"/>
                    <a:pt x="58" y="127"/>
                  </a:cubicBezTo>
                  <a:cubicBezTo>
                    <a:pt x="51" y="121"/>
                    <a:pt x="48" y="113"/>
                    <a:pt x="50" y="105"/>
                  </a:cubicBezTo>
                  <a:cubicBezTo>
                    <a:pt x="51" y="101"/>
                    <a:pt x="50" y="98"/>
                    <a:pt x="47" y="96"/>
                  </a:cubicBezTo>
                  <a:cubicBezTo>
                    <a:pt x="41" y="92"/>
                    <a:pt x="35" y="89"/>
                    <a:pt x="30" y="87"/>
                  </a:cubicBezTo>
                  <a:cubicBezTo>
                    <a:pt x="38" y="83"/>
                    <a:pt x="49" y="79"/>
                    <a:pt x="60" y="76"/>
                  </a:cubicBezTo>
                  <a:cubicBezTo>
                    <a:pt x="60" y="76"/>
                    <a:pt x="60" y="76"/>
                    <a:pt x="61" y="75"/>
                  </a:cubicBezTo>
                  <a:cubicBezTo>
                    <a:pt x="110" y="124"/>
                    <a:pt x="110" y="124"/>
                    <a:pt x="110" y="124"/>
                  </a:cubicBezTo>
                  <a:cubicBezTo>
                    <a:pt x="110" y="125"/>
                    <a:pt x="109" y="125"/>
                    <a:pt x="109" y="125"/>
                  </a:cubicBezTo>
                  <a:close/>
                  <a:moveTo>
                    <a:pt x="141" y="91"/>
                  </a:moveTo>
                  <a:cubicBezTo>
                    <a:pt x="140" y="93"/>
                    <a:pt x="137" y="96"/>
                    <a:pt x="134" y="99"/>
                  </a:cubicBezTo>
                  <a:cubicBezTo>
                    <a:pt x="129" y="105"/>
                    <a:pt x="120" y="113"/>
                    <a:pt x="115" y="118"/>
                  </a:cubicBezTo>
                  <a:cubicBezTo>
                    <a:pt x="67" y="70"/>
                    <a:pt x="67" y="70"/>
                    <a:pt x="67" y="70"/>
                  </a:cubicBezTo>
                  <a:cubicBezTo>
                    <a:pt x="72" y="65"/>
                    <a:pt x="80" y="56"/>
                    <a:pt x="86" y="51"/>
                  </a:cubicBezTo>
                  <a:cubicBezTo>
                    <a:pt x="89" y="48"/>
                    <a:pt x="92" y="45"/>
                    <a:pt x="94" y="44"/>
                  </a:cubicBezTo>
                  <a:cubicBezTo>
                    <a:pt x="116" y="21"/>
                    <a:pt x="160" y="8"/>
                    <a:pt x="177" y="8"/>
                  </a:cubicBezTo>
                  <a:cubicBezTo>
                    <a:pt x="177" y="22"/>
                    <a:pt x="165" y="68"/>
                    <a:pt x="141" y="91"/>
                  </a:cubicBezTo>
                  <a:close/>
                  <a:moveTo>
                    <a:pt x="88" y="67"/>
                  </a:moveTo>
                  <a:cubicBezTo>
                    <a:pt x="86" y="67"/>
                    <a:pt x="84" y="69"/>
                    <a:pt x="84" y="72"/>
                  </a:cubicBezTo>
                  <a:cubicBezTo>
                    <a:pt x="84" y="74"/>
                    <a:pt x="86" y="76"/>
                    <a:pt x="88" y="76"/>
                  </a:cubicBezTo>
                  <a:cubicBezTo>
                    <a:pt x="90" y="76"/>
                    <a:pt x="92" y="74"/>
                    <a:pt x="92" y="72"/>
                  </a:cubicBezTo>
                  <a:cubicBezTo>
                    <a:pt x="92" y="69"/>
                    <a:pt x="90" y="67"/>
                    <a:pt x="88" y="67"/>
                  </a:cubicBezTo>
                  <a:close/>
                  <a:moveTo>
                    <a:pt x="139" y="59"/>
                  </a:moveTo>
                  <a:cubicBezTo>
                    <a:pt x="146" y="59"/>
                    <a:pt x="151" y="53"/>
                    <a:pt x="151" y="46"/>
                  </a:cubicBezTo>
                  <a:cubicBezTo>
                    <a:pt x="151" y="39"/>
                    <a:pt x="146" y="34"/>
                    <a:pt x="139" y="34"/>
                  </a:cubicBezTo>
                  <a:cubicBezTo>
                    <a:pt x="132" y="34"/>
                    <a:pt x="126" y="39"/>
                    <a:pt x="126" y="46"/>
                  </a:cubicBezTo>
                  <a:cubicBezTo>
                    <a:pt x="126" y="53"/>
                    <a:pt x="132" y="59"/>
                    <a:pt x="139" y="59"/>
                  </a:cubicBezTo>
                  <a:close/>
                  <a:moveTo>
                    <a:pt x="139" y="42"/>
                  </a:moveTo>
                  <a:cubicBezTo>
                    <a:pt x="141" y="42"/>
                    <a:pt x="143" y="44"/>
                    <a:pt x="143" y="46"/>
                  </a:cubicBezTo>
                  <a:cubicBezTo>
                    <a:pt x="143" y="49"/>
                    <a:pt x="141" y="50"/>
                    <a:pt x="139" y="50"/>
                  </a:cubicBezTo>
                  <a:cubicBezTo>
                    <a:pt x="136" y="50"/>
                    <a:pt x="135" y="49"/>
                    <a:pt x="135" y="46"/>
                  </a:cubicBezTo>
                  <a:cubicBezTo>
                    <a:pt x="135" y="44"/>
                    <a:pt x="136" y="42"/>
                    <a:pt x="139" y="42"/>
                  </a:cubicBezTo>
                  <a:close/>
                  <a:moveTo>
                    <a:pt x="101" y="88"/>
                  </a:moveTo>
                  <a:cubicBezTo>
                    <a:pt x="103" y="88"/>
                    <a:pt x="105" y="87"/>
                    <a:pt x="105" y="84"/>
                  </a:cubicBezTo>
                  <a:cubicBezTo>
                    <a:pt x="105" y="82"/>
                    <a:pt x="103" y="80"/>
                    <a:pt x="101" y="80"/>
                  </a:cubicBezTo>
                  <a:cubicBezTo>
                    <a:pt x="98" y="80"/>
                    <a:pt x="97" y="82"/>
                    <a:pt x="97" y="84"/>
                  </a:cubicBezTo>
                  <a:cubicBezTo>
                    <a:pt x="97" y="87"/>
                    <a:pt x="98" y="88"/>
                    <a:pt x="101" y="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464601" y="3082022"/>
            <a:ext cx="2057389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PART 01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867771" y="3082022"/>
            <a:ext cx="2057389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PART 02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6270941" y="3082022"/>
            <a:ext cx="2057389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PART 03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8674111" y="3082022"/>
            <a:ext cx="2057389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PART 04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1394692" y="4096589"/>
            <a:ext cx="2127298" cy="1107594"/>
            <a:chOff x="874713" y="1114425"/>
            <a:chExt cx="2127298" cy="1107594"/>
          </a:xfrm>
        </p:grpSpPr>
        <p:sp>
          <p:nvSpPr>
            <p:cNvPr id="37" name="矩形 36"/>
            <p:cNvSpPr/>
            <p:nvPr/>
          </p:nvSpPr>
          <p:spPr>
            <a:xfrm>
              <a:off x="874713" y="1464889"/>
              <a:ext cx="2127298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896169" y="1114425"/>
              <a:ext cx="2084387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854037" y="4096589"/>
            <a:ext cx="2127298" cy="1318614"/>
            <a:chOff x="874713" y="1114425"/>
            <a:chExt cx="2127298" cy="1318614"/>
          </a:xfrm>
        </p:grpSpPr>
        <p:sp>
          <p:nvSpPr>
            <p:cNvPr id="40" name="矩形 39"/>
            <p:cNvSpPr/>
            <p:nvPr/>
          </p:nvSpPr>
          <p:spPr>
            <a:xfrm>
              <a:off x="874713" y="1464889"/>
              <a:ext cx="2127298" cy="96815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896169" y="1114425"/>
              <a:ext cx="2084387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264532" y="4096589"/>
            <a:ext cx="2127298" cy="1107594"/>
            <a:chOff x="874713" y="1114425"/>
            <a:chExt cx="2127298" cy="1107594"/>
          </a:xfrm>
        </p:grpSpPr>
        <p:sp>
          <p:nvSpPr>
            <p:cNvPr id="43" name="矩形 42"/>
            <p:cNvSpPr/>
            <p:nvPr/>
          </p:nvSpPr>
          <p:spPr>
            <a:xfrm>
              <a:off x="874713" y="1464889"/>
              <a:ext cx="2127298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896169" y="1114425"/>
              <a:ext cx="2084387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639156" y="4096589"/>
            <a:ext cx="2127298" cy="1107594"/>
            <a:chOff x="874713" y="1114425"/>
            <a:chExt cx="2127298" cy="1107594"/>
          </a:xfrm>
        </p:grpSpPr>
        <p:sp>
          <p:nvSpPr>
            <p:cNvPr id="46" name="矩形 45"/>
            <p:cNvSpPr/>
            <p:nvPr/>
          </p:nvSpPr>
          <p:spPr>
            <a:xfrm>
              <a:off x="874713" y="1464889"/>
              <a:ext cx="2127298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896169" y="1114425"/>
              <a:ext cx="2084387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254510" y="298903"/>
            <a:ext cx="3766991" cy="758481"/>
            <a:chOff x="2976152" y="4555718"/>
            <a:chExt cx="3766991" cy="758481"/>
          </a:xfrm>
        </p:grpSpPr>
        <p:sp>
          <p:nvSpPr>
            <p:cNvPr id="57" name="文本框 56"/>
            <p:cNvSpPr txBox="1"/>
            <p:nvPr/>
          </p:nvSpPr>
          <p:spPr>
            <a:xfrm>
              <a:off x="2976152" y="5067978"/>
              <a:ext cx="376699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2976152" y="4555718"/>
              <a:ext cx="26084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bg1">
                      <a:lumMod val="75000"/>
                    </a:schemeClr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  <a:sym typeface="+mn-lt"/>
                </a:rPr>
                <a:t>工作措施实施</a:t>
              </a:r>
            </a:p>
          </p:txBody>
        </p:sp>
      </p:grpSp>
      <p:sp>
        <p:nvSpPr>
          <p:cNvPr id="59" name="矩形 58"/>
          <p:cNvSpPr/>
          <p:nvPr/>
        </p:nvSpPr>
        <p:spPr>
          <a:xfrm>
            <a:off x="376862" y="85808"/>
            <a:ext cx="8149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03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8797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箭头: 右 42"/>
          <p:cNvSpPr/>
          <p:nvPr/>
        </p:nvSpPr>
        <p:spPr>
          <a:xfrm>
            <a:off x="4511906" y="3676043"/>
            <a:ext cx="901598" cy="236992"/>
          </a:xfrm>
          <a:prstGeom prst="rightArrow">
            <a:avLst>
              <a:gd name="adj1" fmla="val 37211"/>
              <a:gd name="adj2" fmla="val 54329"/>
            </a:avLst>
          </a:prstGeom>
          <a:gradFill>
            <a:gsLst>
              <a:gs pos="0">
                <a:srgbClr val="F2F4F8"/>
              </a:gs>
              <a:gs pos="100000">
                <a:schemeClr val="bg1">
                  <a:lumMod val="85000"/>
                </a:schemeClr>
              </a:gs>
            </a:gsLst>
            <a:lin ang="299999"/>
          </a:gradFill>
          <a:ln w="25400">
            <a:solidFill>
              <a:srgbClr val="000000">
                <a:alpha val="0"/>
              </a:srgbClr>
            </a:solidFill>
            <a:miter lim="400000"/>
          </a:ln>
        </p:spPr>
        <p:txBody>
          <a:bodyPr anchor="ctr"/>
          <a:lstStyle/>
          <a:p>
            <a:pPr algn="ctr"/>
            <a:endParaRPr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箭头: 右 43"/>
          <p:cNvSpPr/>
          <p:nvPr/>
        </p:nvSpPr>
        <p:spPr>
          <a:xfrm>
            <a:off x="6212062" y="4283978"/>
            <a:ext cx="901598" cy="236992"/>
          </a:xfrm>
          <a:prstGeom prst="rightArrow">
            <a:avLst>
              <a:gd name="adj1" fmla="val 37211"/>
              <a:gd name="adj2" fmla="val 54329"/>
            </a:avLst>
          </a:prstGeom>
          <a:gradFill>
            <a:gsLst>
              <a:gs pos="0">
                <a:srgbClr val="F2F4F8"/>
              </a:gs>
              <a:gs pos="100000">
                <a:schemeClr val="bg1">
                  <a:lumMod val="85000"/>
                </a:schemeClr>
              </a:gs>
            </a:gsLst>
            <a:lin ang="299999"/>
          </a:gradFill>
          <a:ln w="25400">
            <a:solidFill>
              <a:srgbClr val="000000">
                <a:alpha val="0"/>
              </a:srgbClr>
            </a:solidFill>
            <a:miter lim="400000"/>
          </a:ln>
        </p:spPr>
        <p:txBody>
          <a:bodyPr anchor="ctr"/>
          <a:lstStyle/>
          <a:p>
            <a:pPr algn="ctr"/>
            <a:endParaRPr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箭头: 右 44"/>
          <p:cNvSpPr/>
          <p:nvPr/>
        </p:nvSpPr>
        <p:spPr>
          <a:xfrm>
            <a:off x="7999802" y="3676043"/>
            <a:ext cx="901598" cy="236992"/>
          </a:xfrm>
          <a:prstGeom prst="rightArrow">
            <a:avLst>
              <a:gd name="adj1" fmla="val 37211"/>
              <a:gd name="adj2" fmla="val 54329"/>
            </a:avLst>
          </a:prstGeom>
          <a:gradFill>
            <a:gsLst>
              <a:gs pos="0">
                <a:srgbClr val="F2F4F8"/>
              </a:gs>
              <a:gs pos="100000">
                <a:schemeClr val="bg1">
                  <a:lumMod val="85000"/>
                </a:schemeClr>
              </a:gs>
            </a:gsLst>
            <a:lin ang="299999"/>
          </a:gradFill>
          <a:ln w="25400">
            <a:solidFill>
              <a:srgbClr val="000000">
                <a:alpha val="0"/>
              </a:srgbClr>
            </a:solidFill>
            <a:miter lim="400000"/>
          </a:ln>
        </p:spPr>
        <p:txBody>
          <a:bodyPr anchor="ctr"/>
          <a:lstStyle/>
          <a:p>
            <a:pPr algn="ctr"/>
            <a:endParaRPr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箭头: 右 45"/>
          <p:cNvSpPr/>
          <p:nvPr/>
        </p:nvSpPr>
        <p:spPr>
          <a:xfrm>
            <a:off x="2724166" y="4283978"/>
            <a:ext cx="901598" cy="236992"/>
          </a:xfrm>
          <a:prstGeom prst="rightArrow">
            <a:avLst>
              <a:gd name="adj1" fmla="val 37211"/>
              <a:gd name="adj2" fmla="val 54329"/>
            </a:avLst>
          </a:prstGeom>
          <a:gradFill>
            <a:gsLst>
              <a:gs pos="0">
                <a:srgbClr val="F2F4F8"/>
              </a:gs>
              <a:gs pos="100000">
                <a:schemeClr val="bg1">
                  <a:lumMod val="85000"/>
                </a:schemeClr>
              </a:gs>
            </a:gsLst>
            <a:lin ang="299999"/>
          </a:gradFill>
          <a:ln w="25400">
            <a:solidFill>
              <a:srgbClr val="000000">
                <a:alpha val="0"/>
              </a:srgbClr>
            </a:solidFill>
            <a:miter lim="400000"/>
          </a:ln>
        </p:spPr>
        <p:txBody>
          <a:bodyPr anchor="ctr"/>
          <a:lstStyle/>
          <a:p>
            <a:pPr algn="ctr"/>
            <a:endParaRPr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: 圆角 46"/>
          <p:cNvSpPr/>
          <p:nvPr/>
        </p:nvSpPr>
        <p:spPr>
          <a:xfrm rot="18900000">
            <a:off x="2076449" y="3586163"/>
            <a:ext cx="1073182" cy="107318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: 圆角 47"/>
          <p:cNvSpPr/>
          <p:nvPr/>
        </p:nvSpPr>
        <p:spPr>
          <a:xfrm rot="18900000">
            <a:off x="3817930" y="3586163"/>
            <a:ext cx="1073182" cy="1073184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: 圆角 48"/>
          <p:cNvSpPr/>
          <p:nvPr/>
        </p:nvSpPr>
        <p:spPr>
          <a:xfrm rot="18900000">
            <a:off x="5559411" y="3586163"/>
            <a:ext cx="1073182" cy="107318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: 圆角 49"/>
          <p:cNvSpPr/>
          <p:nvPr/>
        </p:nvSpPr>
        <p:spPr>
          <a:xfrm rot="18900000">
            <a:off x="7300891" y="3586163"/>
            <a:ext cx="1073182" cy="1073184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: 圆角 50"/>
          <p:cNvSpPr/>
          <p:nvPr/>
        </p:nvSpPr>
        <p:spPr>
          <a:xfrm rot="18900000">
            <a:off x="9042369" y="3586163"/>
            <a:ext cx="1073182" cy="107318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任意多边形: 形状 51"/>
          <p:cNvSpPr/>
          <p:nvPr/>
        </p:nvSpPr>
        <p:spPr>
          <a:xfrm>
            <a:off x="7657127" y="3919524"/>
            <a:ext cx="365858" cy="365858"/>
          </a:xfrm>
          <a:custGeom>
            <a:avLst/>
            <a:gdLst>
              <a:gd name="connsiteX0" fmla="*/ 157638 w 338138"/>
              <a:gd name="connsiteY0" fmla="*/ 144463 h 338138"/>
              <a:gd name="connsiteX1" fmla="*/ 165544 w 338138"/>
              <a:gd name="connsiteY1" fmla="*/ 148443 h 338138"/>
              <a:gd name="connsiteX2" fmla="*/ 249865 w 338138"/>
              <a:gd name="connsiteY2" fmla="*/ 233341 h 338138"/>
              <a:gd name="connsiteX3" fmla="*/ 280167 w 338138"/>
              <a:gd name="connsiteY3" fmla="*/ 232015 h 338138"/>
              <a:gd name="connsiteX4" fmla="*/ 286755 w 338138"/>
              <a:gd name="connsiteY4" fmla="*/ 234668 h 338138"/>
              <a:gd name="connsiteX5" fmla="*/ 335503 w 338138"/>
              <a:gd name="connsiteY5" fmla="*/ 283750 h 338138"/>
              <a:gd name="connsiteX6" fmla="*/ 338138 w 338138"/>
              <a:gd name="connsiteY6" fmla="*/ 293036 h 338138"/>
              <a:gd name="connsiteX7" fmla="*/ 330233 w 338138"/>
              <a:gd name="connsiteY7" fmla="*/ 298342 h 338138"/>
              <a:gd name="connsiteX8" fmla="*/ 311788 w 338138"/>
              <a:gd name="connsiteY8" fmla="*/ 303648 h 338138"/>
              <a:gd name="connsiteX9" fmla="*/ 303883 w 338138"/>
              <a:gd name="connsiteY9" fmla="*/ 310281 h 338138"/>
              <a:gd name="connsiteX10" fmla="*/ 299930 w 338138"/>
              <a:gd name="connsiteY10" fmla="*/ 331505 h 338138"/>
              <a:gd name="connsiteX11" fmla="*/ 293343 w 338138"/>
              <a:gd name="connsiteY11" fmla="*/ 338138 h 338138"/>
              <a:gd name="connsiteX12" fmla="*/ 290708 w 338138"/>
              <a:gd name="connsiteY12" fmla="*/ 338138 h 338138"/>
              <a:gd name="connsiteX13" fmla="*/ 284120 w 338138"/>
              <a:gd name="connsiteY13" fmla="*/ 335485 h 338138"/>
              <a:gd name="connsiteX14" fmla="*/ 235372 w 338138"/>
              <a:gd name="connsiteY14" fmla="*/ 286403 h 338138"/>
              <a:gd name="connsiteX15" fmla="*/ 232737 w 338138"/>
              <a:gd name="connsiteY15" fmla="*/ 279770 h 338138"/>
              <a:gd name="connsiteX16" fmla="*/ 234054 w 338138"/>
              <a:gd name="connsiteY16" fmla="*/ 249260 h 338138"/>
              <a:gd name="connsiteX17" fmla="*/ 149733 w 338138"/>
              <a:gd name="connsiteY17" fmla="*/ 164361 h 338138"/>
              <a:gd name="connsiteX18" fmla="*/ 149733 w 338138"/>
              <a:gd name="connsiteY18" fmla="*/ 148443 h 338138"/>
              <a:gd name="connsiteX19" fmla="*/ 157638 w 338138"/>
              <a:gd name="connsiteY19" fmla="*/ 144463 h 338138"/>
              <a:gd name="connsiteX20" fmla="*/ 145922 w 338138"/>
              <a:gd name="connsiteY20" fmla="*/ 120650 h 338138"/>
              <a:gd name="connsiteX21" fmla="*/ 169863 w 338138"/>
              <a:gd name="connsiteY21" fmla="*/ 137383 h 338138"/>
              <a:gd name="connsiteX22" fmla="*/ 157893 w 338138"/>
              <a:gd name="connsiteY22" fmla="*/ 133522 h 338138"/>
              <a:gd name="connsiteX23" fmla="*/ 141931 w 338138"/>
              <a:gd name="connsiteY23" fmla="*/ 141245 h 338138"/>
              <a:gd name="connsiteX24" fmla="*/ 137941 w 338138"/>
              <a:gd name="connsiteY24" fmla="*/ 168275 h 338138"/>
              <a:gd name="connsiteX25" fmla="*/ 120650 w 338138"/>
              <a:gd name="connsiteY25" fmla="*/ 145106 h 338138"/>
              <a:gd name="connsiteX26" fmla="*/ 145922 w 338138"/>
              <a:gd name="connsiteY26" fmla="*/ 120650 h 338138"/>
              <a:gd name="connsiteX27" fmla="*/ 146051 w 338138"/>
              <a:gd name="connsiteY27" fmla="*/ 60325 h 338138"/>
              <a:gd name="connsiteX28" fmla="*/ 230188 w 338138"/>
              <a:gd name="connsiteY28" fmla="*/ 145257 h 338138"/>
              <a:gd name="connsiteX29" fmla="*/ 219671 w 338138"/>
              <a:gd name="connsiteY29" fmla="*/ 186395 h 338138"/>
              <a:gd name="connsiteX30" fmla="*/ 193378 w 338138"/>
              <a:gd name="connsiteY30" fmla="*/ 161181 h 338138"/>
              <a:gd name="connsiteX31" fmla="*/ 196007 w 338138"/>
              <a:gd name="connsiteY31" fmla="*/ 145257 h 338138"/>
              <a:gd name="connsiteX32" fmla="*/ 146051 w 338138"/>
              <a:gd name="connsiteY32" fmla="*/ 94828 h 338138"/>
              <a:gd name="connsiteX33" fmla="*/ 96094 w 338138"/>
              <a:gd name="connsiteY33" fmla="*/ 145257 h 338138"/>
              <a:gd name="connsiteX34" fmla="*/ 146051 w 338138"/>
              <a:gd name="connsiteY34" fmla="*/ 195685 h 338138"/>
              <a:gd name="connsiteX35" fmla="*/ 161827 w 338138"/>
              <a:gd name="connsiteY35" fmla="*/ 193031 h 338138"/>
              <a:gd name="connsiteX36" fmla="*/ 188119 w 338138"/>
              <a:gd name="connsiteY36" fmla="*/ 219572 h 338138"/>
              <a:gd name="connsiteX37" fmla="*/ 146051 w 338138"/>
              <a:gd name="connsiteY37" fmla="*/ 230188 h 338138"/>
              <a:gd name="connsiteX38" fmla="*/ 61913 w 338138"/>
              <a:gd name="connsiteY38" fmla="*/ 145257 h 338138"/>
              <a:gd name="connsiteX39" fmla="*/ 146051 w 338138"/>
              <a:gd name="connsiteY39" fmla="*/ 60325 h 338138"/>
              <a:gd name="connsiteX40" fmla="*/ 145257 w 338138"/>
              <a:gd name="connsiteY40" fmla="*/ 0 h 338138"/>
              <a:gd name="connsiteX41" fmla="*/ 290513 w 338138"/>
              <a:gd name="connsiteY41" fmla="*/ 145257 h 338138"/>
              <a:gd name="connsiteX42" fmla="*/ 269385 w 338138"/>
              <a:gd name="connsiteY42" fmla="*/ 221846 h 338138"/>
              <a:gd name="connsiteX43" fmla="*/ 254859 w 338138"/>
              <a:gd name="connsiteY43" fmla="*/ 221846 h 338138"/>
              <a:gd name="connsiteX44" fmla="*/ 239013 w 338138"/>
              <a:gd name="connsiteY44" fmla="*/ 206000 h 338138"/>
              <a:gd name="connsiteX45" fmla="*/ 256180 w 338138"/>
              <a:gd name="connsiteY45" fmla="*/ 145257 h 338138"/>
              <a:gd name="connsiteX46" fmla="*/ 145257 w 338138"/>
              <a:gd name="connsiteY46" fmla="*/ 34333 h 338138"/>
              <a:gd name="connsiteX47" fmla="*/ 34333 w 338138"/>
              <a:gd name="connsiteY47" fmla="*/ 145257 h 338138"/>
              <a:gd name="connsiteX48" fmla="*/ 145257 w 338138"/>
              <a:gd name="connsiteY48" fmla="*/ 256180 h 338138"/>
              <a:gd name="connsiteX49" fmla="*/ 206000 w 338138"/>
              <a:gd name="connsiteY49" fmla="*/ 239013 h 338138"/>
              <a:gd name="connsiteX50" fmla="*/ 221847 w 338138"/>
              <a:gd name="connsiteY50" fmla="*/ 254859 h 338138"/>
              <a:gd name="connsiteX51" fmla="*/ 221847 w 338138"/>
              <a:gd name="connsiteY51" fmla="*/ 269385 h 338138"/>
              <a:gd name="connsiteX52" fmla="*/ 145257 w 338138"/>
              <a:gd name="connsiteY52" fmla="*/ 290513 h 338138"/>
              <a:gd name="connsiteX53" fmla="*/ 0 w 338138"/>
              <a:gd name="connsiteY53" fmla="*/ 145257 h 338138"/>
              <a:gd name="connsiteX54" fmla="*/ 145257 w 338138"/>
              <a:gd name="connsiteY5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38138" h="338138">
                <a:moveTo>
                  <a:pt x="157638" y="144463"/>
                </a:moveTo>
                <a:cubicBezTo>
                  <a:pt x="160273" y="144463"/>
                  <a:pt x="162908" y="145790"/>
                  <a:pt x="165544" y="148443"/>
                </a:cubicBezTo>
                <a:cubicBezTo>
                  <a:pt x="165544" y="148443"/>
                  <a:pt x="165544" y="148443"/>
                  <a:pt x="249865" y="233341"/>
                </a:cubicBezTo>
                <a:cubicBezTo>
                  <a:pt x="249865" y="233341"/>
                  <a:pt x="249865" y="233341"/>
                  <a:pt x="280167" y="232015"/>
                </a:cubicBezTo>
                <a:cubicBezTo>
                  <a:pt x="282803" y="232015"/>
                  <a:pt x="285438" y="233341"/>
                  <a:pt x="286755" y="234668"/>
                </a:cubicBezTo>
                <a:cubicBezTo>
                  <a:pt x="286755" y="234668"/>
                  <a:pt x="286755" y="234668"/>
                  <a:pt x="335503" y="283750"/>
                </a:cubicBezTo>
                <a:cubicBezTo>
                  <a:pt x="338138" y="286403"/>
                  <a:pt x="338138" y="289056"/>
                  <a:pt x="338138" y="293036"/>
                </a:cubicBezTo>
                <a:cubicBezTo>
                  <a:pt x="336821" y="295689"/>
                  <a:pt x="334186" y="298342"/>
                  <a:pt x="330233" y="298342"/>
                </a:cubicBezTo>
                <a:cubicBezTo>
                  <a:pt x="330233" y="298342"/>
                  <a:pt x="330233" y="298342"/>
                  <a:pt x="311788" y="303648"/>
                </a:cubicBezTo>
                <a:cubicBezTo>
                  <a:pt x="307835" y="303648"/>
                  <a:pt x="305200" y="306301"/>
                  <a:pt x="303883" y="310281"/>
                </a:cubicBezTo>
                <a:cubicBezTo>
                  <a:pt x="303883" y="310281"/>
                  <a:pt x="303883" y="310281"/>
                  <a:pt x="299930" y="331505"/>
                </a:cubicBezTo>
                <a:cubicBezTo>
                  <a:pt x="298613" y="334158"/>
                  <a:pt x="295978" y="336812"/>
                  <a:pt x="293343" y="338138"/>
                </a:cubicBezTo>
                <a:cubicBezTo>
                  <a:pt x="292025" y="338138"/>
                  <a:pt x="292025" y="338138"/>
                  <a:pt x="290708" y="338138"/>
                </a:cubicBezTo>
                <a:cubicBezTo>
                  <a:pt x="288073" y="338138"/>
                  <a:pt x="285438" y="336812"/>
                  <a:pt x="284120" y="335485"/>
                </a:cubicBezTo>
                <a:cubicBezTo>
                  <a:pt x="284120" y="335485"/>
                  <a:pt x="284120" y="335485"/>
                  <a:pt x="235372" y="286403"/>
                </a:cubicBezTo>
                <a:cubicBezTo>
                  <a:pt x="232737" y="283750"/>
                  <a:pt x="232737" y="281097"/>
                  <a:pt x="232737" y="279770"/>
                </a:cubicBezTo>
                <a:cubicBezTo>
                  <a:pt x="232737" y="279770"/>
                  <a:pt x="232737" y="279770"/>
                  <a:pt x="234054" y="249260"/>
                </a:cubicBezTo>
                <a:cubicBezTo>
                  <a:pt x="234054" y="249260"/>
                  <a:pt x="234054" y="249260"/>
                  <a:pt x="149733" y="164361"/>
                </a:cubicBezTo>
                <a:cubicBezTo>
                  <a:pt x="144463" y="159055"/>
                  <a:pt x="144463" y="152422"/>
                  <a:pt x="149733" y="148443"/>
                </a:cubicBezTo>
                <a:cubicBezTo>
                  <a:pt x="151051" y="145790"/>
                  <a:pt x="155003" y="144463"/>
                  <a:pt x="157638" y="144463"/>
                </a:cubicBezTo>
                <a:close/>
                <a:moveTo>
                  <a:pt x="145922" y="120650"/>
                </a:moveTo>
                <a:cubicBezTo>
                  <a:pt x="157893" y="120650"/>
                  <a:pt x="167203" y="128373"/>
                  <a:pt x="169863" y="137383"/>
                </a:cubicBezTo>
                <a:cubicBezTo>
                  <a:pt x="167203" y="134809"/>
                  <a:pt x="161883" y="133522"/>
                  <a:pt x="157893" y="133522"/>
                </a:cubicBezTo>
                <a:cubicBezTo>
                  <a:pt x="151242" y="133522"/>
                  <a:pt x="145922" y="136096"/>
                  <a:pt x="141931" y="141245"/>
                </a:cubicBezTo>
                <a:cubicBezTo>
                  <a:pt x="133951" y="147680"/>
                  <a:pt x="132620" y="160552"/>
                  <a:pt x="137941" y="168275"/>
                </a:cubicBezTo>
                <a:cubicBezTo>
                  <a:pt x="128630" y="165701"/>
                  <a:pt x="120650" y="156691"/>
                  <a:pt x="120650" y="145106"/>
                </a:cubicBezTo>
                <a:cubicBezTo>
                  <a:pt x="120650" y="132234"/>
                  <a:pt x="132620" y="120650"/>
                  <a:pt x="145922" y="120650"/>
                </a:cubicBezTo>
                <a:close/>
                <a:moveTo>
                  <a:pt x="146051" y="60325"/>
                </a:moveTo>
                <a:cubicBezTo>
                  <a:pt x="192063" y="60325"/>
                  <a:pt x="230188" y="98810"/>
                  <a:pt x="230188" y="145257"/>
                </a:cubicBezTo>
                <a:cubicBezTo>
                  <a:pt x="230188" y="159854"/>
                  <a:pt x="226244" y="174452"/>
                  <a:pt x="219671" y="186395"/>
                </a:cubicBezTo>
                <a:lnTo>
                  <a:pt x="193378" y="161181"/>
                </a:lnTo>
                <a:cubicBezTo>
                  <a:pt x="196007" y="155873"/>
                  <a:pt x="196007" y="150565"/>
                  <a:pt x="196007" y="145257"/>
                </a:cubicBezTo>
                <a:cubicBezTo>
                  <a:pt x="196007" y="117388"/>
                  <a:pt x="173658" y="94828"/>
                  <a:pt x="146051" y="94828"/>
                </a:cubicBezTo>
                <a:cubicBezTo>
                  <a:pt x="118443" y="94828"/>
                  <a:pt x="96094" y="117388"/>
                  <a:pt x="96094" y="145257"/>
                </a:cubicBezTo>
                <a:cubicBezTo>
                  <a:pt x="96094" y="173125"/>
                  <a:pt x="118443" y="195685"/>
                  <a:pt x="146051" y="195685"/>
                </a:cubicBezTo>
                <a:cubicBezTo>
                  <a:pt x="151309" y="195685"/>
                  <a:pt x="156568" y="194358"/>
                  <a:pt x="161827" y="193031"/>
                </a:cubicBezTo>
                <a:cubicBezTo>
                  <a:pt x="161827" y="193031"/>
                  <a:pt x="161827" y="193031"/>
                  <a:pt x="188119" y="219572"/>
                </a:cubicBezTo>
                <a:cubicBezTo>
                  <a:pt x="174973" y="226207"/>
                  <a:pt x="161827" y="230188"/>
                  <a:pt x="146051" y="230188"/>
                </a:cubicBezTo>
                <a:cubicBezTo>
                  <a:pt x="100038" y="230188"/>
                  <a:pt x="61913" y="191703"/>
                  <a:pt x="61913" y="145257"/>
                </a:cubicBezTo>
                <a:cubicBezTo>
                  <a:pt x="61913" y="98810"/>
                  <a:pt x="100038" y="60325"/>
                  <a:pt x="146051" y="60325"/>
                </a:cubicBezTo>
                <a:close/>
                <a:moveTo>
                  <a:pt x="145257" y="0"/>
                </a:moveTo>
                <a:cubicBezTo>
                  <a:pt x="225808" y="0"/>
                  <a:pt x="290513" y="64705"/>
                  <a:pt x="290513" y="145257"/>
                </a:cubicBezTo>
                <a:cubicBezTo>
                  <a:pt x="290513" y="172987"/>
                  <a:pt x="282590" y="199398"/>
                  <a:pt x="269385" y="221846"/>
                </a:cubicBezTo>
                <a:cubicBezTo>
                  <a:pt x="269385" y="221846"/>
                  <a:pt x="269385" y="221846"/>
                  <a:pt x="254859" y="221846"/>
                </a:cubicBezTo>
                <a:cubicBezTo>
                  <a:pt x="254859" y="221846"/>
                  <a:pt x="254859" y="221846"/>
                  <a:pt x="239013" y="206000"/>
                </a:cubicBezTo>
                <a:cubicBezTo>
                  <a:pt x="249577" y="188833"/>
                  <a:pt x="256180" y="167705"/>
                  <a:pt x="256180" y="145257"/>
                </a:cubicBezTo>
                <a:cubicBezTo>
                  <a:pt x="256180" y="84513"/>
                  <a:pt x="207321" y="34333"/>
                  <a:pt x="145257" y="34333"/>
                </a:cubicBezTo>
                <a:cubicBezTo>
                  <a:pt x="84513" y="34333"/>
                  <a:pt x="34333" y="84513"/>
                  <a:pt x="34333" y="145257"/>
                </a:cubicBezTo>
                <a:cubicBezTo>
                  <a:pt x="34333" y="207321"/>
                  <a:pt x="84513" y="256180"/>
                  <a:pt x="145257" y="256180"/>
                </a:cubicBezTo>
                <a:cubicBezTo>
                  <a:pt x="167705" y="256180"/>
                  <a:pt x="188834" y="249577"/>
                  <a:pt x="206000" y="239013"/>
                </a:cubicBezTo>
                <a:cubicBezTo>
                  <a:pt x="206000" y="239013"/>
                  <a:pt x="206000" y="239013"/>
                  <a:pt x="221847" y="254859"/>
                </a:cubicBezTo>
                <a:cubicBezTo>
                  <a:pt x="221847" y="254859"/>
                  <a:pt x="221847" y="254859"/>
                  <a:pt x="221847" y="269385"/>
                </a:cubicBezTo>
                <a:cubicBezTo>
                  <a:pt x="199398" y="282590"/>
                  <a:pt x="172988" y="290513"/>
                  <a:pt x="145257" y="290513"/>
                </a:cubicBezTo>
                <a:cubicBezTo>
                  <a:pt x="64705" y="290513"/>
                  <a:pt x="0" y="225808"/>
                  <a:pt x="0" y="145257"/>
                </a:cubicBezTo>
                <a:cubicBezTo>
                  <a:pt x="0" y="64705"/>
                  <a:pt x="64705" y="0"/>
                  <a:pt x="145257" y="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任意多边形: 形状 52"/>
          <p:cNvSpPr/>
          <p:nvPr/>
        </p:nvSpPr>
        <p:spPr>
          <a:xfrm>
            <a:off x="2413068" y="3960044"/>
            <a:ext cx="391218" cy="290199"/>
          </a:xfrm>
          <a:custGeom>
            <a:avLst/>
            <a:gdLst>
              <a:gd name="connsiteX0" fmla="*/ 9246 w 338138"/>
              <a:gd name="connsiteY0" fmla="*/ 217487 h 250825"/>
              <a:gd name="connsiteX1" fmla="*/ 328892 w 338138"/>
              <a:gd name="connsiteY1" fmla="*/ 217487 h 250825"/>
              <a:gd name="connsiteX2" fmla="*/ 338138 w 338138"/>
              <a:gd name="connsiteY2" fmla="*/ 226822 h 250825"/>
              <a:gd name="connsiteX3" fmla="*/ 314363 w 338138"/>
              <a:gd name="connsiteY3" fmla="*/ 250825 h 250825"/>
              <a:gd name="connsiteX4" fmla="*/ 23775 w 338138"/>
              <a:gd name="connsiteY4" fmla="*/ 250825 h 250825"/>
              <a:gd name="connsiteX5" fmla="*/ 0 w 338138"/>
              <a:gd name="connsiteY5" fmla="*/ 226822 h 250825"/>
              <a:gd name="connsiteX6" fmla="*/ 9246 w 338138"/>
              <a:gd name="connsiteY6" fmla="*/ 217487 h 250825"/>
              <a:gd name="connsiteX7" fmla="*/ 100182 w 338138"/>
              <a:gd name="connsiteY7" fmla="*/ 100012 h 250825"/>
              <a:gd name="connsiteX8" fmla="*/ 123655 w 338138"/>
              <a:gd name="connsiteY8" fmla="*/ 100012 h 250825"/>
              <a:gd name="connsiteX9" fmla="*/ 130175 w 338138"/>
              <a:gd name="connsiteY9" fmla="*/ 106705 h 250825"/>
              <a:gd name="connsiteX10" fmla="*/ 130175 w 338138"/>
              <a:gd name="connsiteY10" fmla="*/ 161583 h 250825"/>
              <a:gd name="connsiteX11" fmla="*/ 123655 w 338138"/>
              <a:gd name="connsiteY11" fmla="*/ 168275 h 250825"/>
              <a:gd name="connsiteX12" fmla="*/ 100182 w 338138"/>
              <a:gd name="connsiteY12" fmla="*/ 168275 h 250825"/>
              <a:gd name="connsiteX13" fmla="*/ 93662 w 338138"/>
              <a:gd name="connsiteY13" fmla="*/ 161583 h 250825"/>
              <a:gd name="connsiteX14" fmla="*/ 93662 w 338138"/>
              <a:gd name="connsiteY14" fmla="*/ 106705 h 250825"/>
              <a:gd name="connsiteX15" fmla="*/ 100182 w 338138"/>
              <a:gd name="connsiteY15" fmla="*/ 100012 h 250825"/>
              <a:gd name="connsiteX16" fmla="*/ 157332 w 338138"/>
              <a:gd name="connsiteY16" fmla="*/ 77787 h 250825"/>
              <a:gd name="connsiteX17" fmla="*/ 180805 w 338138"/>
              <a:gd name="connsiteY17" fmla="*/ 77787 h 250825"/>
              <a:gd name="connsiteX18" fmla="*/ 187325 w 338138"/>
              <a:gd name="connsiteY18" fmla="*/ 84441 h 250825"/>
              <a:gd name="connsiteX19" fmla="*/ 187325 w 338138"/>
              <a:gd name="connsiteY19" fmla="*/ 161622 h 250825"/>
              <a:gd name="connsiteX20" fmla="*/ 180805 w 338138"/>
              <a:gd name="connsiteY20" fmla="*/ 168275 h 250825"/>
              <a:gd name="connsiteX21" fmla="*/ 157332 w 338138"/>
              <a:gd name="connsiteY21" fmla="*/ 168275 h 250825"/>
              <a:gd name="connsiteX22" fmla="*/ 150812 w 338138"/>
              <a:gd name="connsiteY22" fmla="*/ 161622 h 250825"/>
              <a:gd name="connsiteX23" fmla="*/ 150812 w 338138"/>
              <a:gd name="connsiteY23" fmla="*/ 84441 h 250825"/>
              <a:gd name="connsiteX24" fmla="*/ 157332 w 338138"/>
              <a:gd name="connsiteY24" fmla="*/ 77787 h 250825"/>
              <a:gd name="connsiteX25" fmla="*/ 216070 w 338138"/>
              <a:gd name="connsiteY25" fmla="*/ 49212 h 250825"/>
              <a:gd name="connsiteX26" fmla="*/ 239543 w 338138"/>
              <a:gd name="connsiteY26" fmla="*/ 49212 h 250825"/>
              <a:gd name="connsiteX27" fmla="*/ 246063 w 338138"/>
              <a:gd name="connsiteY27" fmla="*/ 55827 h 250825"/>
              <a:gd name="connsiteX28" fmla="*/ 246063 w 338138"/>
              <a:gd name="connsiteY28" fmla="*/ 161661 h 250825"/>
              <a:gd name="connsiteX29" fmla="*/ 239543 w 338138"/>
              <a:gd name="connsiteY29" fmla="*/ 168275 h 250825"/>
              <a:gd name="connsiteX30" fmla="*/ 216070 w 338138"/>
              <a:gd name="connsiteY30" fmla="*/ 168275 h 250825"/>
              <a:gd name="connsiteX31" fmla="*/ 209550 w 338138"/>
              <a:gd name="connsiteY31" fmla="*/ 161661 h 250825"/>
              <a:gd name="connsiteX32" fmla="*/ 209550 w 338138"/>
              <a:gd name="connsiteY32" fmla="*/ 55827 h 250825"/>
              <a:gd name="connsiteX33" fmla="*/ 216070 w 338138"/>
              <a:gd name="connsiteY33" fmla="*/ 49212 h 250825"/>
              <a:gd name="connsiteX34" fmla="*/ 53428 w 338138"/>
              <a:gd name="connsiteY34" fmla="*/ 22225 h 250825"/>
              <a:gd name="connsiteX35" fmla="*/ 50800 w 338138"/>
              <a:gd name="connsiteY35" fmla="*/ 24858 h 250825"/>
              <a:gd name="connsiteX36" fmla="*/ 50800 w 338138"/>
              <a:gd name="connsiteY36" fmla="*/ 182834 h 250825"/>
              <a:gd name="connsiteX37" fmla="*/ 53428 w 338138"/>
              <a:gd name="connsiteY37" fmla="*/ 184150 h 250825"/>
              <a:gd name="connsiteX38" fmla="*/ 284710 w 338138"/>
              <a:gd name="connsiteY38" fmla="*/ 184150 h 250825"/>
              <a:gd name="connsiteX39" fmla="*/ 287338 w 338138"/>
              <a:gd name="connsiteY39" fmla="*/ 182834 h 250825"/>
              <a:gd name="connsiteX40" fmla="*/ 287338 w 338138"/>
              <a:gd name="connsiteY40" fmla="*/ 24858 h 250825"/>
              <a:gd name="connsiteX41" fmla="*/ 284710 w 338138"/>
              <a:gd name="connsiteY41" fmla="*/ 22225 h 250825"/>
              <a:gd name="connsiteX42" fmla="*/ 53428 w 338138"/>
              <a:gd name="connsiteY42" fmla="*/ 22225 h 250825"/>
              <a:gd name="connsiteX43" fmla="*/ 53663 w 338138"/>
              <a:gd name="connsiteY43" fmla="*/ 0 h 250825"/>
              <a:gd name="connsiteX44" fmla="*/ 286062 w 338138"/>
              <a:gd name="connsiteY44" fmla="*/ 0 h 250825"/>
              <a:gd name="connsiteX45" fmla="*/ 311150 w 338138"/>
              <a:gd name="connsiteY45" fmla="*/ 25008 h 250825"/>
              <a:gd name="connsiteX46" fmla="*/ 311150 w 338138"/>
              <a:gd name="connsiteY46" fmla="*/ 182955 h 250825"/>
              <a:gd name="connsiteX47" fmla="*/ 286062 w 338138"/>
              <a:gd name="connsiteY47" fmla="*/ 207963 h 250825"/>
              <a:gd name="connsiteX48" fmla="*/ 53663 w 338138"/>
              <a:gd name="connsiteY48" fmla="*/ 207963 h 250825"/>
              <a:gd name="connsiteX49" fmla="*/ 28575 w 338138"/>
              <a:gd name="connsiteY49" fmla="*/ 182955 h 250825"/>
              <a:gd name="connsiteX50" fmla="*/ 28575 w 338138"/>
              <a:gd name="connsiteY50" fmla="*/ 25008 h 250825"/>
              <a:gd name="connsiteX51" fmla="*/ 53663 w 338138"/>
              <a:gd name="connsiteY51" fmla="*/ 0 h 25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250825">
                <a:moveTo>
                  <a:pt x="9246" y="217487"/>
                </a:moveTo>
                <a:cubicBezTo>
                  <a:pt x="9246" y="217487"/>
                  <a:pt x="9246" y="217487"/>
                  <a:pt x="328892" y="217487"/>
                </a:cubicBezTo>
                <a:cubicBezTo>
                  <a:pt x="334176" y="217487"/>
                  <a:pt x="338138" y="221488"/>
                  <a:pt x="338138" y="226822"/>
                </a:cubicBezTo>
                <a:cubicBezTo>
                  <a:pt x="338138" y="240157"/>
                  <a:pt x="327571" y="250825"/>
                  <a:pt x="314363" y="250825"/>
                </a:cubicBezTo>
                <a:cubicBezTo>
                  <a:pt x="314363" y="250825"/>
                  <a:pt x="314363" y="250825"/>
                  <a:pt x="23775" y="250825"/>
                </a:cubicBezTo>
                <a:cubicBezTo>
                  <a:pt x="10567" y="250825"/>
                  <a:pt x="0" y="240157"/>
                  <a:pt x="0" y="226822"/>
                </a:cubicBezTo>
                <a:cubicBezTo>
                  <a:pt x="0" y="221488"/>
                  <a:pt x="3962" y="217487"/>
                  <a:pt x="9246" y="217487"/>
                </a:cubicBezTo>
                <a:close/>
                <a:moveTo>
                  <a:pt x="100182" y="100012"/>
                </a:moveTo>
                <a:cubicBezTo>
                  <a:pt x="100182" y="100012"/>
                  <a:pt x="100182" y="100012"/>
                  <a:pt x="123655" y="100012"/>
                </a:cubicBezTo>
                <a:cubicBezTo>
                  <a:pt x="127567" y="100012"/>
                  <a:pt x="130175" y="102689"/>
                  <a:pt x="130175" y="106705"/>
                </a:cubicBezTo>
                <a:cubicBezTo>
                  <a:pt x="130175" y="106705"/>
                  <a:pt x="130175" y="106705"/>
                  <a:pt x="130175" y="161583"/>
                </a:cubicBezTo>
                <a:cubicBezTo>
                  <a:pt x="130175" y="165598"/>
                  <a:pt x="127567" y="168275"/>
                  <a:pt x="123655" y="168275"/>
                </a:cubicBezTo>
                <a:cubicBezTo>
                  <a:pt x="123655" y="168275"/>
                  <a:pt x="123655" y="168275"/>
                  <a:pt x="100182" y="168275"/>
                </a:cubicBezTo>
                <a:cubicBezTo>
                  <a:pt x="96270" y="168275"/>
                  <a:pt x="93662" y="165598"/>
                  <a:pt x="93662" y="161583"/>
                </a:cubicBezTo>
                <a:cubicBezTo>
                  <a:pt x="93662" y="161583"/>
                  <a:pt x="93662" y="161583"/>
                  <a:pt x="93662" y="106705"/>
                </a:cubicBezTo>
                <a:cubicBezTo>
                  <a:pt x="93662" y="102689"/>
                  <a:pt x="96270" y="100012"/>
                  <a:pt x="100182" y="100012"/>
                </a:cubicBezTo>
                <a:close/>
                <a:moveTo>
                  <a:pt x="157332" y="77787"/>
                </a:moveTo>
                <a:cubicBezTo>
                  <a:pt x="157332" y="77787"/>
                  <a:pt x="157332" y="77787"/>
                  <a:pt x="180805" y="77787"/>
                </a:cubicBezTo>
                <a:cubicBezTo>
                  <a:pt x="184717" y="77787"/>
                  <a:pt x="187325" y="81779"/>
                  <a:pt x="187325" y="84441"/>
                </a:cubicBezTo>
                <a:cubicBezTo>
                  <a:pt x="187325" y="84441"/>
                  <a:pt x="187325" y="84441"/>
                  <a:pt x="187325" y="161622"/>
                </a:cubicBezTo>
                <a:cubicBezTo>
                  <a:pt x="187325" y="165614"/>
                  <a:pt x="184717" y="168275"/>
                  <a:pt x="180805" y="168275"/>
                </a:cubicBezTo>
                <a:cubicBezTo>
                  <a:pt x="180805" y="168275"/>
                  <a:pt x="180805" y="168275"/>
                  <a:pt x="157332" y="168275"/>
                </a:cubicBezTo>
                <a:cubicBezTo>
                  <a:pt x="153420" y="168275"/>
                  <a:pt x="150812" y="165614"/>
                  <a:pt x="150812" y="161622"/>
                </a:cubicBezTo>
                <a:cubicBezTo>
                  <a:pt x="150812" y="161622"/>
                  <a:pt x="150812" y="161622"/>
                  <a:pt x="150812" y="84441"/>
                </a:cubicBezTo>
                <a:cubicBezTo>
                  <a:pt x="150812" y="81779"/>
                  <a:pt x="153420" y="77787"/>
                  <a:pt x="157332" y="77787"/>
                </a:cubicBezTo>
                <a:close/>
                <a:moveTo>
                  <a:pt x="216070" y="49212"/>
                </a:moveTo>
                <a:cubicBezTo>
                  <a:pt x="216070" y="49212"/>
                  <a:pt x="216070" y="49212"/>
                  <a:pt x="239543" y="49212"/>
                </a:cubicBezTo>
                <a:cubicBezTo>
                  <a:pt x="243455" y="49212"/>
                  <a:pt x="246063" y="51858"/>
                  <a:pt x="246063" y="55827"/>
                </a:cubicBezTo>
                <a:cubicBezTo>
                  <a:pt x="246063" y="55827"/>
                  <a:pt x="246063" y="55827"/>
                  <a:pt x="246063" y="161661"/>
                </a:cubicBezTo>
                <a:cubicBezTo>
                  <a:pt x="246063" y="165629"/>
                  <a:pt x="243455" y="168275"/>
                  <a:pt x="239543" y="168275"/>
                </a:cubicBezTo>
                <a:cubicBezTo>
                  <a:pt x="239543" y="168275"/>
                  <a:pt x="239543" y="168275"/>
                  <a:pt x="216070" y="168275"/>
                </a:cubicBezTo>
                <a:cubicBezTo>
                  <a:pt x="212158" y="168275"/>
                  <a:pt x="209550" y="165629"/>
                  <a:pt x="209550" y="161661"/>
                </a:cubicBezTo>
                <a:cubicBezTo>
                  <a:pt x="209550" y="161661"/>
                  <a:pt x="209550" y="161661"/>
                  <a:pt x="209550" y="55827"/>
                </a:cubicBezTo>
                <a:cubicBezTo>
                  <a:pt x="209550" y="51858"/>
                  <a:pt x="212158" y="49212"/>
                  <a:pt x="216070" y="49212"/>
                </a:cubicBezTo>
                <a:close/>
                <a:moveTo>
                  <a:pt x="53428" y="22225"/>
                </a:moveTo>
                <a:cubicBezTo>
                  <a:pt x="52114" y="22225"/>
                  <a:pt x="50800" y="23541"/>
                  <a:pt x="50800" y="24858"/>
                </a:cubicBezTo>
                <a:lnTo>
                  <a:pt x="50800" y="182834"/>
                </a:lnTo>
                <a:cubicBezTo>
                  <a:pt x="50800" y="184150"/>
                  <a:pt x="52114" y="184150"/>
                  <a:pt x="53428" y="184150"/>
                </a:cubicBezTo>
                <a:cubicBezTo>
                  <a:pt x="53428" y="184150"/>
                  <a:pt x="53428" y="184150"/>
                  <a:pt x="284710" y="184150"/>
                </a:cubicBezTo>
                <a:cubicBezTo>
                  <a:pt x="286024" y="184150"/>
                  <a:pt x="287338" y="184150"/>
                  <a:pt x="287338" y="182834"/>
                </a:cubicBezTo>
                <a:cubicBezTo>
                  <a:pt x="287338" y="182834"/>
                  <a:pt x="287338" y="182834"/>
                  <a:pt x="287338" y="24858"/>
                </a:cubicBezTo>
                <a:cubicBezTo>
                  <a:pt x="287338" y="23541"/>
                  <a:pt x="286024" y="22225"/>
                  <a:pt x="284710" y="22225"/>
                </a:cubicBezTo>
                <a:cubicBezTo>
                  <a:pt x="284710" y="22225"/>
                  <a:pt x="284710" y="22225"/>
                  <a:pt x="53428" y="22225"/>
                </a:cubicBezTo>
                <a:close/>
                <a:moveTo>
                  <a:pt x="53663" y="0"/>
                </a:moveTo>
                <a:cubicBezTo>
                  <a:pt x="53663" y="0"/>
                  <a:pt x="53663" y="0"/>
                  <a:pt x="286062" y="0"/>
                </a:cubicBezTo>
                <a:cubicBezTo>
                  <a:pt x="300587" y="0"/>
                  <a:pt x="311150" y="10530"/>
                  <a:pt x="311150" y="25008"/>
                </a:cubicBezTo>
                <a:cubicBezTo>
                  <a:pt x="311150" y="25008"/>
                  <a:pt x="311150" y="25008"/>
                  <a:pt x="311150" y="182955"/>
                </a:cubicBezTo>
                <a:cubicBezTo>
                  <a:pt x="311150" y="196117"/>
                  <a:pt x="300587" y="207963"/>
                  <a:pt x="286062" y="207963"/>
                </a:cubicBezTo>
                <a:cubicBezTo>
                  <a:pt x="286062" y="207963"/>
                  <a:pt x="286062" y="207963"/>
                  <a:pt x="53663" y="207963"/>
                </a:cubicBezTo>
                <a:cubicBezTo>
                  <a:pt x="39138" y="207963"/>
                  <a:pt x="28575" y="196117"/>
                  <a:pt x="28575" y="182955"/>
                </a:cubicBezTo>
                <a:cubicBezTo>
                  <a:pt x="28575" y="182955"/>
                  <a:pt x="28575" y="182955"/>
                  <a:pt x="28575" y="25008"/>
                </a:cubicBezTo>
                <a:cubicBezTo>
                  <a:pt x="28575" y="10530"/>
                  <a:pt x="39138" y="0"/>
                  <a:pt x="53663" y="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任意多边形: 形状 53"/>
          <p:cNvSpPr/>
          <p:nvPr/>
        </p:nvSpPr>
        <p:spPr>
          <a:xfrm>
            <a:off x="9396135" y="3946122"/>
            <a:ext cx="365858" cy="333323"/>
          </a:xfrm>
          <a:custGeom>
            <a:avLst/>
            <a:gdLst>
              <a:gd name="connsiteX0" fmla="*/ 138332 w 334963"/>
              <a:gd name="connsiteY0" fmla="*/ 262313 h 305176"/>
              <a:gd name="connsiteX1" fmla="*/ 143587 w 334963"/>
              <a:gd name="connsiteY1" fmla="*/ 267671 h 305176"/>
              <a:gd name="connsiteX2" fmla="*/ 143587 w 334963"/>
              <a:gd name="connsiteY2" fmla="*/ 279726 h 305176"/>
              <a:gd name="connsiteX3" fmla="*/ 169863 w 334963"/>
              <a:gd name="connsiteY3" fmla="*/ 291781 h 305176"/>
              <a:gd name="connsiteX4" fmla="*/ 196139 w 334963"/>
              <a:gd name="connsiteY4" fmla="*/ 279726 h 305176"/>
              <a:gd name="connsiteX5" fmla="*/ 196139 w 334963"/>
              <a:gd name="connsiteY5" fmla="*/ 267671 h 305176"/>
              <a:gd name="connsiteX6" fmla="*/ 201394 w 334963"/>
              <a:gd name="connsiteY6" fmla="*/ 262313 h 305176"/>
              <a:gd name="connsiteX7" fmla="*/ 207963 w 334963"/>
              <a:gd name="connsiteY7" fmla="*/ 267671 h 305176"/>
              <a:gd name="connsiteX8" fmla="*/ 207963 w 334963"/>
              <a:gd name="connsiteY8" fmla="*/ 283745 h 305176"/>
              <a:gd name="connsiteX9" fmla="*/ 204022 w 334963"/>
              <a:gd name="connsiteY9" fmla="*/ 289102 h 305176"/>
              <a:gd name="connsiteX10" fmla="*/ 172491 w 334963"/>
              <a:gd name="connsiteY10" fmla="*/ 303837 h 305176"/>
              <a:gd name="connsiteX11" fmla="*/ 169863 w 334963"/>
              <a:gd name="connsiteY11" fmla="*/ 305176 h 305176"/>
              <a:gd name="connsiteX12" fmla="*/ 167236 w 334963"/>
              <a:gd name="connsiteY12" fmla="*/ 303837 h 305176"/>
              <a:gd name="connsiteX13" fmla="*/ 135705 w 334963"/>
              <a:gd name="connsiteY13" fmla="*/ 289102 h 305176"/>
              <a:gd name="connsiteX14" fmla="*/ 131763 w 334963"/>
              <a:gd name="connsiteY14" fmla="*/ 283745 h 305176"/>
              <a:gd name="connsiteX15" fmla="*/ 131763 w 334963"/>
              <a:gd name="connsiteY15" fmla="*/ 267671 h 305176"/>
              <a:gd name="connsiteX16" fmla="*/ 138332 w 334963"/>
              <a:gd name="connsiteY16" fmla="*/ 262313 h 305176"/>
              <a:gd name="connsiteX17" fmla="*/ 128043 w 334963"/>
              <a:gd name="connsiteY17" fmla="*/ 230563 h 305176"/>
              <a:gd name="connsiteX18" fmla="*/ 125413 w 334963"/>
              <a:gd name="connsiteY18" fmla="*/ 233341 h 305176"/>
              <a:gd name="connsiteX19" fmla="*/ 125413 w 334963"/>
              <a:gd name="connsiteY19" fmla="*/ 238898 h 305176"/>
              <a:gd name="connsiteX20" fmla="*/ 128043 w 334963"/>
              <a:gd name="connsiteY20" fmla="*/ 241676 h 305176"/>
              <a:gd name="connsiteX21" fmla="*/ 206922 w 334963"/>
              <a:gd name="connsiteY21" fmla="*/ 241676 h 305176"/>
              <a:gd name="connsiteX22" fmla="*/ 209551 w 334963"/>
              <a:gd name="connsiteY22" fmla="*/ 238898 h 305176"/>
              <a:gd name="connsiteX23" fmla="*/ 209551 w 334963"/>
              <a:gd name="connsiteY23" fmla="*/ 233341 h 305176"/>
              <a:gd name="connsiteX24" fmla="*/ 206922 w 334963"/>
              <a:gd name="connsiteY24" fmla="*/ 230563 h 305176"/>
              <a:gd name="connsiteX25" fmla="*/ 128043 w 334963"/>
              <a:gd name="connsiteY25" fmla="*/ 230563 h 305176"/>
              <a:gd name="connsiteX26" fmla="*/ 128781 w 334963"/>
              <a:gd name="connsiteY26" fmla="*/ 219451 h 305176"/>
              <a:gd name="connsiteX27" fmla="*/ 207769 w 334963"/>
              <a:gd name="connsiteY27" fmla="*/ 219451 h 305176"/>
              <a:gd name="connsiteX28" fmla="*/ 222250 w 334963"/>
              <a:gd name="connsiteY28" fmla="*/ 233556 h 305176"/>
              <a:gd name="connsiteX29" fmla="*/ 222250 w 334963"/>
              <a:gd name="connsiteY29" fmla="*/ 238684 h 305176"/>
              <a:gd name="connsiteX30" fmla="*/ 207769 w 334963"/>
              <a:gd name="connsiteY30" fmla="*/ 252789 h 305176"/>
              <a:gd name="connsiteX31" fmla="*/ 128781 w 334963"/>
              <a:gd name="connsiteY31" fmla="*/ 252789 h 305176"/>
              <a:gd name="connsiteX32" fmla="*/ 114300 w 334963"/>
              <a:gd name="connsiteY32" fmla="*/ 238684 h 305176"/>
              <a:gd name="connsiteX33" fmla="*/ 114300 w 334963"/>
              <a:gd name="connsiteY33" fmla="*/ 233556 h 305176"/>
              <a:gd name="connsiteX34" fmla="*/ 128781 w 334963"/>
              <a:gd name="connsiteY34" fmla="*/ 219451 h 305176"/>
              <a:gd name="connsiteX35" fmla="*/ 266120 w 334963"/>
              <a:gd name="connsiteY35" fmla="*/ 168353 h 305176"/>
              <a:gd name="connsiteX36" fmla="*/ 305614 w 334963"/>
              <a:gd name="connsiteY36" fmla="*/ 198019 h 305176"/>
              <a:gd name="connsiteX37" fmla="*/ 306930 w 334963"/>
              <a:gd name="connsiteY37" fmla="*/ 205758 h 305176"/>
              <a:gd name="connsiteX38" fmla="*/ 301664 w 334963"/>
              <a:gd name="connsiteY38" fmla="*/ 208338 h 305176"/>
              <a:gd name="connsiteX39" fmla="*/ 299032 w 334963"/>
              <a:gd name="connsiteY39" fmla="*/ 207048 h 305176"/>
              <a:gd name="connsiteX40" fmla="*/ 259538 w 334963"/>
              <a:gd name="connsiteY40" fmla="*/ 178672 h 305176"/>
              <a:gd name="connsiteX41" fmla="*/ 258221 w 334963"/>
              <a:gd name="connsiteY41" fmla="*/ 169643 h 305176"/>
              <a:gd name="connsiteX42" fmla="*/ 266120 w 334963"/>
              <a:gd name="connsiteY42" fmla="*/ 168353 h 305176"/>
              <a:gd name="connsiteX43" fmla="*/ 75093 w 334963"/>
              <a:gd name="connsiteY43" fmla="*/ 166503 h 305176"/>
              <a:gd name="connsiteX44" fmla="*/ 83067 w 334963"/>
              <a:gd name="connsiteY44" fmla="*/ 167810 h 305176"/>
              <a:gd name="connsiteX45" fmla="*/ 81738 w 334963"/>
              <a:gd name="connsiteY45" fmla="*/ 175654 h 305176"/>
              <a:gd name="connsiteX46" fmla="*/ 39208 w 334963"/>
              <a:gd name="connsiteY46" fmla="*/ 207031 h 305176"/>
              <a:gd name="connsiteX47" fmla="*/ 35221 w 334963"/>
              <a:gd name="connsiteY47" fmla="*/ 208338 h 305176"/>
              <a:gd name="connsiteX48" fmla="*/ 31233 w 334963"/>
              <a:gd name="connsiteY48" fmla="*/ 205723 h 305176"/>
              <a:gd name="connsiteX49" fmla="*/ 32562 w 334963"/>
              <a:gd name="connsiteY49" fmla="*/ 197879 h 305176"/>
              <a:gd name="connsiteX50" fmla="*/ 75093 w 334963"/>
              <a:gd name="connsiteY50" fmla="*/ 166503 h 305176"/>
              <a:gd name="connsiteX51" fmla="*/ 284569 w 334963"/>
              <a:gd name="connsiteY51" fmla="*/ 98801 h 305176"/>
              <a:gd name="connsiteX52" fmla="*/ 329795 w 334963"/>
              <a:gd name="connsiteY52" fmla="*/ 98801 h 305176"/>
              <a:gd name="connsiteX53" fmla="*/ 334963 w 334963"/>
              <a:gd name="connsiteY53" fmla="*/ 104975 h 305176"/>
              <a:gd name="connsiteX54" fmla="*/ 329795 w 334963"/>
              <a:gd name="connsiteY54" fmla="*/ 109914 h 305176"/>
              <a:gd name="connsiteX55" fmla="*/ 284569 w 334963"/>
              <a:gd name="connsiteY55" fmla="*/ 109914 h 305176"/>
              <a:gd name="connsiteX56" fmla="*/ 279400 w 334963"/>
              <a:gd name="connsiteY56" fmla="*/ 104975 h 305176"/>
              <a:gd name="connsiteX57" fmla="*/ 284569 w 334963"/>
              <a:gd name="connsiteY57" fmla="*/ 98801 h 305176"/>
              <a:gd name="connsiteX58" fmla="*/ 5340 w 334963"/>
              <a:gd name="connsiteY58" fmla="*/ 98801 h 305176"/>
              <a:gd name="connsiteX59" fmla="*/ 53398 w 334963"/>
              <a:gd name="connsiteY59" fmla="*/ 98801 h 305176"/>
              <a:gd name="connsiteX60" fmla="*/ 58738 w 334963"/>
              <a:gd name="connsiteY60" fmla="*/ 104975 h 305176"/>
              <a:gd name="connsiteX61" fmla="*/ 53398 w 334963"/>
              <a:gd name="connsiteY61" fmla="*/ 109914 h 305176"/>
              <a:gd name="connsiteX62" fmla="*/ 5340 w 334963"/>
              <a:gd name="connsiteY62" fmla="*/ 109914 h 305176"/>
              <a:gd name="connsiteX63" fmla="*/ 0 w 334963"/>
              <a:gd name="connsiteY63" fmla="*/ 104975 h 305176"/>
              <a:gd name="connsiteX64" fmla="*/ 5340 w 334963"/>
              <a:gd name="connsiteY64" fmla="*/ 98801 h 305176"/>
              <a:gd name="connsiteX65" fmla="*/ 164887 w 334963"/>
              <a:gd name="connsiteY65" fmla="*/ 36888 h 305176"/>
              <a:gd name="connsiteX66" fmla="*/ 171451 w 334963"/>
              <a:gd name="connsiteY66" fmla="*/ 43604 h 305176"/>
              <a:gd name="connsiteX67" fmla="*/ 164887 w 334963"/>
              <a:gd name="connsiteY67" fmla="*/ 48977 h 305176"/>
              <a:gd name="connsiteX68" fmla="*/ 115003 w 334963"/>
              <a:gd name="connsiteY68" fmla="*/ 100022 h 305176"/>
              <a:gd name="connsiteX69" fmla="*/ 109752 w 334963"/>
              <a:gd name="connsiteY69" fmla="*/ 106738 h 305176"/>
              <a:gd name="connsiteX70" fmla="*/ 103188 w 334963"/>
              <a:gd name="connsiteY70" fmla="*/ 100022 h 305176"/>
              <a:gd name="connsiteX71" fmla="*/ 164887 w 334963"/>
              <a:gd name="connsiteY71" fmla="*/ 36888 h 305176"/>
              <a:gd name="connsiteX72" fmla="*/ 169069 w 334963"/>
              <a:gd name="connsiteY72" fmla="*/ 9901 h 305176"/>
              <a:gd name="connsiteX73" fmla="*/ 258763 w 334963"/>
              <a:gd name="connsiteY73" fmla="*/ 99286 h 305176"/>
              <a:gd name="connsiteX74" fmla="*/ 240297 w 334963"/>
              <a:gd name="connsiteY74" fmla="*/ 154495 h 305176"/>
              <a:gd name="connsiteX75" fmla="*/ 221830 w 334963"/>
              <a:gd name="connsiteY75" fmla="*/ 208389 h 305176"/>
              <a:gd name="connsiteX76" fmla="*/ 217873 w 334963"/>
              <a:gd name="connsiteY76" fmla="*/ 214962 h 305176"/>
              <a:gd name="connsiteX77" fmla="*/ 211278 w 334963"/>
              <a:gd name="connsiteY77" fmla="*/ 212333 h 305176"/>
              <a:gd name="connsiteX78" fmla="*/ 231064 w 334963"/>
              <a:gd name="connsiteY78" fmla="*/ 147923 h 305176"/>
              <a:gd name="connsiteX79" fmla="*/ 248211 w 334963"/>
              <a:gd name="connsiteY79" fmla="*/ 99286 h 305176"/>
              <a:gd name="connsiteX80" fmla="*/ 169069 w 334963"/>
              <a:gd name="connsiteY80" fmla="*/ 21731 h 305176"/>
              <a:gd name="connsiteX81" fmla="*/ 89927 w 334963"/>
              <a:gd name="connsiteY81" fmla="*/ 99286 h 305176"/>
              <a:gd name="connsiteX82" fmla="*/ 107075 w 334963"/>
              <a:gd name="connsiteY82" fmla="*/ 146608 h 305176"/>
              <a:gd name="connsiteX83" fmla="*/ 107075 w 334963"/>
              <a:gd name="connsiteY83" fmla="*/ 147923 h 305176"/>
              <a:gd name="connsiteX84" fmla="*/ 128179 w 334963"/>
              <a:gd name="connsiteY84" fmla="*/ 212333 h 305176"/>
              <a:gd name="connsiteX85" fmla="*/ 122903 w 334963"/>
              <a:gd name="connsiteY85" fmla="*/ 216276 h 305176"/>
              <a:gd name="connsiteX86" fmla="*/ 120265 w 334963"/>
              <a:gd name="connsiteY86" fmla="*/ 214962 h 305176"/>
              <a:gd name="connsiteX87" fmla="*/ 117627 w 334963"/>
              <a:gd name="connsiteY87" fmla="*/ 207075 h 305176"/>
              <a:gd name="connsiteX88" fmla="*/ 97842 w 334963"/>
              <a:gd name="connsiteY88" fmla="*/ 154495 h 305176"/>
              <a:gd name="connsiteX89" fmla="*/ 79375 w 334963"/>
              <a:gd name="connsiteY89" fmla="*/ 99286 h 305176"/>
              <a:gd name="connsiteX90" fmla="*/ 169069 w 334963"/>
              <a:gd name="connsiteY90" fmla="*/ 9901 h 305176"/>
              <a:gd name="connsiteX91" fmla="*/ 39107 w 334963"/>
              <a:gd name="connsiteY91" fmla="*/ 1482 h 305176"/>
              <a:gd name="connsiteX92" fmla="*/ 79917 w 334963"/>
              <a:gd name="connsiteY92" fmla="*/ 31115 h 305176"/>
              <a:gd name="connsiteX93" fmla="*/ 81234 w 334963"/>
              <a:gd name="connsiteY93" fmla="*/ 40544 h 305176"/>
              <a:gd name="connsiteX94" fmla="*/ 75968 w 334963"/>
              <a:gd name="connsiteY94" fmla="*/ 43238 h 305176"/>
              <a:gd name="connsiteX95" fmla="*/ 72019 w 334963"/>
              <a:gd name="connsiteY95" fmla="*/ 41891 h 305176"/>
              <a:gd name="connsiteX96" fmla="*/ 32525 w 334963"/>
              <a:gd name="connsiteY96" fmla="*/ 10911 h 305176"/>
              <a:gd name="connsiteX97" fmla="*/ 31208 w 334963"/>
              <a:gd name="connsiteY97" fmla="*/ 2829 h 305176"/>
              <a:gd name="connsiteX98" fmla="*/ 39107 w 334963"/>
              <a:gd name="connsiteY98" fmla="*/ 1482 h 305176"/>
              <a:gd name="connsiteX99" fmla="*/ 299086 w 334963"/>
              <a:gd name="connsiteY99" fmla="*/ 1451 h 305176"/>
              <a:gd name="connsiteX100" fmla="*/ 306944 w 334963"/>
              <a:gd name="connsiteY100" fmla="*/ 2782 h 305176"/>
              <a:gd name="connsiteX101" fmla="*/ 305634 w 334963"/>
              <a:gd name="connsiteY101" fmla="*/ 10771 h 305176"/>
              <a:gd name="connsiteX102" fmla="*/ 267653 w 334963"/>
              <a:gd name="connsiteY102" fmla="*/ 38732 h 305176"/>
              <a:gd name="connsiteX103" fmla="*/ 265033 w 334963"/>
              <a:gd name="connsiteY103" fmla="*/ 40063 h 305176"/>
              <a:gd name="connsiteX104" fmla="*/ 259795 w 334963"/>
              <a:gd name="connsiteY104" fmla="*/ 37400 h 305176"/>
              <a:gd name="connsiteX105" fmla="*/ 261104 w 334963"/>
              <a:gd name="connsiteY105" fmla="*/ 29411 h 30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334963" h="305176">
                <a:moveTo>
                  <a:pt x="138332" y="262313"/>
                </a:moveTo>
                <a:cubicBezTo>
                  <a:pt x="140960" y="262313"/>
                  <a:pt x="143587" y="264992"/>
                  <a:pt x="143587" y="267671"/>
                </a:cubicBezTo>
                <a:cubicBezTo>
                  <a:pt x="143587" y="267671"/>
                  <a:pt x="143587" y="267671"/>
                  <a:pt x="143587" y="279726"/>
                </a:cubicBezTo>
                <a:cubicBezTo>
                  <a:pt x="143587" y="279726"/>
                  <a:pt x="143587" y="279726"/>
                  <a:pt x="169863" y="291781"/>
                </a:cubicBezTo>
                <a:cubicBezTo>
                  <a:pt x="169863" y="291781"/>
                  <a:pt x="169863" y="291781"/>
                  <a:pt x="196139" y="279726"/>
                </a:cubicBezTo>
                <a:cubicBezTo>
                  <a:pt x="196139" y="279726"/>
                  <a:pt x="196139" y="279726"/>
                  <a:pt x="196139" y="267671"/>
                </a:cubicBezTo>
                <a:cubicBezTo>
                  <a:pt x="196139" y="264992"/>
                  <a:pt x="198767" y="262313"/>
                  <a:pt x="201394" y="262313"/>
                </a:cubicBezTo>
                <a:cubicBezTo>
                  <a:pt x="205336" y="262313"/>
                  <a:pt x="207963" y="264992"/>
                  <a:pt x="207963" y="267671"/>
                </a:cubicBezTo>
                <a:cubicBezTo>
                  <a:pt x="207963" y="267671"/>
                  <a:pt x="207963" y="267671"/>
                  <a:pt x="207963" y="283745"/>
                </a:cubicBezTo>
                <a:cubicBezTo>
                  <a:pt x="207963" y="285084"/>
                  <a:pt x="206649" y="287763"/>
                  <a:pt x="204022" y="289102"/>
                </a:cubicBezTo>
                <a:cubicBezTo>
                  <a:pt x="204022" y="289102"/>
                  <a:pt x="204022" y="289102"/>
                  <a:pt x="172491" y="303837"/>
                </a:cubicBezTo>
                <a:cubicBezTo>
                  <a:pt x="171177" y="303837"/>
                  <a:pt x="171177" y="305176"/>
                  <a:pt x="169863" y="305176"/>
                </a:cubicBezTo>
                <a:cubicBezTo>
                  <a:pt x="168549" y="305176"/>
                  <a:pt x="168549" y="303837"/>
                  <a:pt x="167236" y="303837"/>
                </a:cubicBezTo>
                <a:cubicBezTo>
                  <a:pt x="167236" y="303837"/>
                  <a:pt x="167236" y="303837"/>
                  <a:pt x="135705" y="289102"/>
                </a:cubicBezTo>
                <a:cubicBezTo>
                  <a:pt x="133077" y="287763"/>
                  <a:pt x="131763" y="286423"/>
                  <a:pt x="131763" y="283745"/>
                </a:cubicBezTo>
                <a:cubicBezTo>
                  <a:pt x="131763" y="283745"/>
                  <a:pt x="131763" y="283745"/>
                  <a:pt x="131763" y="267671"/>
                </a:cubicBezTo>
                <a:cubicBezTo>
                  <a:pt x="131763" y="264992"/>
                  <a:pt x="134391" y="262313"/>
                  <a:pt x="138332" y="262313"/>
                </a:cubicBezTo>
                <a:close/>
                <a:moveTo>
                  <a:pt x="128043" y="230563"/>
                </a:moveTo>
                <a:cubicBezTo>
                  <a:pt x="126728" y="230563"/>
                  <a:pt x="125413" y="231952"/>
                  <a:pt x="125413" y="233341"/>
                </a:cubicBezTo>
                <a:cubicBezTo>
                  <a:pt x="125413" y="233341"/>
                  <a:pt x="125413" y="233341"/>
                  <a:pt x="125413" y="238898"/>
                </a:cubicBezTo>
                <a:cubicBezTo>
                  <a:pt x="125413" y="240287"/>
                  <a:pt x="126728" y="241676"/>
                  <a:pt x="128043" y="241676"/>
                </a:cubicBezTo>
                <a:cubicBezTo>
                  <a:pt x="128043" y="241676"/>
                  <a:pt x="128043" y="241676"/>
                  <a:pt x="206922" y="241676"/>
                </a:cubicBezTo>
                <a:cubicBezTo>
                  <a:pt x="208237" y="241676"/>
                  <a:pt x="209551" y="240287"/>
                  <a:pt x="209551" y="238898"/>
                </a:cubicBezTo>
                <a:cubicBezTo>
                  <a:pt x="209551" y="238898"/>
                  <a:pt x="209551" y="238898"/>
                  <a:pt x="209551" y="233341"/>
                </a:cubicBezTo>
                <a:cubicBezTo>
                  <a:pt x="209551" y="231952"/>
                  <a:pt x="208237" y="230563"/>
                  <a:pt x="206922" y="230563"/>
                </a:cubicBezTo>
                <a:cubicBezTo>
                  <a:pt x="206922" y="230563"/>
                  <a:pt x="206922" y="230563"/>
                  <a:pt x="128043" y="230563"/>
                </a:cubicBezTo>
                <a:close/>
                <a:moveTo>
                  <a:pt x="128781" y="219451"/>
                </a:moveTo>
                <a:cubicBezTo>
                  <a:pt x="128781" y="219451"/>
                  <a:pt x="128781" y="219451"/>
                  <a:pt x="207769" y="219451"/>
                </a:cubicBezTo>
                <a:cubicBezTo>
                  <a:pt x="215668" y="219451"/>
                  <a:pt x="222250" y="225862"/>
                  <a:pt x="222250" y="233556"/>
                </a:cubicBezTo>
                <a:cubicBezTo>
                  <a:pt x="222250" y="233556"/>
                  <a:pt x="222250" y="233556"/>
                  <a:pt x="222250" y="238684"/>
                </a:cubicBezTo>
                <a:cubicBezTo>
                  <a:pt x="222250" y="246378"/>
                  <a:pt x="215668" y="252789"/>
                  <a:pt x="207769" y="252789"/>
                </a:cubicBezTo>
                <a:cubicBezTo>
                  <a:pt x="207769" y="252789"/>
                  <a:pt x="207769" y="252789"/>
                  <a:pt x="128781" y="252789"/>
                </a:cubicBezTo>
                <a:cubicBezTo>
                  <a:pt x="120883" y="252789"/>
                  <a:pt x="114300" y="246378"/>
                  <a:pt x="114300" y="238684"/>
                </a:cubicBezTo>
                <a:cubicBezTo>
                  <a:pt x="114300" y="238684"/>
                  <a:pt x="114300" y="238684"/>
                  <a:pt x="114300" y="233556"/>
                </a:cubicBezTo>
                <a:cubicBezTo>
                  <a:pt x="114300" y="225862"/>
                  <a:pt x="120883" y="219451"/>
                  <a:pt x="128781" y="219451"/>
                </a:cubicBezTo>
                <a:close/>
                <a:moveTo>
                  <a:pt x="266120" y="168353"/>
                </a:moveTo>
                <a:cubicBezTo>
                  <a:pt x="266120" y="168353"/>
                  <a:pt x="266120" y="168353"/>
                  <a:pt x="305614" y="198019"/>
                </a:cubicBezTo>
                <a:cubicBezTo>
                  <a:pt x="308247" y="199309"/>
                  <a:pt x="309563" y="203179"/>
                  <a:pt x="306930" y="205758"/>
                </a:cubicBezTo>
                <a:cubicBezTo>
                  <a:pt x="305614" y="207048"/>
                  <a:pt x="304297" y="208338"/>
                  <a:pt x="301664" y="208338"/>
                </a:cubicBezTo>
                <a:cubicBezTo>
                  <a:pt x="301664" y="208338"/>
                  <a:pt x="300348" y="208338"/>
                  <a:pt x="299032" y="207048"/>
                </a:cubicBezTo>
                <a:cubicBezTo>
                  <a:pt x="299032" y="207048"/>
                  <a:pt x="299032" y="207048"/>
                  <a:pt x="259538" y="178672"/>
                </a:cubicBezTo>
                <a:cubicBezTo>
                  <a:pt x="256905" y="176092"/>
                  <a:pt x="255588" y="172222"/>
                  <a:pt x="258221" y="169643"/>
                </a:cubicBezTo>
                <a:cubicBezTo>
                  <a:pt x="259538" y="167063"/>
                  <a:pt x="263487" y="167063"/>
                  <a:pt x="266120" y="168353"/>
                </a:cubicBezTo>
                <a:close/>
                <a:moveTo>
                  <a:pt x="75093" y="166503"/>
                </a:moveTo>
                <a:cubicBezTo>
                  <a:pt x="77751" y="163888"/>
                  <a:pt x="81738" y="165195"/>
                  <a:pt x="83067" y="167810"/>
                </a:cubicBezTo>
                <a:cubicBezTo>
                  <a:pt x="85725" y="170425"/>
                  <a:pt x="84396" y="174347"/>
                  <a:pt x="81738" y="175654"/>
                </a:cubicBezTo>
                <a:cubicBezTo>
                  <a:pt x="81738" y="175654"/>
                  <a:pt x="81738" y="175654"/>
                  <a:pt x="39208" y="207031"/>
                </a:cubicBezTo>
                <a:cubicBezTo>
                  <a:pt x="37879" y="208338"/>
                  <a:pt x="36550" y="208338"/>
                  <a:pt x="35221" y="208338"/>
                </a:cubicBezTo>
                <a:cubicBezTo>
                  <a:pt x="33892" y="208338"/>
                  <a:pt x="31233" y="207031"/>
                  <a:pt x="31233" y="205723"/>
                </a:cubicBezTo>
                <a:cubicBezTo>
                  <a:pt x="28575" y="203109"/>
                  <a:pt x="29904" y="199187"/>
                  <a:pt x="32562" y="197879"/>
                </a:cubicBezTo>
                <a:cubicBezTo>
                  <a:pt x="32562" y="197879"/>
                  <a:pt x="32562" y="197879"/>
                  <a:pt x="75093" y="166503"/>
                </a:cubicBezTo>
                <a:close/>
                <a:moveTo>
                  <a:pt x="284569" y="98801"/>
                </a:moveTo>
                <a:cubicBezTo>
                  <a:pt x="284569" y="98801"/>
                  <a:pt x="284569" y="98801"/>
                  <a:pt x="329795" y="98801"/>
                </a:cubicBezTo>
                <a:cubicBezTo>
                  <a:pt x="332379" y="98801"/>
                  <a:pt x="334963" y="101271"/>
                  <a:pt x="334963" y="104975"/>
                </a:cubicBezTo>
                <a:cubicBezTo>
                  <a:pt x="334963" y="107444"/>
                  <a:pt x="332379" y="109914"/>
                  <a:pt x="329795" y="109914"/>
                </a:cubicBezTo>
                <a:cubicBezTo>
                  <a:pt x="329795" y="109914"/>
                  <a:pt x="329795" y="109914"/>
                  <a:pt x="284569" y="109914"/>
                </a:cubicBezTo>
                <a:cubicBezTo>
                  <a:pt x="281985" y="109914"/>
                  <a:pt x="279400" y="107444"/>
                  <a:pt x="279400" y="104975"/>
                </a:cubicBezTo>
                <a:cubicBezTo>
                  <a:pt x="279400" y="101271"/>
                  <a:pt x="281985" y="98801"/>
                  <a:pt x="284569" y="98801"/>
                </a:cubicBezTo>
                <a:close/>
                <a:moveTo>
                  <a:pt x="5340" y="98801"/>
                </a:moveTo>
                <a:cubicBezTo>
                  <a:pt x="5340" y="98801"/>
                  <a:pt x="5340" y="98801"/>
                  <a:pt x="53398" y="98801"/>
                </a:cubicBezTo>
                <a:cubicBezTo>
                  <a:pt x="56068" y="98801"/>
                  <a:pt x="58738" y="101271"/>
                  <a:pt x="58738" y="104975"/>
                </a:cubicBezTo>
                <a:cubicBezTo>
                  <a:pt x="58738" y="107444"/>
                  <a:pt x="56068" y="109914"/>
                  <a:pt x="53398" y="109914"/>
                </a:cubicBezTo>
                <a:cubicBezTo>
                  <a:pt x="53398" y="109914"/>
                  <a:pt x="53398" y="109914"/>
                  <a:pt x="5340" y="109914"/>
                </a:cubicBezTo>
                <a:cubicBezTo>
                  <a:pt x="2670" y="109914"/>
                  <a:pt x="0" y="107444"/>
                  <a:pt x="0" y="104975"/>
                </a:cubicBezTo>
                <a:cubicBezTo>
                  <a:pt x="0" y="101271"/>
                  <a:pt x="2670" y="98801"/>
                  <a:pt x="5340" y="98801"/>
                </a:cubicBezTo>
                <a:close/>
                <a:moveTo>
                  <a:pt x="164887" y="36888"/>
                </a:moveTo>
                <a:cubicBezTo>
                  <a:pt x="168826" y="36888"/>
                  <a:pt x="171451" y="40918"/>
                  <a:pt x="171451" y="43604"/>
                </a:cubicBezTo>
                <a:cubicBezTo>
                  <a:pt x="171451" y="46291"/>
                  <a:pt x="168826" y="48977"/>
                  <a:pt x="164887" y="48977"/>
                </a:cubicBezTo>
                <a:cubicBezTo>
                  <a:pt x="137320" y="48977"/>
                  <a:pt x="115003" y="71813"/>
                  <a:pt x="115003" y="100022"/>
                </a:cubicBezTo>
                <a:cubicBezTo>
                  <a:pt x="115003" y="104051"/>
                  <a:pt x="112377" y="106738"/>
                  <a:pt x="109752" y="106738"/>
                </a:cubicBezTo>
                <a:cubicBezTo>
                  <a:pt x="105814" y="106738"/>
                  <a:pt x="103188" y="104051"/>
                  <a:pt x="103188" y="100022"/>
                </a:cubicBezTo>
                <a:cubicBezTo>
                  <a:pt x="103188" y="65097"/>
                  <a:pt x="130756" y="36888"/>
                  <a:pt x="164887" y="36888"/>
                </a:cubicBezTo>
                <a:close/>
                <a:moveTo>
                  <a:pt x="169069" y="9901"/>
                </a:moveTo>
                <a:cubicBezTo>
                  <a:pt x="219192" y="9901"/>
                  <a:pt x="258763" y="50650"/>
                  <a:pt x="258763" y="99286"/>
                </a:cubicBezTo>
                <a:cubicBezTo>
                  <a:pt x="258763" y="120318"/>
                  <a:pt x="253487" y="138721"/>
                  <a:pt x="240297" y="154495"/>
                </a:cubicBezTo>
                <a:cubicBezTo>
                  <a:pt x="215235" y="189986"/>
                  <a:pt x="221830" y="207075"/>
                  <a:pt x="221830" y="208389"/>
                </a:cubicBezTo>
                <a:cubicBezTo>
                  <a:pt x="223149" y="211018"/>
                  <a:pt x="221830" y="213647"/>
                  <a:pt x="217873" y="214962"/>
                </a:cubicBezTo>
                <a:cubicBezTo>
                  <a:pt x="215235" y="216276"/>
                  <a:pt x="212597" y="214962"/>
                  <a:pt x="211278" y="212333"/>
                </a:cubicBezTo>
                <a:cubicBezTo>
                  <a:pt x="209959" y="211018"/>
                  <a:pt x="200726" y="188672"/>
                  <a:pt x="231064" y="147923"/>
                </a:cubicBezTo>
                <a:cubicBezTo>
                  <a:pt x="241616" y="133463"/>
                  <a:pt x="248211" y="117689"/>
                  <a:pt x="248211" y="99286"/>
                </a:cubicBezTo>
                <a:cubicBezTo>
                  <a:pt x="248211" y="55908"/>
                  <a:pt x="212597" y="21731"/>
                  <a:pt x="169069" y="21731"/>
                </a:cubicBezTo>
                <a:cubicBezTo>
                  <a:pt x="125541" y="21731"/>
                  <a:pt x="89927" y="55908"/>
                  <a:pt x="89927" y="99286"/>
                </a:cubicBezTo>
                <a:cubicBezTo>
                  <a:pt x="89927" y="116375"/>
                  <a:pt x="96523" y="133463"/>
                  <a:pt x="107075" y="146608"/>
                </a:cubicBezTo>
                <a:cubicBezTo>
                  <a:pt x="107075" y="147923"/>
                  <a:pt x="107075" y="147923"/>
                  <a:pt x="107075" y="147923"/>
                </a:cubicBezTo>
                <a:cubicBezTo>
                  <a:pt x="137413" y="189986"/>
                  <a:pt x="129498" y="211018"/>
                  <a:pt x="128179" y="212333"/>
                </a:cubicBezTo>
                <a:cubicBezTo>
                  <a:pt x="126860" y="214962"/>
                  <a:pt x="124222" y="216276"/>
                  <a:pt x="122903" y="216276"/>
                </a:cubicBezTo>
                <a:cubicBezTo>
                  <a:pt x="121584" y="216276"/>
                  <a:pt x="120265" y="216276"/>
                  <a:pt x="120265" y="214962"/>
                </a:cubicBezTo>
                <a:cubicBezTo>
                  <a:pt x="117627" y="213647"/>
                  <a:pt x="116308" y="211018"/>
                  <a:pt x="117627" y="207075"/>
                </a:cubicBezTo>
                <a:cubicBezTo>
                  <a:pt x="117627" y="207075"/>
                  <a:pt x="124222" y="191301"/>
                  <a:pt x="97842" y="154495"/>
                </a:cubicBezTo>
                <a:cubicBezTo>
                  <a:pt x="84651" y="138721"/>
                  <a:pt x="79375" y="120318"/>
                  <a:pt x="79375" y="99286"/>
                </a:cubicBezTo>
                <a:cubicBezTo>
                  <a:pt x="79375" y="50650"/>
                  <a:pt x="118946" y="9901"/>
                  <a:pt x="169069" y="9901"/>
                </a:cubicBezTo>
                <a:close/>
                <a:moveTo>
                  <a:pt x="39107" y="1482"/>
                </a:moveTo>
                <a:cubicBezTo>
                  <a:pt x="39107" y="1482"/>
                  <a:pt x="39107" y="1482"/>
                  <a:pt x="79917" y="31115"/>
                </a:cubicBezTo>
                <a:cubicBezTo>
                  <a:pt x="82550" y="33809"/>
                  <a:pt x="82550" y="37850"/>
                  <a:pt x="81234" y="40544"/>
                </a:cubicBezTo>
                <a:cubicBezTo>
                  <a:pt x="79917" y="41891"/>
                  <a:pt x="78601" y="43238"/>
                  <a:pt x="75968" y="43238"/>
                </a:cubicBezTo>
                <a:cubicBezTo>
                  <a:pt x="74651" y="43238"/>
                  <a:pt x="73335" y="41891"/>
                  <a:pt x="72019" y="41891"/>
                </a:cubicBezTo>
                <a:lnTo>
                  <a:pt x="32525" y="10911"/>
                </a:lnTo>
                <a:cubicBezTo>
                  <a:pt x="29892" y="8217"/>
                  <a:pt x="28575" y="5523"/>
                  <a:pt x="31208" y="2829"/>
                </a:cubicBezTo>
                <a:cubicBezTo>
                  <a:pt x="32525" y="135"/>
                  <a:pt x="36474" y="-1212"/>
                  <a:pt x="39107" y="1482"/>
                </a:cubicBezTo>
                <a:close/>
                <a:moveTo>
                  <a:pt x="299086" y="1451"/>
                </a:moveTo>
                <a:cubicBezTo>
                  <a:pt x="301705" y="-1212"/>
                  <a:pt x="305634" y="119"/>
                  <a:pt x="306944" y="2782"/>
                </a:cubicBezTo>
                <a:cubicBezTo>
                  <a:pt x="309563" y="5445"/>
                  <a:pt x="308254" y="8108"/>
                  <a:pt x="305634" y="10771"/>
                </a:cubicBezTo>
                <a:cubicBezTo>
                  <a:pt x="305634" y="10771"/>
                  <a:pt x="305634" y="10771"/>
                  <a:pt x="267653" y="38732"/>
                </a:cubicBezTo>
                <a:cubicBezTo>
                  <a:pt x="266343" y="40063"/>
                  <a:pt x="265033" y="40063"/>
                  <a:pt x="265033" y="40063"/>
                </a:cubicBezTo>
                <a:cubicBezTo>
                  <a:pt x="262414" y="40063"/>
                  <a:pt x="261104" y="38732"/>
                  <a:pt x="259795" y="37400"/>
                </a:cubicBezTo>
                <a:cubicBezTo>
                  <a:pt x="257175" y="34737"/>
                  <a:pt x="258485" y="30743"/>
                  <a:pt x="261104" y="29411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任意多边形: 形状 54"/>
          <p:cNvSpPr/>
          <p:nvPr/>
        </p:nvSpPr>
        <p:spPr>
          <a:xfrm>
            <a:off x="4174599" y="3909773"/>
            <a:ext cx="354966" cy="365901"/>
          </a:xfrm>
          <a:custGeom>
            <a:avLst/>
            <a:gdLst>
              <a:gd name="connsiteX0" fmla="*/ 157951 w 327026"/>
              <a:gd name="connsiteY0" fmla="*/ 134938 h 337100"/>
              <a:gd name="connsiteX1" fmla="*/ 327026 w 327026"/>
              <a:gd name="connsiteY1" fmla="*/ 239958 h 337100"/>
              <a:gd name="connsiteX2" fmla="*/ 259660 w 327026"/>
              <a:gd name="connsiteY2" fmla="*/ 254398 h 337100"/>
              <a:gd name="connsiteX3" fmla="*/ 295325 w 327026"/>
              <a:gd name="connsiteY3" fmla="*/ 305595 h 337100"/>
              <a:gd name="connsiteX4" fmla="*/ 292683 w 327026"/>
              <a:gd name="connsiteY4" fmla="*/ 334475 h 337100"/>
              <a:gd name="connsiteX5" fmla="*/ 263623 w 327026"/>
              <a:gd name="connsiteY5" fmla="*/ 326599 h 337100"/>
              <a:gd name="connsiteX6" fmla="*/ 227959 w 327026"/>
              <a:gd name="connsiteY6" fmla="*/ 275402 h 337100"/>
              <a:gd name="connsiteX7" fmla="*/ 192294 w 327026"/>
              <a:gd name="connsiteY7" fmla="*/ 333162 h 337100"/>
              <a:gd name="connsiteX8" fmla="*/ 153988 w 327026"/>
              <a:gd name="connsiteY8" fmla="*/ 137564 h 337100"/>
              <a:gd name="connsiteX9" fmla="*/ 157951 w 327026"/>
              <a:gd name="connsiteY9" fmla="*/ 134938 h 337100"/>
              <a:gd name="connsiteX10" fmla="*/ 287448 w 327026"/>
              <a:gd name="connsiteY10" fmla="*/ 96838 h 337100"/>
              <a:gd name="connsiteX11" fmla="*/ 270368 w 327026"/>
              <a:gd name="connsiteY11" fmla="*/ 108528 h 337100"/>
              <a:gd name="connsiteX12" fmla="*/ 280879 w 327026"/>
              <a:gd name="connsiteY12" fmla="*/ 150092 h 337100"/>
              <a:gd name="connsiteX13" fmla="*/ 301899 w 327026"/>
              <a:gd name="connsiteY13" fmla="*/ 182563 h 337100"/>
              <a:gd name="connsiteX14" fmla="*/ 303213 w 327026"/>
              <a:gd name="connsiteY14" fmla="*/ 161781 h 337100"/>
              <a:gd name="connsiteX15" fmla="*/ 287448 w 327026"/>
              <a:gd name="connsiteY15" fmla="*/ 96838 h 337100"/>
              <a:gd name="connsiteX16" fmla="*/ 160474 w 327026"/>
              <a:gd name="connsiteY16" fmla="*/ 0 h 337100"/>
              <a:gd name="connsiteX17" fmla="*/ 322263 w 327026"/>
              <a:gd name="connsiteY17" fmla="*/ 161925 h 337100"/>
              <a:gd name="connsiteX18" fmla="*/ 314371 w 327026"/>
              <a:gd name="connsiteY18" fmla="*/ 211951 h 337100"/>
              <a:gd name="connsiteX19" fmla="*/ 242026 w 327026"/>
              <a:gd name="connsiteY19" fmla="*/ 165875 h 337100"/>
              <a:gd name="connsiteX20" fmla="*/ 259126 w 327026"/>
              <a:gd name="connsiteY20" fmla="*/ 139545 h 337100"/>
              <a:gd name="connsiteX21" fmla="*/ 244657 w 327026"/>
              <a:gd name="connsiteY21" fmla="*/ 94785 h 337100"/>
              <a:gd name="connsiteX22" fmla="*/ 203881 w 327026"/>
              <a:gd name="connsiteY22" fmla="*/ 63190 h 337100"/>
              <a:gd name="connsiteX23" fmla="*/ 186781 w 327026"/>
              <a:gd name="connsiteY23" fmla="*/ 22380 h 337100"/>
              <a:gd name="connsiteX24" fmla="*/ 160474 w 327026"/>
              <a:gd name="connsiteY24" fmla="*/ 19747 h 337100"/>
              <a:gd name="connsiteX25" fmla="*/ 74975 w 327026"/>
              <a:gd name="connsiteY25" fmla="*/ 48709 h 337100"/>
              <a:gd name="connsiteX26" fmla="*/ 86814 w 327026"/>
              <a:gd name="connsiteY26" fmla="*/ 86886 h 337100"/>
              <a:gd name="connsiteX27" fmla="*/ 53930 w 327026"/>
              <a:gd name="connsiteY27" fmla="*/ 111899 h 337100"/>
              <a:gd name="connsiteX28" fmla="*/ 53930 w 327026"/>
              <a:gd name="connsiteY28" fmla="*/ 140862 h 337100"/>
              <a:gd name="connsiteX29" fmla="*/ 59191 w 327026"/>
              <a:gd name="connsiteY29" fmla="*/ 157976 h 337100"/>
              <a:gd name="connsiteX30" fmla="*/ 21046 w 327026"/>
              <a:gd name="connsiteY30" fmla="*/ 181672 h 337100"/>
              <a:gd name="connsiteX31" fmla="*/ 35515 w 327026"/>
              <a:gd name="connsiteY31" fmla="*/ 227748 h 337100"/>
              <a:gd name="connsiteX32" fmla="*/ 59191 w 327026"/>
              <a:gd name="connsiteY32" fmla="*/ 190887 h 337100"/>
              <a:gd name="connsiteX33" fmla="*/ 89444 w 327026"/>
              <a:gd name="connsiteY33" fmla="*/ 198786 h 337100"/>
              <a:gd name="connsiteX34" fmla="*/ 122328 w 327026"/>
              <a:gd name="connsiteY34" fmla="*/ 215900 h 337100"/>
              <a:gd name="connsiteX35" fmla="*/ 96021 w 327026"/>
              <a:gd name="connsiteY35" fmla="*/ 248812 h 337100"/>
              <a:gd name="connsiteX36" fmla="*/ 86814 w 327026"/>
              <a:gd name="connsiteY36" fmla="*/ 283040 h 337100"/>
              <a:gd name="connsiteX37" fmla="*/ 160474 w 327026"/>
              <a:gd name="connsiteY37" fmla="*/ 304103 h 337100"/>
              <a:gd name="connsiteX38" fmla="*/ 167051 w 327026"/>
              <a:gd name="connsiteY38" fmla="*/ 302787 h 337100"/>
              <a:gd name="connsiteX39" fmla="*/ 170997 w 327026"/>
              <a:gd name="connsiteY39" fmla="*/ 322534 h 337100"/>
              <a:gd name="connsiteX40" fmla="*/ 160474 w 327026"/>
              <a:gd name="connsiteY40" fmla="*/ 323850 h 337100"/>
              <a:gd name="connsiteX41" fmla="*/ 0 w 327026"/>
              <a:gd name="connsiteY41" fmla="*/ 161925 h 337100"/>
              <a:gd name="connsiteX42" fmla="*/ 160474 w 327026"/>
              <a:gd name="connsiteY42" fmla="*/ 0 h 33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27026" h="337100">
                <a:moveTo>
                  <a:pt x="157951" y="134938"/>
                </a:moveTo>
                <a:cubicBezTo>
                  <a:pt x="157951" y="134938"/>
                  <a:pt x="157951" y="134938"/>
                  <a:pt x="327026" y="239958"/>
                </a:cubicBezTo>
                <a:cubicBezTo>
                  <a:pt x="327026" y="239958"/>
                  <a:pt x="327026" y="239958"/>
                  <a:pt x="259660" y="254398"/>
                </a:cubicBezTo>
                <a:lnTo>
                  <a:pt x="295325" y="305595"/>
                </a:lnTo>
                <a:cubicBezTo>
                  <a:pt x="301929" y="316097"/>
                  <a:pt x="300608" y="327911"/>
                  <a:pt x="292683" y="334475"/>
                </a:cubicBezTo>
                <a:cubicBezTo>
                  <a:pt x="283436" y="339726"/>
                  <a:pt x="271548" y="337101"/>
                  <a:pt x="263623" y="326599"/>
                </a:cubicBezTo>
                <a:cubicBezTo>
                  <a:pt x="263623" y="326599"/>
                  <a:pt x="263623" y="326599"/>
                  <a:pt x="227959" y="275402"/>
                </a:cubicBezTo>
                <a:cubicBezTo>
                  <a:pt x="227959" y="275402"/>
                  <a:pt x="227959" y="275402"/>
                  <a:pt x="192294" y="333162"/>
                </a:cubicBezTo>
                <a:cubicBezTo>
                  <a:pt x="192294" y="333162"/>
                  <a:pt x="192294" y="333162"/>
                  <a:pt x="153988" y="137564"/>
                </a:cubicBezTo>
                <a:cubicBezTo>
                  <a:pt x="153988" y="137564"/>
                  <a:pt x="153988" y="137564"/>
                  <a:pt x="157951" y="134938"/>
                </a:cubicBezTo>
                <a:close/>
                <a:moveTo>
                  <a:pt x="287448" y="96838"/>
                </a:moveTo>
                <a:cubicBezTo>
                  <a:pt x="280879" y="99436"/>
                  <a:pt x="272996" y="103332"/>
                  <a:pt x="270368" y="108528"/>
                </a:cubicBezTo>
                <a:cubicBezTo>
                  <a:pt x="265113" y="117620"/>
                  <a:pt x="271682" y="143597"/>
                  <a:pt x="280879" y="150092"/>
                </a:cubicBezTo>
                <a:cubicBezTo>
                  <a:pt x="292703" y="159184"/>
                  <a:pt x="299272" y="170873"/>
                  <a:pt x="301899" y="182563"/>
                </a:cubicBezTo>
                <a:cubicBezTo>
                  <a:pt x="303213" y="176069"/>
                  <a:pt x="303213" y="168276"/>
                  <a:pt x="303213" y="161781"/>
                </a:cubicBezTo>
                <a:cubicBezTo>
                  <a:pt x="303213" y="138402"/>
                  <a:pt x="297958" y="116321"/>
                  <a:pt x="287448" y="96838"/>
                </a:cubicBezTo>
                <a:close/>
                <a:moveTo>
                  <a:pt x="160474" y="0"/>
                </a:moveTo>
                <a:cubicBezTo>
                  <a:pt x="249918" y="0"/>
                  <a:pt x="322263" y="72405"/>
                  <a:pt x="322263" y="161925"/>
                </a:cubicBezTo>
                <a:cubicBezTo>
                  <a:pt x="322263" y="179039"/>
                  <a:pt x="319632" y="196153"/>
                  <a:pt x="314371" y="211951"/>
                </a:cubicBezTo>
                <a:cubicBezTo>
                  <a:pt x="314371" y="211951"/>
                  <a:pt x="314371" y="211951"/>
                  <a:pt x="242026" y="165875"/>
                </a:cubicBezTo>
                <a:cubicBezTo>
                  <a:pt x="247288" y="157976"/>
                  <a:pt x="257811" y="147444"/>
                  <a:pt x="259126" y="139545"/>
                </a:cubicBezTo>
                <a:cubicBezTo>
                  <a:pt x="260441" y="127697"/>
                  <a:pt x="251234" y="97418"/>
                  <a:pt x="244657" y="94785"/>
                </a:cubicBezTo>
                <a:cubicBezTo>
                  <a:pt x="238080" y="90836"/>
                  <a:pt x="218350" y="71089"/>
                  <a:pt x="203881" y="63190"/>
                </a:cubicBezTo>
                <a:cubicBezTo>
                  <a:pt x="193358" y="57924"/>
                  <a:pt x="188096" y="36861"/>
                  <a:pt x="186781" y="22380"/>
                </a:cubicBezTo>
                <a:cubicBezTo>
                  <a:pt x="177574" y="21063"/>
                  <a:pt x="169681" y="19747"/>
                  <a:pt x="160474" y="19747"/>
                </a:cubicBezTo>
                <a:cubicBezTo>
                  <a:pt x="128905" y="19747"/>
                  <a:pt x="98652" y="30279"/>
                  <a:pt x="74975" y="48709"/>
                </a:cubicBezTo>
                <a:cubicBezTo>
                  <a:pt x="81552" y="59241"/>
                  <a:pt x="93390" y="78988"/>
                  <a:pt x="86814" y="86886"/>
                </a:cubicBezTo>
                <a:cubicBezTo>
                  <a:pt x="78921" y="100051"/>
                  <a:pt x="53930" y="100051"/>
                  <a:pt x="53930" y="111899"/>
                </a:cubicBezTo>
                <a:cubicBezTo>
                  <a:pt x="53930" y="123747"/>
                  <a:pt x="52614" y="135596"/>
                  <a:pt x="53930" y="140862"/>
                </a:cubicBezTo>
                <a:cubicBezTo>
                  <a:pt x="55245" y="146128"/>
                  <a:pt x="69714" y="150077"/>
                  <a:pt x="59191" y="157976"/>
                </a:cubicBezTo>
                <a:cubicBezTo>
                  <a:pt x="52614" y="164558"/>
                  <a:pt x="32884" y="175090"/>
                  <a:pt x="21046" y="181672"/>
                </a:cubicBezTo>
                <a:cubicBezTo>
                  <a:pt x="22361" y="197470"/>
                  <a:pt x="27622" y="213267"/>
                  <a:pt x="35515" y="227748"/>
                </a:cubicBezTo>
                <a:cubicBezTo>
                  <a:pt x="38145" y="219850"/>
                  <a:pt x="49984" y="192204"/>
                  <a:pt x="59191" y="190887"/>
                </a:cubicBezTo>
                <a:cubicBezTo>
                  <a:pt x="69714" y="188254"/>
                  <a:pt x="78921" y="185621"/>
                  <a:pt x="89444" y="198786"/>
                </a:cubicBezTo>
                <a:cubicBezTo>
                  <a:pt x="99967" y="211951"/>
                  <a:pt x="114436" y="215900"/>
                  <a:pt x="122328" y="215900"/>
                </a:cubicBezTo>
                <a:cubicBezTo>
                  <a:pt x="130220" y="215900"/>
                  <a:pt x="121013" y="243546"/>
                  <a:pt x="96021" y="248812"/>
                </a:cubicBezTo>
                <a:cubicBezTo>
                  <a:pt x="72345" y="252761"/>
                  <a:pt x="106544" y="283040"/>
                  <a:pt x="86814" y="283040"/>
                </a:cubicBezTo>
                <a:cubicBezTo>
                  <a:pt x="109175" y="296204"/>
                  <a:pt x="134167" y="304103"/>
                  <a:pt x="160474" y="304103"/>
                </a:cubicBezTo>
                <a:cubicBezTo>
                  <a:pt x="163105" y="304103"/>
                  <a:pt x="165735" y="302787"/>
                  <a:pt x="167051" y="302787"/>
                </a:cubicBezTo>
                <a:cubicBezTo>
                  <a:pt x="167051" y="302787"/>
                  <a:pt x="167051" y="302787"/>
                  <a:pt x="170997" y="322534"/>
                </a:cubicBezTo>
                <a:cubicBezTo>
                  <a:pt x="168366" y="322534"/>
                  <a:pt x="164420" y="323850"/>
                  <a:pt x="160474" y="323850"/>
                </a:cubicBezTo>
                <a:cubicBezTo>
                  <a:pt x="72345" y="323850"/>
                  <a:pt x="0" y="251445"/>
                  <a:pt x="0" y="161925"/>
                </a:cubicBezTo>
                <a:cubicBezTo>
                  <a:pt x="0" y="72405"/>
                  <a:pt x="72345" y="0"/>
                  <a:pt x="160474" y="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任意多边形: 形状 55"/>
          <p:cNvSpPr/>
          <p:nvPr/>
        </p:nvSpPr>
        <p:spPr>
          <a:xfrm>
            <a:off x="5906088" y="3930660"/>
            <a:ext cx="365893" cy="365891"/>
          </a:xfrm>
          <a:custGeom>
            <a:avLst/>
            <a:gdLst>
              <a:gd name="connsiteX0" fmla="*/ 199497 w 331788"/>
              <a:gd name="connsiteY0" fmla="*/ 265112 h 331787"/>
              <a:gd name="connsiteX1" fmla="*/ 209798 w 331788"/>
              <a:gd name="connsiteY1" fmla="*/ 279217 h 331787"/>
              <a:gd name="connsiteX2" fmla="*/ 238126 w 331788"/>
              <a:gd name="connsiteY2" fmla="*/ 315118 h 331787"/>
              <a:gd name="connsiteX3" fmla="*/ 166018 w 331788"/>
              <a:gd name="connsiteY3" fmla="*/ 331787 h 331787"/>
              <a:gd name="connsiteX4" fmla="*/ 122238 w 331788"/>
              <a:gd name="connsiteY4" fmla="*/ 325376 h 331787"/>
              <a:gd name="connsiteX5" fmla="*/ 199497 w 331788"/>
              <a:gd name="connsiteY5" fmla="*/ 265112 h 331787"/>
              <a:gd name="connsiteX6" fmla="*/ 190500 w 331788"/>
              <a:gd name="connsiteY6" fmla="*/ 228600 h 331787"/>
              <a:gd name="connsiteX7" fmla="*/ 201490 w 331788"/>
              <a:gd name="connsiteY7" fmla="*/ 228600 h 331787"/>
              <a:gd name="connsiteX8" fmla="*/ 206375 w 331788"/>
              <a:gd name="connsiteY8" fmla="*/ 236394 h 331787"/>
              <a:gd name="connsiteX9" fmla="*/ 200269 w 331788"/>
              <a:gd name="connsiteY9" fmla="*/ 242888 h 331787"/>
              <a:gd name="connsiteX10" fmla="*/ 190500 w 331788"/>
              <a:gd name="connsiteY10" fmla="*/ 228600 h 331787"/>
              <a:gd name="connsiteX11" fmla="*/ 146452 w 331788"/>
              <a:gd name="connsiteY11" fmla="*/ 228600 h 331787"/>
              <a:gd name="connsiteX12" fmla="*/ 164590 w 331788"/>
              <a:gd name="connsiteY12" fmla="*/ 229897 h 331787"/>
              <a:gd name="connsiteX13" fmla="*/ 165885 w 331788"/>
              <a:gd name="connsiteY13" fmla="*/ 229897 h 331787"/>
              <a:gd name="connsiteX14" fmla="*/ 173659 w 331788"/>
              <a:gd name="connsiteY14" fmla="*/ 229897 h 331787"/>
              <a:gd name="connsiteX15" fmla="*/ 190501 w 331788"/>
              <a:gd name="connsiteY15" fmla="*/ 253240 h 331787"/>
              <a:gd name="connsiteX16" fmla="*/ 103699 w 331788"/>
              <a:gd name="connsiteY16" fmla="*/ 320675 h 331787"/>
              <a:gd name="connsiteX17" fmla="*/ 77788 w 331788"/>
              <a:gd name="connsiteY17" fmla="*/ 306410 h 331787"/>
              <a:gd name="connsiteX18" fmla="*/ 112768 w 331788"/>
              <a:gd name="connsiteY18" fmla="*/ 244162 h 331787"/>
              <a:gd name="connsiteX19" fmla="*/ 121837 w 331788"/>
              <a:gd name="connsiteY19" fmla="*/ 245459 h 331787"/>
              <a:gd name="connsiteX20" fmla="*/ 146452 w 331788"/>
              <a:gd name="connsiteY20" fmla="*/ 228600 h 331787"/>
              <a:gd name="connsiteX21" fmla="*/ 323851 w 331788"/>
              <a:gd name="connsiteY21" fmla="*/ 217487 h 331787"/>
              <a:gd name="connsiteX22" fmla="*/ 249631 w 331788"/>
              <a:gd name="connsiteY22" fmla="*/ 307975 h 331787"/>
              <a:gd name="connsiteX23" fmla="*/ 207963 w 331788"/>
              <a:gd name="connsiteY23" fmla="*/ 253682 h 331787"/>
              <a:gd name="connsiteX24" fmla="*/ 218380 w 331788"/>
              <a:gd name="connsiteY24" fmla="*/ 243341 h 331787"/>
              <a:gd name="connsiteX25" fmla="*/ 227495 w 331788"/>
              <a:gd name="connsiteY25" fmla="*/ 244634 h 331787"/>
              <a:gd name="connsiteX26" fmla="*/ 253537 w 331788"/>
              <a:gd name="connsiteY26" fmla="*/ 225243 h 331787"/>
              <a:gd name="connsiteX27" fmla="*/ 323851 w 331788"/>
              <a:gd name="connsiteY27" fmla="*/ 217487 h 331787"/>
              <a:gd name="connsiteX28" fmla="*/ 3175 w 331788"/>
              <a:gd name="connsiteY28" fmla="*/ 196850 h 331787"/>
              <a:gd name="connsiteX29" fmla="*/ 93642 w 331788"/>
              <a:gd name="connsiteY29" fmla="*/ 222902 h 331787"/>
              <a:gd name="connsiteX30" fmla="*/ 100013 w 331788"/>
              <a:gd name="connsiteY30" fmla="*/ 235927 h 331787"/>
              <a:gd name="connsiteX31" fmla="*/ 65610 w 331788"/>
              <a:gd name="connsiteY31" fmla="*/ 298450 h 331787"/>
              <a:gd name="connsiteX32" fmla="*/ 3175 w 331788"/>
              <a:gd name="connsiteY32" fmla="*/ 196850 h 331787"/>
              <a:gd name="connsiteX33" fmla="*/ 146517 w 331788"/>
              <a:gd name="connsiteY33" fmla="*/ 192087 h 331787"/>
              <a:gd name="connsiteX34" fmla="*/ 163513 w 331788"/>
              <a:gd name="connsiteY34" fmla="*/ 215900 h 331787"/>
              <a:gd name="connsiteX35" fmla="*/ 147825 w 331788"/>
              <a:gd name="connsiteY35" fmla="*/ 214577 h 331787"/>
              <a:gd name="connsiteX36" fmla="*/ 141288 w 331788"/>
              <a:gd name="connsiteY36" fmla="*/ 200025 h 331787"/>
              <a:gd name="connsiteX37" fmla="*/ 146517 w 331788"/>
              <a:gd name="connsiteY37" fmla="*/ 192087 h 331787"/>
              <a:gd name="connsiteX38" fmla="*/ 277877 w 331788"/>
              <a:gd name="connsiteY38" fmla="*/ 160337 h 331787"/>
              <a:gd name="connsiteX39" fmla="*/ 314326 w 331788"/>
              <a:gd name="connsiteY39" fmla="*/ 204624 h 331787"/>
              <a:gd name="connsiteX40" fmla="*/ 253143 w 331788"/>
              <a:gd name="connsiteY40" fmla="*/ 211137 h 331787"/>
              <a:gd name="connsiteX41" fmla="*/ 249238 w 331788"/>
              <a:gd name="connsiteY41" fmla="*/ 203322 h 331787"/>
              <a:gd name="connsiteX42" fmla="*/ 277877 w 331788"/>
              <a:gd name="connsiteY42" fmla="*/ 160337 h 331787"/>
              <a:gd name="connsiteX43" fmla="*/ 290513 w 331788"/>
              <a:gd name="connsiteY43" fmla="*/ 153987 h 331787"/>
              <a:gd name="connsiteX44" fmla="*/ 331788 w 331788"/>
              <a:gd name="connsiteY44" fmla="*/ 167061 h 331787"/>
              <a:gd name="connsiteX45" fmla="*/ 329125 w 331788"/>
              <a:gd name="connsiteY45" fmla="*/ 198437 h 331787"/>
              <a:gd name="connsiteX46" fmla="*/ 290513 w 331788"/>
              <a:gd name="connsiteY46" fmla="*/ 153987 h 331787"/>
              <a:gd name="connsiteX47" fmla="*/ 113341 w 331788"/>
              <a:gd name="connsiteY47" fmla="*/ 139700 h 331787"/>
              <a:gd name="connsiteX48" fmla="*/ 130085 w 331788"/>
              <a:gd name="connsiteY48" fmla="*/ 169324 h 331787"/>
              <a:gd name="connsiteX49" fmla="*/ 136525 w 331788"/>
              <a:gd name="connsiteY49" fmla="*/ 178340 h 331787"/>
              <a:gd name="connsiteX50" fmla="*/ 128797 w 331788"/>
              <a:gd name="connsiteY50" fmla="*/ 191219 h 331787"/>
              <a:gd name="connsiteX51" fmla="*/ 121069 w 331788"/>
              <a:gd name="connsiteY51" fmla="*/ 189932 h 331787"/>
              <a:gd name="connsiteX52" fmla="*/ 95310 w 331788"/>
              <a:gd name="connsiteY52" fmla="*/ 207963 h 331787"/>
              <a:gd name="connsiteX53" fmla="*/ 1288 w 331788"/>
              <a:gd name="connsiteY53" fmla="*/ 179628 h 331787"/>
              <a:gd name="connsiteX54" fmla="*/ 0 w 331788"/>
              <a:gd name="connsiteY54" fmla="*/ 165460 h 331787"/>
              <a:gd name="connsiteX55" fmla="*/ 1288 w 331788"/>
              <a:gd name="connsiteY55" fmla="*/ 151292 h 331787"/>
              <a:gd name="connsiteX56" fmla="*/ 113341 w 331788"/>
              <a:gd name="connsiteY56" fmla="*/ 139700 h 331787"/>
              <a:gd name="connsiteX57" fmla="*/ 186315 w 331788"/>
              <a:gd name="connsiteY57" fmla="*/ 138112 h 331787"/>
              <a:gd name="connsiteX58" fmla="*/ 268288 w 331788"/>
              <a:gd name="connsiteY58" fmla="*/ 149780 h 331787"/>
              <a:gd name="connsiteX59" fmla="*/ 238829 w 331788"/>
              <a:gd name="connsiteY59" fmla="*/ 193860 h 331787"/>
              <a:gd name="connsiteX60" fmla="*/ 227301 w 331788"/>
              <a:gd name="connsiteY60" fmla="*/ 191267 h 331787"/>
              <a:gd name="connsiteX61" fmla="*/ 200404 w 331788"/>
              <a:gd name="connsiteY61" fmla="*/ 214604 h 331787"/>
              <a:gd name="connsiteX62" fmla="*/ 179911 w 331788"/>
              <a:gd name="connsiteY62" fmla="*/ 215900 h 331787"/>
              <a:gd name="connsiteX63" fmla="*/ 155575 w 331788"/>
              <a:gd name="connsiteY63" fmla="*/ 179599 h 331787"/>
              <a:gd name="connsiteX64" fmla="*/ 173507 w 331788"/>
              <a:gd name="connsiteY64" fmla="*/ 154966 h 331787"/>
              <a:gd name="connsiteX65" fmla="*/ 186315 w 331788"/>
              <a:gd name="connsiteY65" fmla="*/ 138112 h 331787"/>
              <a:gd name="connsiteX66" fmla="*/ 168276 w 331788"/>
              <a:gd name="connsiteY66" fmla="*/ 138112 h 331787"/>
              <a:gd name="connsiteX67" fmla="*/ 161661 w 331788"/>
              <a:gd name="connsiteY67" fmla="*/ 145566 h 331787"/>
              <a:gd name="connsiteX68" fmla="*/ 145786 w 331788"/>
              <a:gd name="connsiteY68" fmla="*/ 166687 h 331787"/>
              <a:gd name="connsiteX69" fmla="*/ 141817 w 331788"/>
              <a:gd name="connsiteY69" fmla="*/ 161718 h 331787"/>
              <a:gd name="connsiteX70" fmla="*/ 128588 w 331788"/>
              <a:gd name="connsiteY70" fmla="*/ 139354 h 331787"/>
              <a:gd name="connsiteX71" fmla="*/ 168276 w 331788"/>
              <a:gd name="connsiteY71" fmla="*/ 138112 h 331787"/>
              <a:gd name="connsiteX72" fmla="*/ 220028 w 331788"/>
              <a:gd name="connsiteY72" fmla="*/ 103187 h 331787"/>
              <a:gd name="connsiteX73" fmla="*/ 232728 w 331788"/>
              <a:gd name="connsiteY73" fmla="*/ 105784 h 331787"/>
              <a:gd name="connsiteX74" fmla="*/ 237808 w 331788"/>
              <a:gd name="connsiteY74" fmla="*/ 105784 h 331787"/>
              <a:gd name="connsiteX75" fmla="*/ 246698 w 331788"/>
              <a:gd name="connsiteY75" fmla="*/ 118773 h 331787"/>
              <a:gd name="connsiteX76" fmla="*/ 255588 w 331788"/>
              <a:gd name="connsiteY76" fmla="*/ 131762 h 331787"/>
              <a:gd name="connsiteX77" fmla="*/ 198438 w 331788"/>
              <a:gd name="connsiteY77" fmla="*/ 125267 h 331787"/>
              <a:gd name="connsiteX78" fmla="*/ 220028 w 331788"/>
              <a:gd name="connsiteY78" fmla="*/ 103187 h 331787"/>
              <a:gd name="connsiteX79" fmla="*/ 317236 w 331788"/>
              <a:gd name="connsiteY79" fmla="*/ 98425 h 331787"/>
              <a:gd name="connsiteX80" fmla="*/ 331788 w 331788"/>
              <a:gd name="connsiteY80" fmla="*/ 152400 h 331787"/>
              <a:gd name="connsiteX81" fmla="*/ 292100 w 331788"/>
              <a:gd name="connsiteY81" fmla="*/ 140552 h 331787"/>
              <a:gd name="connsiteX82" fmla="*/ 317236 w 331788"/>
              <a:gd name="connsiteY82" fmla="*/ 98425 h 331787"/>
              <a:gd name="connsiteX83" fmla="*/ 286068 w 331788"/>
              <a:gd name="connsiteY83" fmla="*/ 52387 h 331787"/>
              <a:gd name="connsiteX84" fmla="*/ 309563 w 331788"/>
              <a:gd name="connsiteY84" fmla="*/ 84748 h 331787"/>
              <a:gd name="connsiteX85" fmla="*/ 278236 w 331788"/>
              <a:gd name="connsiteY85" fmla="*/ 136525 h 331787"/>
              <a:gd name="connsiteX86" fmla="*/ 276931 w 331788"/>
              <a:gd name="connsiteY86" fmla="*/ 136525 h 331787"/>
              <a:gd name="connsiteX87" fmla="*/ 258657 w 331788"/>
              <a:gd name="connsiteY87" fmla="*/ 110636 h 331787"/>
              <a:gd name="connsiteX88" fmla="*/ 250825 w 331788"/>
              <a:gd name="connsiteY88" fmla="*/ 98986 h 331787"/>
              <a:gd name="connsiteX89" fmla="*/ 259962 w 331788"/>
              <a:gd name="connsiteY89" fmla="*/ 78275 h 331787"/>
              <a:gd name="connsiteX90" fmla="*/ 258657 w 331788"/>
              <a:gd name="connsiteY90" fmla="*/ 70509 h 331787"/>
              <a:gd name="connsiteX91" fmla="*/ 286068 w 331788"/>
              <a:gd name="connsiteY91" fmla="*/ 52387 h 331787"/>
              <a:gd name="connsiteX92" fmla="*/ 73025 w 331788"/>
              <a:gd name="connsiteY92" fmla="*/ 28575 h 331787"/>
              <a:gd name="connsiteX93" fmla="*/ 107950 w 331788"/>
              <a:gd name="connsiteY93" fmla="*/ 126377 h 331787"/>
              <a:gd name="connsiteX94" fmla="*/ 3175 w 331788"/>
              <a:gd name="connsiteY94" fmla="*/ 138113 h 331787"/>
              <a:gd name="connsiteX95" fmla="*/ 73025 w 331788"/>
              <a:gd name="connsiteY95" fmla="*/ 28575 h 331787"/>
              <a:gd name="connsiteX96" fmla="*/ 203200 w 331788"/>
              <a:gd name="connsiteY96" fmla="*/ 4762 h 331787"/>
              <a:gd name="connsiteX97" fmla="*/ 274638 w 331788"/>
              <a:gd name="connsiteY97" fmla="*/ 41817 h 331787"/>
              <a:gd name="connsiteX98" fmla="*/ 251258 w 331788"/>
              <a:gd name="connsiteY98" fmla="*/ 57150 h 331787"/>
              <a:gd name="connsiteX99" fmla="*/ 233074 w 331788"/>
              <a:gd name="connsiteY99" fmla="*/ 50761 h 331787"/>
              <a:gd name="connsiteX100" fmla="*/ 225281 w 331788"/>
              <a:gd name="connsiteY100" fmla="*/ 52039 h 331787"/>
              <a:gd name="connsiteX101" fmla="*/ 203200 w 331788"/>
              <a:gd name="connsiteY101" fmla="*/ 4762 h 331787"/>
              <a:gd name="connsiteX102" fmla="*/ 165260 w 331788"/>
              <a:gd name="connsiteY102" fmla="*/ 0 h 331787"/>
              <a:gd name="connsiteX103" fmla="*/ 185786 w 331788"/>
              <a:gd name="connsiteY103" fmla="*/ 1290 h 331787"/>
              <a:gd name="connsiteX104" fmla="*/ 212725 w 331788"/>
              <a:gd name="connsiteY104" fmla="*/ 59333 h 331787"/>
              <a:gd name="connsiteX105" fmla="*/ 205028 w 331788"/>
              <a:gd name="connsiteY105" fmla="*/ 77390 h 331787"/>
              <a:gd name="connsiteX106" fmla="*/ 208876 w 331788"/>
              <a:gd name="connsiteY106" fmla="*/ 91579 h 331787"/>
              <a:gd name="connsiteX107" fmla="*/ 179371 w 331788"/>
              <a:gd name="connsiteY107" fmla="*/ 122535 h 331787"/>
              <a:gd name="connsiteX108" fmla="*/ 176806 w 331788"/>
              <a:gd name="connsiteY108" fmla="*/ 122535 h 331787"/>
              <a:gd name="connsiteX109" fmla="*/ 122927 w 331788"/>
              <a:gd name="connsiteY109" fmla="*/ 123825 h 331787"/>
              <a:gd name="connsiteX110" fmla="*/ 85725 w 331788"/>
              <a:gd name="connsiteY110" fmla="*/ 20637 h 331787"/>
              <a:gd name="connsiteX111" fmla="*/ 165260 w 331788"/>
              <a:gd name="connsiteY111" fmla="*/ 0 h 33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331788" h="331787">
                <a:moveTo>
                  <a:pt x="199497" y="265112"/>
                </a:moveTo>
                <a:cubicBezTo>
                  <a:pt x="203360" y="270241"/>
                  <a:pt x="205935" y="274088"/>
                  <a:pt x="209798" y="279217"/>
                </a:cubicBezTo>
                <a:cubicBezTo>
                  <a:pt x="222674" y="295885"/>
                  <a:pt x="231688" y="307425"/>
                  <a:pt x="238126" y="315118"/>
                </a:cubicBezTo>
                <a:cubicBezTo>
                  <a:pt x="216236" y="325376"/>
                  <a:pt x="191771" y="331787"/>
                  <a:pt x="166018" y="331787"/>
                </a:cubicBezTo>
                <a:cubicBezTo>
                  <a:pt x="150566" y="331787"/>
                  <a:pt x="136402" y="329223"/>
                  <a:pt x="122238" y="325376"/>
                </a:cubicBezTo>
                <a:cubicBezTo>
                  <a:pt x="141553" y="312554"/>
                  <a:pt x="169881" y="293321"/>
                  <a:pt x="199497" y="265112"/>
                </a:cubicBezTo>
                <a:close/>
                <a:moveTo>
                  <a:pt x="190500" y="228600"/>
                </a:moveTo>
                <a:cubicBezTo>
                  <a:pt x="194163" y="228600"/>
                  <a:pt x="197827" y="228600"/>
                  <a:pt x="201490" y="228600"/>
                </a:cubicBezTo>
                <a:cubicBezTo>
                  <a:pt x="202712" y="231198"/>
                  <a:pt x="203933" y="233796"/>
                  <a:pt x="206375" y="236394"/>
                </a:cubicBezTo>
                <a:cubicBezTo>
                  <a:pt x="203933" y="237693"/>
                  <a:pt x="201490" y="240290"/>
                  <a:pt x="200269" y="242888"/>
                </a:cubicBezTo>
                <a:cubicBezTo>
                  <a:pt x="196606" y="237693"/>
                  <a:pt x="194163" y="233796"/>
                  <a:pt x="190500" y="228600"/>
                </a:cubicBezTo>
                <a:close/>
                <a:moveTo>
                  <a:pt x="146452" y="228600"/>
                </a:moveTo>
                <a:cubicBezTo>
                  <a:pt x="152930" y="228600"/>
                  <a:pt x="159408" y="229897"/>
                  <a:pt x="164590" y="229897"/>
                </a:cubicBezTo>
                <a:cubicBezTo>
                  <a:pt x="164590" y="229897"/>
                  <a:pt x="164590" y="229897"/>
                  <a:pt x="165885" y="229897"/>
                </a:cubicBezTo>
                <a:cubicBezTo>
                  <a:pt x="168477" y="229897"/>
                  <a:pt x="171068" y="229897"/>
                  <a:pt x="173659" y="229897"/>
                </a:cubicBezTo>
                <a:cubicBezTo>
                  <a:pt x="178841" y="237678"/>
                  <a:pt x="185319" y="245459"/>
                  <a:pt x="190501" y="253240"/>
                </a:cubicBezTo>
                <a:cubicBezTo>
                  <a:pt x="156817" y="286958"/>
                  <a:pt x="123132" y="309004"/>
                  <a:pt x="103699" y="320675"/>
                </a:cubicBezTo>
                <a:cubicBezTo>
                  <a:pt x="94630" y="316785"/>
                  <a:pt x="85561" y="311597"/>
                  <a:pt x="77788" y="306410"/>
                </a:cubicBezTo>
                <a:cubicBezTo>
                  <a:pt x="84266" y="293442"/>
                  <a:pt x="97221" y="271396"/>
                  <a:pt x="112768" y="244162"/>
                </a:cubicBezTo>
                <a:cubicBezTo>
                  <a:pt x="115359" y="245459"/>
                  <a:pt x="117950" y="245459"/>
                  <a:pt x="121837" y="245459"/>
                </a:cubicBezTo>
                <a:cubicBezTo>
                  <a:pt x="132201" y="245459"/>
                  <a:pt x="142566" y="238975"/>
                  <a:pt x="146452" y="228600"/>
                </a:cubicBezTo>
                <a:close/>
                <a:moveTo>
                  <a:pt x="323851" y="217487"/>
                </a:moveTo>
                <a:cubicBezTo>
                  <a:pt x="310830" y="256268"/>
                  <a:pt x="284788" y="287292"/>
                  <a:pt x="249631" y="307975"/>
                </a:cubicBezTo>
                <a:cubicBezTo>
                  <a:pt x="240516" y="295048"/>
                  <a:pt x="224890" y="275658"/>
                  <a:pt x="207963" y="253682"/>
                </a:cubicBezTo>
                <a:cubicBezTo>
                  <a:pt x="211869" y="249804"/>
                  <a:pt x="214474" y="247219"/>
                  <a:pt x="218380" y="243341"/>
                </a:cubicBezTo>
                <a:cubicBezTo>
                  <a:pt x="220984" y="244634"/>
                  <a:pt x="223588" y="244634"/>
                  <a:pt x="227495" y="244634"/>
                </a:cubicBezTo>
                <a:cubicBezTo>
                  <a:pt x="239214" y="244634"/>
                  <a:pt x="250933" y="236878"/>
                  <a:pt x="253537" y="225243"/>
                </a:cubicBezTo>
                <a:cubicBezTo>
                  <a:pt x="280881" y="222658"/>
                  <a:pt x="304319" y="220073"/>
                  <a:pt x="323851" y="217487"/>
                </a:cubicBezTo>
                <a:close/>
                <a:moveTo>
                  <a:pt x="3175" y="196850"/>
                </a:moveTo>
                <a:cubicBezTo>
                  <a:pt x="23562" y="204666"/>
                  <a:pt x="55417" y="215086"/>
                  <a:pt x="93642" y="222902"/>
                </a:cubicBezTo>
                <a:cubicBezTo>
                  <a:pt x="94916" y="228112"/>
                  <a:pt x="96190" y="232019"/>
                  <a:pt x="100013" y="235927"/>
                </a:cubicBezTo>
                <a:cubicBezTo>
                  <a:pt x="84723" y="261978"/>
                  <a:pt x="71981" y="284122"/>
                  <a:pt x="65610" y="298450"/>
                </a:cubicBezTo>
                <a:cubicBezTo>
                  <a:pt x="33755" y="273702"/>
                  <a:pt x="10820" y="237230"/>
                  <a:pt x="3175" y="196850"/>
                </a:cubicBezTo>
                <a:close/>
                <a:moveTo>
                  <a:pt x="146517" y="192087"/>
                </a:moveTo>
                <a:cubicBezTo>
                  <a:pt x="151747" y="200025"/>
                  <a:pt x="156976" y="207963"/>
                  <a:pt x="163513" y="215900"/>
                </a:cubicBezTo>
                <a:cubicBezTo>
                  <a:pt x="158284" y="215900"/>
                  <a:pt x="153054" y="214577"/>
                  <a:pt x="147825" y="214577"/>
                </a:cubicBezTo>
                <a:cubicBezTo>
                  <a:pt x="147825" y="209286"/>
                  <a:pt x="145210" y="203994"/>
                  <a:pt x="141288" y="200025"/>
                </a:cubicBezTo>
                <a:cubicBezTo>
                  <a:pt x="142595" y="197379"/>
                  <a:pt x="145210" y="194733"/>
                  <a:pt x="146517" y="192087"/>
                </a:cubicBezTo>
                <a:close/>
                <a:moveTo>
                  <a:pt x="277877" y="160337"/>
                </a:moveTo>
                <a:cubicBezTo>
                  <a:pt x="290894" y="175968"/>
                  <a:pt x="302610" y="190296"/>
                  <a:pt x="314326" y="204624"/>
                </a:cubicBezTo>
                <a:cubicBezTo>
                  <a:pt x="297403" y="205927"/>
                  <a:pt x="276575" y="208532"/>
                  <a:pt x="253143" y="211137"/>
                </a:cubicBezTo>
                <a:cubicBezTo>
                  <a:pt x="251842" y="207230"/>
                  <a:pt x="251842" y="204624"/>
                  <a:pt x="249238" y="203322"/>
                </a:cubicBezTo>
                <a:cubicBezTo>
                  <a:pt x="259652" y="188994"/>
                  <a:pt x="270066" y="174665"/>
                  <a:pt x="277877" y="160337"/>
                </a:cubicBezTo>
                <a:close/>
                <a:moveTo>
                  <a:pt x="290513" y="153987"/>
                </a:moveTo>
                <a:cubicBezTo>
                  <a:pt x="306490" y="159216"/>
                  <a:pt x="321136" y="163139"/>
                  <a:pt x="331788" y="167061"/>
                </a:cubicBezTo>
                <a:cubicBezTo>
                  <a:pt x="331788" y="178827"/>
                  <a:pt x="330457" y="187978"/>
                  <a:pt x="329125" y="198437"/>
                </a:cubicBezTo>
                <a:cubicBezTo>
                  <a:pt x="317142" y="185364"/>
                  <a:pt x="303828" y="170983"/>
                  <a:pt x="290513" y="153987"/>
                </a:cubicBezTo>
                <a:close/>
                <a:moveTo>
                  <a:pt x="113341" y="139700"/>
                </a:moveTo>
                <a:cubicBezTo>
                  <a:pt x="118493" y="150004"/>
                  <a:pt x="124933" y="160307"/>
                  <a:pt x="130085" y="169324"/>
                </a:cubicBezTo>
                <a:cubicBezTo>
                  <a:pt x="132661" y="171900"/>
                  <a:pt x="135237" y="175764"/>
                  <a:pt x="136525" y="178340"/>
                </a:cubicBezTo>
                <a:cubicBezTo>
                  <a:pt x="133949" y="183492"/>
                  <a:pt x="131373" y="187356"/>
                  <a:pt x="128797" y="191219"/>
                </a:cubicBezTo>
                <a:cubicBezTo>
                  <a:pt x="126221" y="189932"/>
                  <a:pt x="123645" y="189932"/>
                  <a:pt x="121069" y="189932"/>
                </a:cubicBezTo>
                <a:cubicBezTo>
                  <a:pt x="109478" y="189932"/>
                  <a:pt x="99174" y="197659"/>
                  <a:pt x="95310" y="207963"/>
                </a:cubicBezTo>
                <a:cubicBezTo>
                  <a:pt x="52807" y="200235"/>
                  <a:pt x="19320" y="187356"/>
                  <a:pt x="1288" y="179628"/>
                </a:cubicBezTo>
                <a:cubicBezTo>
                  <a:pt x="0" y="174476"/>
                  <a:pt x="0" y="170612"/>
                  <a:pt x="0" y="165460"/>
                </a:cubicBezTo>
                <a:cubicBezTo>
                  <a:pt x="0" y="160307"/>
                  <a:pt x="0" y="156444"/>
                  <a:pt x="1288" y="151292"/>
                </a:cubicBezTo>
                <a:cubicBezTo>
                  <a:pt x="23183" y="147428"/>
                  <a:pt x="64399" y="142276"/>
                  <a:pt x="113341" y="139700"/>
                </a:cubicBezTo>
                <a:close/>
                <a:moveTo>
                  <a:pt x="186315" y="138112"/>
                </a:moveTo>
                <a:cubicBezTo>
                  <a:pt x="215774" y="139408"/>
                  <a:pt x="243952" y="143298"/>
                  <a:pt x="268288" y="149780"/>
                </a:cubicBezTo>
                <a:cubicBezTo>
                  <a:pt x="259322" y="164042"/>
                  <a:pt x="249076" y="179599"/>
                  <a:pt x="238829" y="193860"/>
                </a:cubicBezTo>
                <a:cubicBezTo>
                  <a:pt x="234986" y="192564"/>
                  <a:pt x="231144" y="191267"/>
                  <a:pt x="227301" y="191267"/>
                </a:cubicBezTo>
                <a:cubicBezTo>
                  <a:pt x="213212" y="191267"/>
                  <a:pt x="201685" y="201639"/>
                  <a:pt x="200404" y="214604"/>
                </a:cubicBezTo>
                <a:cubicBezTo>
                  <a:pt x="194000" y="214604"/>
                  <a:pt x="186315" y="214604"/>
                  <a:pt x="179911" y="215900"/>
                </a:cubicBezTo>
                <a:cubicBezTo>
                  <a:pt x="170945" y="202936"/>
                  <a:pt x="163260" y="191267"/>
                  <a:pt x="155575" y="179599"/>
                </a:cubicBezTo>
                <a:cubicBezTo>
                  <a:pt x="160698" y="171820"/>
                  <a:pt x="167102" y="162745"/>
                  <a:pt x="173507" y="154966"/>
                </a:cubicBezTo>
                <a:cubicBezTo>
                  <a:pt x="177349" y="148483"/>
                  <a:pt x="182472" y="143298"/>
                  <a:pt x="186315" y="138112"/>
                </a:cubicBezTo>
                <a:close/>
                <a:moveTo>
                  <a:pt x="168276" y="138112"/>
                </a:moveTo>
                <a:cubicBezTo>
                  <a:pt x="165630" y="140597"/>
                  <a:pt x="164307" y="143081"/>
                  <a:pt x="161661" y="145566"/>
                </a:cubicBezTo>
                <a:cubicBezTo>
                  <a:pt x="156370" y="153020"/>
                  <a:pt x="151078" y="159232"/>
                  <a:pt x="145786" y="166687"/>
                </a:cubicBezTo>
                <a:cubicBezTo>
                  <a:pt x="144463" y="165445"/>
                  <a:pt x="143140" y="162960"/>
                  <a:pt x="141817" y="161718"/>
                </a:cubicBezTo>
                <a:cubicBezTo>
                  <a:pt x="137849" y="154263"/>
                  <a:pt x="132557" y="146808"/>
                  <a:pt x="128588" y="139354"/>
                </a:cubicBezTo>
                <a:cubicBezTo>
                  <a:pt x="141817" y="139354"/>
                  <a:pt x="155047" y="138112"/>
                  <a:pt x="168276" y="138112"/>
                </a:cubicBezTo>
                <a:close/>
                <a:moveTo>
                  <a:pt x="220028" y="103187"/>
                </a:moveTo>
                <a:cubicBezTo>
                  <a:pt x="223838" y="104486"/>
                  <a:pt x="227648" y="105784"/>
                  <a:pt x="232728" y="105784"/>
                </a:cubicBezTo>
                <a:cubicBezTo>
                  <a:pt x="233998" y="105784"/>
                  <a:pt x="236538" y="105784"/>
                  <a:pt x="237808" y="105784"/>
                </a:cubicBezTo>
                <a:cubicBezTo>
                  <a:pt x="241618" y="109681"/>
                  <a:pt x="244158" y="114877"/>
                  <a:pt x="246698" y="118773"/>
                </a:cubicBezTo>
                <a:cubicBezTo>
                  <a:pt x="249238" y="122670"/>
                  <a:pt x="253048" y="127865"/>
                  <a:pt x="255588" y="131762"/>
                </a:cubicBezTo>
                <a:cubicBezTo>
                  <a:pt x="237808" y="129164"/>
                  <a:pt x="218758" y="126566"/>
                  <a:pt x="198438" y="125267"/>
                </a:cubicBezTo>
                <a:cubicBezTo>
                  <a:pt x="206058" y="117474"/>
                  <a:pt x="213678" y="109681"/>
                  <a:pt x="220028" y="103187"/>
                </a:cubicBezTo>
                <a:close/>
                <a:moveTo>
                  <a:pt x="317236" y="98425"/>
                </a:moveTo>
                <a:cubicBezTo>
                  <a:pt x="325173" y="115539"/>
                  <a:pt x="329142" y="133969"/>
                  <a:pt x="331788" y="152400"/>
                </a:cubicBezTo>
                <a:cubicBezTo>
                  <a:pt x="319882" y="148450"/>
                  <a:pt x="306652" y="144501"/>
                  <a:pt x="292100" y="140552"/>
                </a:cubicBezTo>
                <a:cubicBezTo>
                  <a:pt x="301361" y="124754"/>
                  <a:pt x="310621" y="111589"/>
                  <a:pt x="317236" y="98425"/>
                </a:cubicBezTo>
                <a:close/>
                <a:moveTo>
                  <a:pt x="286068" y="52387"/>
                </a:moveTo>
                <a:cubicBezTo>
                  <a:pt x="295205" y="61448"/>
                  <a:pt x="303037" y="71803"/>
                  <a:pt x="309563" y="84748"/>
                </a:cubicBezTo>
                <a:cubicBezTo>
                  <a:pt x="301731" y="98986"/>
                  <a:pt x="289984" y="117108"/>
                  <a:pt x="278236" y="136525"/>
                </a:cubicBezTo>
                <a:cubicBezTo>
                  <a:pt x="278236" y="136525"/>
                  <a:pt x="276931" y="136525"/>
                  <a:pt x="276931" y="136525"/>
                </a:cubicBezTo>
                <a:cubicBezTo>
                  <a:pt x="270404" y="127464"/>
                  <a:pt x="265183" y="119697"/>
                  <a:pt x="258657" y="110636"/>
                </a:cubicBezTo>
                <a:cubicBezTo>
                  <a:pt x="256046" y="106753"/>
                  <a:pt x="253436" y="102870"/>
                  <a:pt x="250825" y="98986"/>
                </a:cubicBezTo>
                <a:cubicBezTo>
                  <a:pt x="256046" y="93809"/>
                  <a:pt x="259962" y="86042"/>
                  <a:pt x="259962" y="78275"/>
                </a:cubicBezTo>
                <a:cubicBezTo>
                  <a:pt x="259962" y="75687"/>
                  <a:pt x="259962" y="73098"/>
                  <a:pt x="258657" y="70509"/>
                </a:cubicBezTo>
                <a:cubicBezTo>
                  <a:pt x="269099" y="62742"/>
                  <a:pt x="278236" y="57564"/>
                  <a:pt x="286068" y="52387"/>
                </a:cubicBezTo>
                <a:close/>
                <a:moveTo>
                  <a:pt x="73025" y="28575"/>
                </a:moveTo>
                <a:cubicBezTo>
                  <a:pt x="79493" y="54655"/>
                  <a:pt x="92428" y="92472"/>
                  <a:pt x="107950" y="126377"/>
                </a:cubicBezTo>
                <a:cubicBezTo>
                  <a:pt x="63970" y="128985"/>
                  <a:pt x="25165" y="134201"/>
                  <a:pt x="3175" y="138113"/>
                </a:cubicBezTo>
                <a:cubicBezTo>
                  <a:pt x="10936" y="92472"/>
                  <a:pt x="36806" y="53351"/>
                  <a:pt x="73025" y="28575"/>
                </a:cubicBezTo>
                <a:close/>
                <a:moveTo>
                  <a:pt x="203200" y="4762"/>
                </a:moveTo>
                <a:cubicBezTo>
                  <a:pt x="230476" y="11151"/>
                  <a:pt x="255155" y="23928"/>
                  <a:pt x="274638" y="41817"/>
                </a:cubicBezTo>
                <a:cubicBezTo>
                  <a:pt x="268144" y="45650"/>
                  <a:pt x="260350" y="52039"/>
                  <a:pt x="251258" y="57150"/>
                </a:cubicBezTo>
                <a:cubicBezTo>
                  <a:pt x="246063" y="53316"/>
                  <a:pt x="239568" y="50761"/>
                  <a:pt x="233074" y="50761"/>
                </a:cubicBezTo>
                <a:cubicBezTo>
                  <a:pt x="230476" y="50761"/>
                  <a:pt x="227879" y="50761"/>
                  <a:pt x="225281" y="52039"/>
                </a:cubicBezTo>
                <a:cubicBezTo>
                  <a:pt x="216189" y="34150"/>
                  <a:pt x="208395" y="17539"/>
                  <a:pt x="203200" y="4762"/>
                </a:cubicBezTo>
                <a:close/>
                <a:moveTo>
                  <a:pt x="165260" y="0"/>
                </a:moveTo>
                <a:cubicBezTo>
                  <a:pt x="172957" y="0"/>
                  <a:pt x="179371" y="0"/>
                  <a:pt x="185786" y="1290"/>
                </a:cubicBezTo>
                <a:cubicBezTo>
                  <a:pt x="192200" y="15478"/>
                  <a:pt x="199897" y="36115"/>
                  <a:pt x="212725" y="59333"/>
                </a:cubicBezTo>
                <a:cubicBezTo>
                  <a:pt x="207594" y="63202"/>
                  <a:pt x="205028" y="69651"/>
                  <a:pt x="205028" y="77390"/>
                </a:cubicBezTo>
                <a:cubicBezTo>
                  <a:pt x="205028" y="82550"/>
                  <a:pt x="206311" y="87709"/>
                  <a:pt x="208876" y="91579"/>
                </a:cubicBezTo>
                <a:cubicBezTo>
                  <a:pt x="198614" y="100608"/>
                  <a:pt x="188351" y="110926"/>
                  <a:pt x="179371" y="122535"/>
                </a:cubicBezTo>
                <a:cubicBezTo>
                  <a:pt x="178089" y="122535"/>
                  <a:pt x="178089" y="122535"/>
                  <a:pt x="176806" y="122535"/>
                </a:cubicBezTo>
                <a:cubicBezTo>
                  <a:pt x="158846" y="122535"/>
                  <a:pt x="139604" y="123825"/>
                  <a:pt x="122927" y="123825"/>
                </a:cubicBezTo>
                <a:cubicBezTo>
                  <a:pt x="104967" y="87709"/>
                  <a:pt x="92139" y="45144"/>
                  <a:pt x="85725" y="20637"/>
                </a:cubicBezTo>
                <a:cubicBezTo>
                  <a:pt x="108816" y="7739"/>
                  <a:pt x="135755" y="0"/>
                  <a:pt x="165260" y="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375542" y="1724219"/>
            <a:ext cx="9444857" cy="71019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... ...</a:t>
            </a: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CBCE2F27-1948-4AAF-B7D2-B7B4F23C2784}"/>
              </a:ext>
            </a:extLst>
          </p:cNvPr>
          <p:cNvSpPr/>
          <p:nvPr/>
        </p:nvSpPr>
        <p:spPr>
          <a:xfrm>
            <a:off x="1866885" y="4868059"/>
            <a:ext cx="1517710" cy="3877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CBCE2F27-1948-4AAF-B7D2-B7B4F23C2784}"/>
              </a:ext>
            </a:extLst>
          </p:cNvPr>
          <p:cNvSpPr/>
          <p:nvPr/>
        </p:nvSpPr>
        <p:spPr>
          <a:xfrm>
            <a:off x="5337144" y="4868059"/>
            <a:ext cx="1517710" cy="3877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CBCE2F27-1948-4AAF-B7D2-B7B4F23C2784}"/>
              </a:ext>
            </a:extLst>
          </p:cNvPr>
          <p:cNvSpPr/>
          <p:nvPr/>
        </p:nvSpPr>
        <p:spPr>
          <a:xfrm>
            <a:off x="8820103" y="4868059"/>
            <a:ext cx="1517710" cy="3877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CBCE2F27-1948-4AAF-B7D2-B7B4F23C2784}"/>
              </a:ext>
            </a:extLst>
          </p:cNvPr>
          <p:cNvSpPr/>
          <p:nvPr/>
        </p:nvSpPr>
        <p:spPr>
          <a:xfrm>
            <a:off x="3600364" y="3029554"/>
            <a:ext cx="1517710" cy="3877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CBCE2F27-1948-4AAF-B7D2-B7B4F23C2784}"/>
              </a:ext>
            </a:extLst>
          </p:cNvPr>
          <p:cNvSpPr/>
          <p:nvPr/>
        </p:nvSpPr>
        <p:spPr>
          <a:xfrm>
            <a:off x="7080221" y="3029554"/>
            <a:ext cx="1517710" cy="3877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1254510" y="298903"/>
            <a:ext cx="3766991" cy="758481"/>
            <a:chOff x="2976152" y="4555718"/>
            <a:chExt cx="3766991" cy="758481"/>
          </a:xfrm>
        </p:grpSpPr>
        <p:sp>
          <p:nvSpPr>
            <p:cNvPr id="46" name="文本框 45"/>
            <p:cNvSpPr txBox="1"/>
            <p:nvPr/>
          </p:nvSpPr>
          <p:spPr>
            <a:xfrm>
              <a:off x="2976152" y="5067978"/>
              <a:ext cx="376699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976152" y="4555718"/>
              <a:ext cx="26084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bg1">
                      <a:lumMod val="75000"/>
                    </a:schemeClr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  <a:sym typeface="+mn-lt"/>
                </a:rPr>
                <a:t>工作措施实施</a:t>
              </a:r>
            </a:p>
          </p:txBody>
        </p:sp>
      </p:grpSp>
      <p:sp>
        <p:nvSpPr>
          <p:cNvPr id="48" name="矩形 47"/>
          <p:cNvSpPr/>
          <p:nvPr/>
        </p:nvSpPr>
        <p:spPr>
          <a:xfrm>
            <a:off x="376862" y="85808"/>
            <a:ext cx="8149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03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464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7286"/>
            <a:ext cx="12192000" cy="686528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881620" y="285451"/>
            <a:ext cx="6124313" cy="6244051"/>
            <a:chOff x="-813150" y="-14514"/>
            <a:chExt cx="6124313" cy="6244051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-813150" y="-14514"/>
              <a:ext cx="2357196" cy="2032066"/>
            </a:xfrm>
            <a:custGeom>
              <a:avLst/>
              <a:gdLst>
                <a:gd name="connsiteX0" fmla="*/ 508017 w 2357196"/>
                <a:gd name="connsiteY0" fmla="*/ 0 h 2032066"/>
                <a:gd name="connsiteX1" fmla="*/ 1849180 w 2357196"/>
                <a:gd name="connsiteY1" fmla="*/ 0 h 2032066"/>
                <a:gd name="connsiteX2" fmla="*/ 2357196 w 2357196"/>
                <a:gd name="connsiteY2" fmla="*/ 1016033 h 2032066"/>
                <a:gd name="connsiteX3" fmla="*/ 1849180 w 2357196"/>
                <a:gd name="connsiteY3" fmla="*/ 2032066 h 2032066"/>
                <a:gd name="connsiteX4" fmla="*/ 508017 w 2357196"/>
                <a:gd name="connsiteY4" fmla="*/ 2032066 h 2032066"/>
                <a:gd name="connsiteX5" fmla="*/ 0 w 2357196"/>
                <a:gd name="connsiteY5" fmla="*/ 1016033 h 2032066"/>
                <a:gd name="connsiteX6" fmla="*/ 508017 w 2357196"/>
                <a:gd name="connsiteY6" fmla="*/ 0 h 2032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57196" h="2032066">
                  <a:moveTo>
                    <a:pt x="508017" y="0"/>
                  </a:moveTo>
                  <a:lnTo>
                    <a:pt x="1849180" y="0"/>
                  </a:lnTo>
                  <a:lnTo>
                    <a:pt x="2357196" y="1016033"/>
                  </a:lnTo>
                  <a:lnTo>
                    <a:pt x="1849180" y="2032066"/>
                  </a:lnTo>
                  <a:lnTo>
                    <a:pt x="508017" y="2032066"/>
                  </a:lnTo>
                  <a:lnTo>
                    <a:pt x="0" y="1016033"/>
                  </a:lnTo>
                  <a:lnTo>
                    <a:pt x="508017" y="0"/>
                  </a:ln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68128" y="1044878"/>
              <a:ext cx="2357196" cy="2032066"/>
            </a:xfrm>
            <a:custGeom>
              <a:avLst/>
              <a:gdLst>
                <a:gd name="connsiteX0" fmla="*/ 508017 w 2357196"/>
                <a:gd name="connsiteY0" fmla="*/ 0 h 2032066"/>
                <a:gd name="connsiteX1" fmla="*/ 1849180 w 2357196"/>
                <a:gd name="connsiteY1" fmla="*/ 0 h 2032066"/>
                <a:gd name="connsiteX2" fmla="*/ 2357196 w 2357196"/>
                <a:gd name="connsiteY2" fmla="*/ 1016033 h 2032066"/>
                <a:gd name="connsiteX3" fmla="*/ 1849180 w 2357196"/>
                <a:gd name="connsiteY3" fmla="*/ 2032066 h 2032066"/>
                <a:gd name="connsiteX4" fmla="*/ 508017 w 2357196"/>
                <a:gd name="connsiteY4" fmla="*/ 2032066 h 2032066"/>
                <a:gd name="connsiteX5" fmla="*/ 0 w 2357196"/>
                <a:gd name="connsiteY5" fmla="*/ 1016033 h 2032066"/>
                <a:gd name="connsiteX6" fmla="*/ 508017 w 2357196"/>
                <a:gd name="connsiteY6" fmla="*/ 0 h 2032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57196" h="2032066">
                  <a:moveTo>
                    <a:pt x="508017" y="0"/>
                  </a:moveTo>
                  <a:lnTo>
                    <a:pt x="1849180" y="0"/>
                  </a:lnTo>
                  <a:lnTo>
                    <a:pt x="2357196" y="1016033"/>
                  </a:lnTo>
                  <a:lnTo>
                    <a:pt x="1849180" y="2032066"/>
                  </a:lnTo>
                  <a:lnTo>
                    <a:pt x="508017" y="2032066"/>
                  </a:lnTo>
                  <a:lnTo>
                    <a:pt x="0" y="1016033"/>
                  </a:lnTo>
                  <a:lnTo>
                    <a:pt x="508017" y="0"/>
                  </a:lnTo>
                  <a:close/>
                </a:path>
              </a:pathLst>
            </a:cu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59240" y="3129125"/>
              <a:ext cx="2357196" cy="2032066"/>
            </a:xfrm>
            <a:custGeom>
              <a:avLst/>
              <a:gdLst>
                <a:gd name="connsiteX0" fmla="*/ 508017 w 2357196"/>
                <a:gd name="connsiteY0" fmla="*/ 0 h 2032066"/>
                <a:gd name="connsiteX1" fmla="*/ 1849180 w 2357196"/>
                <a:gd name="connsiteY1" fmla="*/ 0 h 2032066"/>
                <a:gd name="connsiteX2" fmla="*/ 2357196 w 2357196"/>
                <a:gd name="connsiteY2" fmla="*/ 1016033 h 2032066"/>
                <a:gd name="connsiteX3" fmla="*/ 1849180 w 2357196"/>
                <a:gd name="connsiteY3" fmla="*/ 2032066 h 2032066"/>
                <a:gd name="connsiteX4" fmla="*/ 508017 w 2357196"/>
                <a:gd name="connsiteY4" fmla="*/ 2032066 h 2032066"/>
                <a:gd name="connsiteX5" fmla="*/ 0 w 2357196"/>
                <a:gd name="connsiteY5" fmla="*/ 1016033 h 2032066"/>
                <a:gd name="connsiteX6" fmla="*/ 508017 w 2357196"/>
                <a:gd name="connsiteY6" fmla="*/ 0 h 2032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57196" h="2032066">
                  <a:moveTo>
                    <a:pt x="508017" y="0"/>
                  </a:moveTo>
                  <a:lnTo>
                    <a:pt x="1849180" y="0"/>
                  </a:lnTo>
                  <a:lnTo>
                    <a:pt x="2357196" y="1016033"/>
                  </a:lnTo>
                  <a:lnTo>
                    <a:pt x="1849180" y="2032066"/>
                  </a:lnTo>
                  <a:lnTo>
                    <a:pt x="508017" y="2032066"/>
                  </a:lnTo>
                  <a:lnTo>
                    <a:pt x="0" y="1016033"/>
                  </a:lnTo>
                  <a:lnTo>
                    <a:pt x="508017" y="0"/>
                  </a:lnTo>
                  <a:close/>
                </a:path>
              </a:pathLst>
            </a:cu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953967" y="4197471"/>
              <a:ext cx="2357196" cy="2032066"/>
            </a:xfrm>
            <a:custGeom>
              <a:avLst/>
              <a:gdLst>
                <a:gd name="connsiteX0" fmla="*/ 508017 w 2357196"/>
                <a:gd name="connsiteY0" fmla="*/ 0 h 2032066"/>
                <a:gd name="connsiteX1" fmla="*/ 1849180 w 2357196"/>
                <a:gd name="connsiteY1" fmla="*/ 0 h 2032066"/>
                <a:gd name="connsiteX2" fmla="*/ 2357196 w 2357196"/>
                <a:gd name="connsiteY2" fmla="*/ 1016033 h 2032066"/>
                <a:gd name="connsiteX3" fmla="*/ 1849180 w 2357196"/>
                <a:gd name="connsiteY3" fmla="*/ 2032066 h 2032066"/>
                <a:gd name="connsiteX4" fmla="*/ 508017 w 2357196"/>
                <a:gd name="connsiteY4" fmla="*/ 2032066 h 2032066"/>
                <a:gd name="connsiteX5" fmla="*/ 0 w 2357196"/>
                <a:gd name="connsiteY5" fmla="*/ 1016033 h 2032066"/>
                <a:gd name="connsiteX6" fmla="*/ 508017 w 2357196"/>
                <a:gd name="connsiteY6" fmla="*/ 0 h 2032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57196" h="2032066">
                  <a:moveTo>
                    <a:pt x="508017" y="0"/>
                  </a:moveTo>
                  <a:lnTo>
                    <a:pt x="1849180" y="0"/>
                  </a:lnTo>
                  <a:lnTo>
                    <a:pt x="2357196" y="1016033"/>
                  </a:lnTo>
                  <a:lnTo>
                    <a:pt x="1849180" y="2032066"/>
                  </a:lnTo>
                  <a:lnTo>
                    <a:pt x="508017" y="2032066"/>
                  </a:lnTo>
                  <a:lnTo>
                    <a:pt x="0" y="1016033"/>
                  </a:lnTo>
                  <a:lnTo>
                    <a:pt x="508017" y="0"/>
                  </a:lnTo>
                  <a:close/>
                </a:path>
              </a:pathLst>
            </a:custGeom>
          </p:spPr>
        </p:pic>
      </p:grpSp>
      <p:grpSp>
        <p:nvGrpSpPr>
          <p:cNvPr id="21" name="组合 20"/>
          <p:cNvGrpSpPr/>
          <p:nvPr/>
        </p:nvGrpSpPr>
        <p:grpSpPr>
          <a:xfrm>
            <a:off x="6570119" y="1474272"/>
            <a:ext cx="3766991" cy="606081"/>
            <a:chOff x="2976152" y="4708118"/>
            <a:chExt cx="3766991" cy="606081"/>
          </a:xfrm>
        </p:grpSpPr>
        <p:sp>
          <p:nvSpPr>
            <p:cNvPr id="22" name="文本框 21"/>
            <p:cNvSpPr txBox="1"/>
            <p:nvPr/>
          </p:nvSpPr>
          <p:spPr>
            <a:xfrm>
              <a:off x="2976152" y="5067978"/>
              <a:ext cx="376699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976152" y="4708118"/>
              <a:ext cx="25442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01. </a:t>
              </a:r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工作整体思路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570119" y="2436896"/>
            <a:ext cx="3766991" cy="606081"/>
            <a:chOff x="2976152" y="4708118"/>
            <a:chExt cx="3766991" cy="606081"/>
          </a:xfrm>
        </p:grpSpPr>
        <p:sp>
          <p:nvSpPr>
            <p:cNvPr id="32" name="文本框 31"/>
            <p:cNvSpPr txBox="1"/>
            <p:nvPr/>
          </p:nvSpPr>
          <p:spPr>
            <a:xfrm>
              <a:off x="2976152" y="5067978"/>
              <a:ext cx="376699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976152" y="4708118"/>
              <a:ext cx="25442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02. </a:t>
              </a:r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工作目标展示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570119" y="3399520"/>
            <a:ext cx="3766991" cy="606081"/>
            <a:chOff x="2976152" y="4708118"/>
            <a:chExt cx="3766991" cy="606081"/>
          </a:xfrm>
        </p:grpSpPr>
        <p:sp>
          <p:nvSpPr>
            <p:cNvPr id="35" name="文本框 34"/>
            <p:cNvSpPr txBox="1"/>
            <p:nvPr/>
          </p:nvSpPr>
          <p:spPr>
            <a:xfrm>
              <a:off x="2976152" y="5067978"/>
              <a:ext cx="376699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976152" y="4708118"/>
              <a:ext cx="25442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03. </a:t>
              </a:r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工作措施实施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570119" y="4362145"/>
            <a:ext cx="3766991" cy="606081"/>
            <a:chOff x="2976152" y="4708118"/>
            <a:chExt cx="3766991" cy="606081"/>
          </a:xfrm>
        </p:grpSpPr>
        <p:sp>
          <p:nvSpPr>
            <p:cNvPr id="38" name="文本框 37"/>
            <p:cNvSpPr txBox="1"/>
            <p:nvPr/>
          </p:nvSpPr>
          <p:spPr>
            <a:xfrm>
              <a:off x="2976152" y="5067978"/>
              <a:ext cx="376699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976152" y="4708118"/>
              <a:ext cx="25442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04. </a:t>
              </a:r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工作具体要求</a:t>
              </a:r>
            </a:p>
          </p:txBody>
        </p:sp>
      </p:grpSp>
      <p:sp>
        <p:nvSpPr>
          <p:cNvPr id="40" name="六边形 39"/>
          <p:cNvSpPr/>
          <p:nvPr/>
        </p:nvSpPr>
        <p:spPr>
          <a:xfrm>
            <a:off x="2910897" y="2399667"/>
            <a:ext cx="2357196" cy="2032066"/>
          </a:xfrm>
          <a:prstGeom prst="hexagon">
            <a:avLst/>
          </a:prstGeom>
          <a:solidFill>
            <a:srgbClr val="E9232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14064" y="3007422"/>
            <a:ext cx="1543907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目录</a:t>
            </a:r>
          </a:p>
          <a:p>
            <a:r>
              <a:rPr lang="zh-CN" altLang="en-US" dirty="0">
                <a:solidFill>
                  <a:schemeClr val="bg1"/>
                </a:solidFill>
              </a:rPr>
              <a:t>CONTENTS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80224" y="5551871"/>
            <a:ext cx="2357196" cy="2032066"/>
          </a:xfrm>
          <a:custGeom>
            <a:avLst/>
            <a:gdLst>
              <a:gd name="connsiteX0" fmla="*/ 508017 w 2357196"/>
              <a:gd name="connsiteY0" fmla="*/ 0 h 2032066"/>
              <a:gd name="connsiteX1" fmla="*/ 1849180 w 2357196"/>
              <a:gd name="connsiteY1" fmla="*/ 0 h 2032066"/>
              <a:gd name="connsiteX2" fmla="*/ 2357196 w 2357196"/>
              <a:gd name="connsiteY2" fmla="*/ 1016033 h 2032066"/>
              <a:gd name="connsiteX3" fmla="*/ 1849180 w 2357196"/>
              <a:gd name="connsiteY3" fmla="*/ 2032066 h 2032066"/>
              <a:gd name="connsiteX4" fmla="*/ 508017 w 2357196"/>
              <a:gd name="connsiteY4" fmla="*/ 2032066 h 2032066"/>
              <a:gd name="connsiteX5" fmla="*/ 0 w 2357196"/>
              <a:gd name="connsiteY5" fmla="*/ 1016033 h 2032066"/>
              <a:gd name="connsiteX6" fmla="*/ 508017 w 2357196"/>
              <a:gd name="connsiteY6" fmla="*/ 0 h 2032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57196" h="2032066">
                <a:moveTo>
                  <a:pt x="508017" y="0"/>
                </a:moveTo>
                <a:lnTo>
                  <a:pt x="1849180" y="0"/>
                </a:lnTo>
                <a:lnTo>
                  <a:pt x="2357196" y="1016033"/>
                </a:lnTo>
                <a:lnTo>
                  <a:pt x="1849180" y="2032066"/>
                </a:lnTo>
                <a:lnTo>
                  <a:pt x="508017" y="2032066"/>
                </a:lnTo>
                <a:lnTo>
                  <a:pt x="0" y="1016033"/>
                </a:lnTo>
                <a:lnTo>
                  <a:pt x="508017" y="0"/>
                </a:lnTo>
                <a:close/>
              </a:path>
            </a:pathLst>
          </a:cu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41DA50C1-1364-0D7E-EF0E-765643F4450E}"/>
              </a:ext>
            </a:extLst>
          </p:cNvPr>
          <p:cNvSpPr txBox="1"/>
          <p:nvPr/>
        </p:nvSpPr>
        <p:spPr>
          <a:xfrm>
            <a:off x="110058200" y="-55505866"/>
            <a:ext cx="6553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www.5，1pp tm oba n.com  5，1 PP T模板 网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11778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7286"/>
            <a:ext cx="12192000" cy="686528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0" y="-7286"/>
            <a:ext cx="12192000" cy="6858000"/>
          </a:xfrm>
          <a:prstGeom prst="rect">
            <a:avLst/>
          </a:prstGeom>
          <a:solidFill>
            <a:schemeClr val="tx1">
              <a:alpha val="5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493963" y="2478156"/>
            <a:ext cx="3214341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cs typeface="+mn-ea"/>
                <a:sym typeface="+mn-lt"/>
              </a:rPr>
              <a:t>工作具体要求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903684" y="1196595"/>
            <a:ext cx="4277323" cy="4129835"/>
            <a:chOff x="816598" y="1094995"/>
            <a:chExt cx="4277323" cy="4129835"/>
          </a:xfrm>
        </p:grpSpPr>
        <p:grpSp>
          <p:nvGrpSpPr>
            <p:cNvPr id="2" name="组合 1"/>
            <p:cNvGrpSpPr/>
            <p:nvPr/>
          </p:nvGrpSpPr>
          <p:grpSpPr>
            <a:xfrm>
              <a:off x="816598" y="2124418"/>
              <a:ext cx="4251923" cy="3100412"/>
              <a:chOff x="1059240" y="3129125"/>
              <a:chExt cx="4251923" cy="3100412"/>
            </a:xfrm>
          </p:grpSpPr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059240" y="3129125"/>
                <a:ext cx="2357196" cy="2032066"/>
              </a:xfrm>
              <a:custGeom>
                <a:avLst/>
                <a:gdLst>
                  <a:gd name="connsiteX0" fmla="*/ 508017 w 2357196"/>
                  <a:gd name="connsiteY0" fmla="*/ 0 h 2032066"/>
                  <a:gd name="connsiteX1" fmla="*/ 1849180 w 2357196"/>
                  <a:gd name="connsiteY1" fmla="*/ 0 h 2032066"/>
                  <a:gd name="connsiteX2" fmla="*/ 2357196 w 2357196"/>
                  <a:gd name="connsiteY2" fmla="*/ 1016033 h 2032066"/>
                  <a:gd name="connsiteX3" fmla="*/ 1849180 w 2357196"/>
                  <a:gd name="connsiteY3" fmla="*/ 2032066 h 2032066"/>
                  <a:gd name="connsiteX4" fmla="*/ 508017 w 2357196"/>
                  <a:gd name="connsiteY4" fmla="*/ 2032066 h 2032066"/>
                  <a:gd name="connsiteX5" fmla="*/ 0 w 2357196"/>
                  <a:gd name="connsiteY5" fmla="*/ 1016033 h 2032066"/>
                  <a:gd name="connsiteX6" fmla="*/ 508017 w 2357196"/>
                  <a:gd name="connsiteY6" fmla="*/ 0 h 2032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57196" h="2032066">
                    <a:moveTo>
                      <a:pt x="508017" y="0"/>
                    </a:moveTo>
                    <a:lnTo>
                      <a:pt x="1849180" y="0"/>
                    </a:lnTo>
                    <a:lnTo>
                      <a:pt x="2357196" y="1016033"/>
                    </a:lnTo>
                    <a:lnTo>
                      <a:pt x="1849180" y="2032066"/>
                    </a:lnTo>
                    <a:lnTo>
                      <a:pt x="508017" y="2032066"/>
                    </a:lnTo>
                    <a:lnTo>
                      <a:pt x="0" y="1016033"/>
                    </a:lnTo>
                    <a:lnTo>
                      <a:pt x="508017" y="0"/>
                    </a:lnTo>
                    <a:close/>
                  </a:path>
                </a:pathLst>
              </a:custGeom>
            </p:spPr>
          </p:pic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2953967" y="4197471"/>
                <a:ext cx="2357196" cy="2032066"/>
              </a:xfrm>
              <a:custGeom>
                <a:avLst/>
                <a:gdLst>
                  <a:gd name="connsiteX0" fmla="*/ 508017 w 2357196"/>
                  <a:gd name="connsiteY0" fmla="*/ 0 h 2032066"/>
                  <a:gd name="connsiteX1" fmla="*/ 1849180 w 2357196"/>
                  <a:gd name="connsiteY1" fmla="*/ 0 h 2032066"/>
                  <a:gd name="connsiteX2" fmla="*/ 2357196 w 2357196"/>
                  <a:gd name="connsiteY2" fmla="*/ 1016033 h 2032066"/>
                  <a:gd name="connsiteX3" fmla="*/ 1849180 w 2357196"/>
                  <a:gd name="connsiteY3" fmla="*/ 2032066 h 2032066"/>
                  <a:gd name="connsiteX4" fmla="*/ 508017 w 2357196"/>
                  <a:gd name="connsiteY4" fmla="*/ 2032066 h 2032066"/>
                  <a:gd name="connsiteX5" fmla="*/ 0 w 2357196"/>
                  <a:gd name="connsiteY5" fmla="*/ 1016033 h 2032066"/>
                  <a:gd name="connsiteX6" fmla="*/ 508017 w 2357196"/>
                  <a:gd name="connsiteY6" fmla="*/ 0 h 2032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57196" h="2032066">
                    <a:moveTo>
                      <a:pt x="508017" y="0"/>
                    </a:moveTo>
                    <a:lnTo>
                      <a:pt x="1849180" y="0"/>
                    </a:lnTo>
                    <a:lnTo>
                      <a:pt x="2357196" y="1016033"/>
                    </a:lnTo>
                    <a:lnTo>
                      <a:pt x="1849180" y="2032066"/>
                    </a:lnTo>
                    <a:lnTo>
                      <a:pt x="508017" y="2032066"/>
                    </a:lnTo>
                    <a:lnTo>
                      <a:pt x="0" y="1016033"/>
                    </a:lnTo>
                    <a:lnTo>
                      <a:pt x="508017" y="0"/>
                    </a:lnTo>
                    <a:close/>
                  </a:path>
                </a:pathLst>
              </a:custGeom>
            </p:spPr>
          </p:pic>
        </p:grpSp>
        <p:sp>
          <p:nvSpPr>
            <p:cNvPr id="40" name="六边形 39"/>
            <p:cNvSpPr/>
            <p:nvPr/>
          </p:nvSpPr>
          <p:spPr>
            <a:xfrm>
              <a:off x="2736725" y="1094995"/>
              <a:ext cx="2357196" cy="2032066"/>
            </a:xfrm>
            <a:prstGeom prst="hexagon">
              <a:avLst/>
            </a:prstGeom>
            <a:solidFill>
              <a:srgbClr val="E9232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283598" y="1622503"/>
              <a:ext cx="1543907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6600" dirty="0">
                  <a:solidFill>
                    <a:schemeClr val="bg1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04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493963" y="3245908"/>
            <a:ext cx="4448323" cy="8867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此处添加详细文本描述，文字内容建议与标题相关尽量简洁生动……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38286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8014" y="2477935"/>
            <a:ext cx="2000250" cy="27544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382860" y="3297983"/>
            <a:ext cx="2050552" cy="1490708"/>
            <a:chOff x="7727480" y="3502675"/>
            <a:chExt cx="2050552" cy="1490708"/>
          </a:xfrm>
        </p:grpSpPr>
        <p:sp>
          <p:nvSpPr>
            <p:cNvPr id="26" name="矩形 25"/>
            <p:cNvSpPr/>
            <p:nvPr/>
          </p:nvSpPr>
          <p:spPr>
            <a:xfrm>
              <a:off x="7864803" y="3931554"/>
              <a:ext cx="1775906" cy="106182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5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7727480" y="3502675"/>
              <a:ext cx="2050552" cy="3877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254510" y="298903"/>
            <a:ext cx="3766991" cy="758481"/>
            <a:chOff x="2976152" y="4555718"/>
            <a:chExt cx="3766991" cy="758481"/>
          </a:xfrm>
        </p:grpSpPr>
        <p:sp>
          <p:nvSpPr>
            <p:cNvPr id="62" name="文本框 61"/>
            <p:cNvSpPr txBox="1"/>
            <p:nvPr/>
          </p:nvSpPr>
          <p:spPr>
            <a:xfrm>
              <a:off x="2976152" y="5067978"/>
              <a:ext cx="376699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2976152" y="4555718"/>
              <a:ext cx="26084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bg1">
                      <a:lumMod val="75000"/>
                    </a:schemeClr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  <a:sym typeface="+mn-lt"/>
                </a:rPr>
                <a:t>工作具体要求</a:t>
              </a:r>
            </a:p>
          </p:txBody>
        </p:sp>
      </p:grpSp>
      <p:sp>
        <p:nvSpPr>
          <p:cNvPr id="64" name="矩形 63"/>
          <p:cNvSpPr/>
          <p:nvPr/>
        </p:nvSpPr>
        <p:spPr>
          <a:xfrm>
            <a:off x="376862" y="85808"/>
            <a:ext cx="8149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04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6" name="六边形 5"/>
          <p:cNvSpPr/>
          <p:nvPr/>
        </p:nvSpPr>
        <p:spPr>
          <a:xfrm>
            <a:off x="1877784" y="2015334"/>
            <a:ext cx="1060704" cy="914400"/>
          </a:xfrm>
          <a:prstGeom prst="hexagon">
            <a:avLst/>
          </a:prstGeom>
          <a:solidFill>
            <a:srgbClr val="E923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7"/>
          <p:cNvSpPr/>
          <p:nvPr/>
        </p:nvSpPr>
        <p:spPr>
          <a:xfrm>
            <a:off x="2207634" y="2304229"/>
            <a:ext cx="401004" cy="304644"/>
          </a:xfrm>
          <a:custGeom>
            <a:avLst/>
            <a:gdLst>
              <a:gd name="connsiteX0" fmla="*/ 332561 w 606914"/>
              <a:gd name="connsiteY0" fmla="*/ 314722 h 461075"/>
              <a:gd name="connsiteX1" fmla="*/ 522673 w 606914"/>
              <a:gd name="connsiteY1" fmla="*/ 314722 h 461075"/>
              <a:gd name="connsiteX2" fmla="*/ 539614 w 606914"/>
              <a:gd name="connsiteY2" fmla="*/ 331552 h 461075"/>
              <a:gd name="connsiteX3" fmla="*/ 522763 w 606914"/>
              <a:gd name="connsiteY3" fmla="*/ 348382 h 461075"/>
              <a:gd name="connsiteX4" fmla="*/ 332561 w 606914"/>
              <a:gd name="connsiteY4" fmla="*/ 348382 h 461075"/>
              <a:gd name="connsiteX5" fmla="*/ 315710 w 606914"/>
              <a:gd name="connsiteY5" fmla="*/ 331552 h 461075"/>
              <a:gd name="connsiteX6" fmla="*/ 332561 w 606914"/>
              <a:gd name="connsiteY6" fmla="*/ 314722 h 461075"/>
              <a:gd name="connsiteX7" fmla="*/ 176382 w 606914"/>
              <a:gd name="connsiteY7" fmla="*/ 289604 h 461075"/>
              <a:gd name="connsiteX8" fmla="*/ 103153 w 606914"/>
              <a:gd name="connsiteY8" fmla="*/ 347707 h 461075"/>
              <a:gd name="connsiteX9" fmla="*/ 249611 w 606914"/>
              <a:gd name="connsiteY9" fmla="*/ 347707 h 461075"/>
              <a:gd name="connsiteX10" fmla="*/ 176382 w 606914"/>
              <a:gd name="connsiteY10" fmla="*/ 289604 h 461075"/>
              <a:gd name="connsiteX11" fmla="*/ 176293 w 606914"/>
              <a:gd name="connsiteY11" fmla="*/ 255941 h 461075"/>
              <a:gd name="connsiteX12" fmla="*/ 284926 w 606914"/>
              <a:gd name="connsiteY12" fmla="*/ 362031 h 461075"/>
              <a:gd name="connsiteX13" fmla="*/ 268255 w 606914"/>
              <a:gd name="connsiteY13" fmla="*/ 381548 h 461075"/>
              <a:gd name="connsiteX14" fmla="*/ 268165 w 606914"/>
              <a:gd name="connsiteY14" fmla="*/ 381548 h 461075"/>
              <a:gd name="connsiteX15" fmla="*/ 84241 w 606914"/>
              <a:gd name="connsiteY15" fmla="*/ 381548 h 461075"/>
              <a:gd name="connsiteX16" fmla="*/ 67390 w 606914"/>
              <a:gd name="connsiteY16" fmla="*/ 364717 h 461075"/>
              <a:gd name="connsiteX17" fmla="*/ 176293 w 606914"/>
              <a:gd name="connsiteY17" fmla="*/ 255941 h 461075"/>
              <a:gd name="connsiteX18" fmla="*/ 332561 w 606914"/>
              <a:gd name="connsiteY18" fmla="*/ 230538 h 461075"/>
              <a:gd name="connsiteX19" fmla="*/ 522673 w 606914"/>
              <a:gd name="connsiteY19" fmla="*/ 230538 h 461075"/>
              <a:gd name="connsiteX20" fmla="*/ 539614 w 606914"/>
              <a:gd name="connsiteY20" fmla="*/ 247368 h 461075"/>
              <a:gd name="connsiteX21" fmla="*/ 522763 w 606914"/>
              <a:gd name="connsiteY21" fmla="*/ 264198 h 461075"/>
              <a:gd name="connsiteX22" fmla="*/ 332561 w 606914"/>
              <a:gd name="connsiteY22" fmla="*/ 264198 h 461075"/>
              <a:gd name="connsiteX23" fmla="*/ 315710 w 606914"/>
              <a:gd name="connsiteY23" fmla="*/ 247368 h 461075"/>
              <a:gd name="connsiteX24" fmla="*/ 332561 w 606914"/>
              <a:gd name="connsiteY24" fmla="*/ 230538 h 461075"/>
              <a:gd name="connsiteX25" fmla="*/ 176282 w 606914"/>
              <a:gd name="connsiteY25" fmla="*/ 147025 h 461075"/>
              <a:gd name="connsiteX26" fmla="*/ 150914 w 606914"/>
              <a:gd name="connsiteY26" fmla="*/ 172270 h 461075"/>
              <a:gd name="connsiteX27" fmla="*/ 176282 w 606914"/>
              <a:gd name="connsiteY27" fmla="*/ 197604 h 461075"/>
              <a:gd name="connsiteX28" fmla="*/ 201560 w 606914"/>
              <a:gd name="connsiteY28" fmla="*/ 172270 h 461075"/>
              <a:gd name="connsiteX29" fmla="*/ 176282 w 606914"/>
              <a:gd name="connsiteY29" fmla="*/ 147025 h 461075"/>
              <a:gd name="connsiteX30" fmla="*/ 332561 w 606914"/>
              <a:gd name="connsiteY30" fmla="*/ 146353 h 461075"/>
              <a:gd name="connsiteX31" fmla="*/ 522673 w 606914"/>
              <a:gd name="connsiteY31" fmla="*/ 146353 h 461075"/>
              <a:gd name="connsiteX32" fmla="*/ 539614 w 606914"/>
              <a:gd name="connsiteY32" fmla="*/ 163183 h 461075"/>
              <a:gd name="connsiteX33" fmla="*/ 522763 w 606914"/>
              <a:gd name="connsiteY33" fmla="*/ 180013 h 461075"/>
              <a:gd name="connsiteX34" fmla="*/ 332561 w 606914"/>
              <a:gd name="connsiteY34" fmla="*/ 180013 h 461075"/>
              <a:gd name="connsiteX35" fmla="*/ 315710 w 606914"/>
              <a:gd name="connsiteY35" fmla="*/ 163183 h 461075"/>
              <a:gd name="connsiteX36" fmla="*/ 332561 w 606914"/>
              <a:gd name="connsiteY36" fmla="*/ 146353 h 461075"/>
              <a:gd name="connsiteX37" fmla="*/ 176282 w 606914"/>
              <a:gd name="connsiteY37" fmla="*/ 113187 h 461075"/>
              <a:gd name="connsiteX38" fmla="*/ 235265 w 606914"/>
              <a:gd name="connsiteY38" fmla="*/ 172180 h 461075"/>
              <a:gd name="connsiteX39" fmla="*/ 176282 w 606914"/>
              <a:gd name="connsiteY39" fmla="*/ 231173 h 461075"/>
              <a:gd name="connsiteX40" fmla="*/ 117209 w 606914"/>
              <a:gd name="connsiteY40" fmla="*/ 172180 h 461075"/>
              <a:gd name="connsiteX41" fmla="*/ 176282 w 606914"/>
              <a:gd name="connsiteY41" fmla="*/ 113187 h 461075"/>
              <a:gd name="connsiteX42" fmla="*/ 50546 w 606914"/>
              <a:gd name="connsiteY42" fmla="*/ 67300 h 461075"/>
              <a:gd name="connsiteX43" fmla="*/ 33698 w 606914"/>
              <a:gd name="connsiteY43" fmla="*/ 84125 h 461075"/>
              <a:gd name="connsiteX44" fmla="*/ 33698 w 606914"/>
              <a:gd name="connsiteY44" fmla="*/ 410600 h 461075"/>
              <a:gd name="connsiteX45" fmla="*/ 50546 w 606914"/>
              <a:gd name="connsiteY45" fmla="*/ 427425 h 461075"/>
              <a:gd name="connsiteX46" fmla="*/ 556458 w 606914"/>
              <a:gd name="connsiteY46" fmla="*/ 427425 h 461075"/>
              <a:gd name="connsiteX47" fmla="*/ 573306 w 606914"/>
              <a:gd name="connsiteY47" fmla="*/ 410600 h 461075"/>
              <a:gd name="connsiteX48" fmla="*/ 573217 w 606914"/>
              <a:gd name="connsiteY48" fmla="*/ 410600 h 461075"/>
              <a:gd name="connsiteX49" fmla="*/ 573217 w 606914"/>
              <a:gd name="connsiteY49" fmla="*/ 84125 h 461075"/>
              <a:gd name="connsiteX50" fmla="*/ 556368 w 606914"/>
              <a:gd name="connsiteY50" fmla="*/ 67300 h 461075"/>
              <a:gd name="connsiteX51" fmla="*/ 387791 w 606914"/>
              <a:gd name="connsiteY51" fmla="*/ 67300 h 461075"/>
              <a:gd name="connsiteX52" fmla="*/ 387791 w 606914"/>
              <a:gd name="connsiteY52" fmla="*/ 84125 h 461075"/>
              <a:gd name="connsiteX53" fmla="*/ 370942 w 606914"/>
              <a:gd name="connsiteY53" fmla="*/ 100950 h 461075"/>
              <a:gd name="connsiteX54" fmla="*/ 235972 w 606914"/>
              <a:gd name="connsiteY54" fmla="*/ 100950 h 461075"/>
              <a:gd name="connsiteX55" fmla="*/ 219124 w 606914"/>
              <a:gd name="connsiteY55" fmla="*/ 84125 h 461075"/>
              <a:gd name="connsiteX56" fmla="*/ 219124 w 606914"/>
              <a:gd name="connsiteY56" fmla="*/ 67300 h 461075"/>
              <a:gd name="connsiteX57" fmla="*/ 253000 w 606914"/>
              <a:gd name="connsiteY57" fmla="*/ 33650 h 461075"/>
              <a:gd name="connsiteX58" fmla="*/ 253000 w 606914"/>
              <a:gd name="connsiteY58" fmla="*/ 67300 h 461075"/>
              <a:gd name="connsiteX59" fmla="*/ 354183 w 606914"/>
              <a:gd name="connsiteY59" fmla="*/ 67300 h 461075"/>
              <a:gd name="connsiteX60" fmla="*/ 354183 w 606914"/>
              <a:gd name="connsiteY60" fmla="*/ 33650 h 461075"/>
              <a:gd name="connsiteX61" fmla="*/ 236152 w 606914"/>
              <a:gd name="connsiteY61" fmla="*/ 0 h 461075"/>
              <a:gd name="connsiteX62" fmla="*/ 371032 w 606914"/>
              <a:gd name="connsiteY62" fmla="*/ 0 h 461075"/>
              <a:gd name="connsiteX63" fmla="*/ 387880 w 606914"/>
              <a:gd name="connsiteY63" fmla="*/ 16825 h 461075"/>
              <a:gd name="connsiteX64" fmla="*/ 387880 w 606914"/>
              <a:gd name="connsiteY64" fmla="*/ 33650 h 461075"/>
              <a:gd name="connsiteX65" fmla="*/ 556458 w 606914"/>
              <a:gd name="connsiteY65" fmla="*/ 33650 h 461075"/>
              <a:gd name="connsiteX66" fmla="*/ 606914 w 606914"/>
              <a:gd name="connsiteY66" fmla="*/ 84125 h 461075"/>
              <a:gd name="connsiteX67" fmla="*/ 606914 w 606914"/>
              <a:gd name="connsiteY67" fmla="*/ 410600 h 461075"/>
              <a:gd name="connsiteX68" fmla="*/ 556368 w 606914"/>
              <a:gd name="connsiteY68" fmla="*/ 461075 h 461075"/>
              <a:gd name="connsiteX69" fmla="*/ 50546 w 606914"/>
              <a:gd name="connsiteY69" fmla="*/ 461075 h 461075"/>
              <a:gd name="connsiteX70" fmla="*/ 0 w 606914"/>
              <a:gd name="connsiteY70" fmla="*/ 410600 h 461075"/>
              <a:gd name="connsiteX71" fmla="*/ 0 w 606914"/>
              <a:gd name="connsiteY71" fmla="*/ 84125 h 461075"/>
              <a:gd name="connsiteX72" fmla="*/ 50546 w 606914"/>
              <a:gd name="connsiteY72" fmla="*/ 33650 h 461075"/>
              <a:gd name="connsiteX73" fmla="*/ 219303 w 606914"/>
              <a:gd name="connsiteY73" fmla="*/ 33650 h 461075"/>
              <a:gd name="connsiteX74" fmla="*/ 219303 w 606914"/>
              <a:gd name="connsiteY74" fmla="*/ 16825 h 461075"/>
              <a:gd name="connsiteX75" fmla="*/ 236152 w 606914"/>
              <a:gd name="connsiteY75" fmla="*/ 0 h 461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606914" h="461075">
                <a:moveTo>
                  <a:pt x="332561" y="314722"/>
                </a:moveTo>
                <a:lnTo>
                  <a:pt x="522673" y="314722"/>
                </a:lnTo>
                <a:cubicBezTo>
                  <a:pt x="531995" y="314722"/>
                  <a:pt x="539614" y="322242"/>
                  <a:pt x="539614" y="331552"/>
                </a:cubicBezTo>
                <a:cubicBezTo>
                  <a:pt x="539614" y="340862"/>
                  <a:pt x="532085" y="348382"/>
                  <a:pt x="522763" y="348382"/>
                </a:cubicBezTo>
                <a:lnTo>
                  <a:pt x="332561" y="348382"/>
                </a:lnTo>
                <a:cubicBezTo>
                  <a:pt x="323239" y="348382"/>
                  <a:pt x="315710" y="340862"/>
                  <a:pt x="315710" y="331552"/>
                </a:cubicBezTo>
                <a:cubicBezTo>
                  <a:pt x="315710" y="322242"/>
                  <a:pt x="323239" y="314722"/>
                  <a:pt x="332561" y="314722"/>
                </a:cubicBezTo>
                <a:close/>
                <a:moveTo>
                  <a:pt x="176382" y="289604"/>
                </a:moveTo>
                <a:cubicBezTo>
                  <a:pt x="140798" y="289604"/>
                  <a:pt x="110772" y="314403"/>
                  <a:pt x="103153" y="347707"/>
                </a:cubicBezTo>
                <a:lnTo>
                  <a:pt x="249611" y="347707"/>
                </a:lnTo>
                <a:cubicBezTo>
                  <a:pt x="241903" y="314582"/>
                  <a:pt x="211966" y="289604"/>
                  <a:pt x="176382" y="289604"/>
                </a:cubicBezTo>
                <a:close/>
                <a:moveTo>
                  <a:pt x="176293" y="255941"/>
                </a:moveTo>
                <a:cubicBezTo>
                  <a:pt x="235450" y="255941"/>
                  <a:pt x="283672" y="303212"/>
                  <a:pt x="284926" y="362031"/>
                </a:cubicBezTo>
                <a:cubicBezTo>
                  <a:pt x="285106" y="362927"/>
                  <a:pt x="286002" y="381548"/>
                  <a:pt x="268255" y="381548"/>
                </a:cubicBezTo>
                <a:lnTo>
                  <a:pt x="268165" y="381548"/>
                </a:lnTo>
                <a:lnTo>
                  <a:pt x="84241" y="381548"/>
                </a:lnTo>
                <a:cubicBezTo>
                  <a:pt x="74919" y="381548"/>
                  <a:pt x="67390" y="374028"/>
                  <a:pt x="67390" y="364717"/>
                </a:cubicBezTo>
                <a:cubicBezTo>
                  <a:pt x="67390" y="304734"/>
                  <a:pt x="116239" y="255941"/>
                  <a:pt x="176293" y="255941"/>
                </a:cubicBezTo>
                <a:close/>
                <a:moveTo>
                  <a:pt x="332561" y="230538"/>
                </a:moveTo>
                <a:lnTo>
                  <a:pt x="522673" y="230538"/>
                </a:lnTo>
                <a:cubicBezTo>
                  <a:pt x="531995" y="230538"/>
                  <a:pt x="539614" y="238058"/>
                  <a:pt x="539614" y="247368"/>
                </a:cubicBezTo>
                <a:cubicBezTo>
                  <a:pt x="539614" y="256678"/>
                  <a:pt x="532085" y="264198"/>
                  <a:pt x="522763" y="264198"/>
                </a:cubicBezTo>
                <a:lnTo>
                  <a:pt x="332561" y="264198"/>
                </a:lnTo>
                <a:cubicBezTo>
                  <a:pt x="323239" y="264198"/>
                  <a:pt x="315710" y="256678"/>
                  <a:pt x="315710" y="247368"/>
                </a:cubicBezTo>
                <a:cubicBezTo>
                  <a:pt x="315710" y="238058"/>
                  <a:pt x="323239" y="230538"/>
                  <a:pt x="332561" y="230538"/>
                </a:cubicBezTo>
                <a:close/>
                <a:moveTo>
                  <a:pt x="176282" y="147025"/>
                </a:moveTo>
                <a:cubicBezTo>
                  <a:pt x="162388" y="147025"/>
                  <a:pt x="151003" y="158305"/>
                  <a:pt x="150914" y="172270"/>
                </a:cubicBezTo>
                <a:cubicBezTo>
                  <a:pt x="150914" y="186235"/>
                  <a:pt x="162298" y="197604"/>
                  <a:pt x="176282" y="197604"/>
                </a:cubicBezTo>
                <a:cubicBezTo>
                  <a:pt x="190266" y="197604"/>
                  <a:pt x="201560" y="186235"/>
                  <a:pt x="201560" y="172270"/>
                </a:cubicBezTo>
                <a:cubicBezTo>
                  <a:pt x="201560" y="158305"/>
                  <a:pt x="190266" y="147025"/>
                  <a:pt x="176282" y="147025"/>
                </a:cubicBezTo>
                <a:close/>
                <a:moveTo>
                  <a:pt x="332561" y="146353"/>
                </a:moveTo>
                <a:lnTo>
                  <a:pt x="522673" y="146353"/>
                </a:lnTo>
                <a:cubicBezTo>
                  <a:pt x="531995" y="146353"/>
                  <a:pt x="539614" y="153963"/>
                  <a:pt x="539614" y="163183"/>
                </a:cubicBezTo>
                <a:cubicBezTo>
                  <a:pt x="539614" y="172493"/>
                  <a:pt x="532085" y="180013"/>
                  <a:pt x="522763" y="180013"/>
                </a:cubicBezTo>
                <a:lnTo>
                  <a:pt x="332561" y="180013"/>
                </a:lnTo>
                <a:cubicBezTo>
                  <a:pt x="323239" y="180013"/>
                  <a:pt x="315710" y="172493"/>
                  <a:pt x="315710" y="163183"/>
                </a:cubicBezTo>
                <a:cubicBezTo>
                  <a:pt x="315710" y="153873"/>
                  <a:pt x="323239" y="146353"/>
                  <a:pt x="332561" y="146353"/>
                </a:cubicBezTo>
                <a:close/>
                <a:moveTo>
                  <a:pt x="176282" y="113187"/>
                </a:moveTo>
                <a:cubicBezTo>
                  <a:pt x="208732" y="113187"/>
                  <a:pt x="235265" y="139685"/>
                  <a:pt x="235265" y="172180"/>
                </a:cubicBezTo>
                <a:cubicBezTo>
                  <a:pt x="235265" y="204676"/>
                  <a:pt x="208732" y="231173"/>
                  <a:pt x="176282" y="231173"/>
                </a:cubicBezTo>
                <a:cubicBezTo>
                  <a:pt x="143742" y="231173"/>
                  <a:pt x="117209" y="204765"/>
                  <a:pt x="117209" y="172180"/>
                </a:cubicBezTo>
                <a:cubicBezTo>
                  <a:pt x="117209" y="139685"/>
                  <a:pt x="143742" y="113187"/>
                  <a:pt x="176282" y="113187"/>
                </a:cubicBezTo>
                <a:close/>
                <a:moveTo>
                  <a:pt x="50546" y="67300"/>
                </a:moveTo>
                <a:cubicBezTo>
                  <a:pt x="41226" y="67300"/>
                  <a:pt x="33698" y="74818"/>
                  <a:pt x="33698" y="84125"/>
                </a:cubicBezTo>
                <a:lnTo>
                  <a:pt x="33698" y="410600"/>
                </a:lnTo>
                <a:cubicBezTo>
                  <a:pt x="33698" y="419908"/>
                  <a:pt x="41226" y="427425"/>
                  <a:pt x="50546" y="427425"/>
                </a:cubicBezTo>
                <a:lnTo>
                  <a:pt x="556458" y="427425"/>
                </a:lnTo>
                <a:cubicBezTo>
                  <a:pt x="565778" y="427425"/>
                  <a:pt x="573306" y="419908"/>
                  <a:pt x="573306" y="410600"/>
                </a:cubicBezTo>
                <a:lnTo>
                  <a:pt x="573217" y="410600"/>
                </a:lnTo>
                <a:lnTo>
                  <a:pt x="573217" y="84125"/>
                </a:lnTo>
                <a:cubicBezTo>
                  <a:pt x="573217" y="74818"/>
                  <a:pt x="565689" y="67300"/>
                  <a:pt x="556368" y="67300"/>
                </a:cubicBezTo>
                <a:lnTo>
                  <a:pt x="387791" y="67300"/>
                </a:lnTo>
                <a:lnTo>
                  <a:pt x="387791" y="84125"/>
                </a:lnTo>
                <a:cubicBezTo>
                  <a:pt x="387791" y="93432"/>
                  <a:pt x="380262" y="100950"/>
                  <a:pt x="370942" y="100950"/>
                </a:cubicBezTo>
                <a:lnTo>
                  <a:pt x="235972" y="100950"/>
                </a:lnTo>
                <a:cubicBezTo>
                  <a:pt x="226652" y="100950"/>
                  <a:pt x="219124" y="93432"/>
                  <a:pt x="219124" y="84125"/>
                </a:cubicBezTo>
                <a:lnTo>
                  <a:pt x="219124" y="67300"/>
                </a:lnTo>
                <a:close/>
                <a:moveTo>
                  <a:pt x="253000" y="33650"/>
                </a:moveTo>
                <a:lnTo>
                  <a:pt x="253000" y="67300"/>
                </a:lnTo>
                <a:lnTo>
                  <a:pt x="354183" y="67300"/>
                </a:lnTo>
                <a:lnTo>
                  <a:pt x="354183" y="33650"/>
                </a:lnTo>
                <a:close/>
                <a:moveTo>
                  <a:pt x="236152" y="0"/>
                </a:moveTo>
                <a:lnTo>
                  <a:pt x="371032" y="0"/>
                </a:lnTo>
                <a:cubicBezTo>
                  <a:pt x="380352" y="0"/>
                  <a:pt x="387880" y="7518"/>
                  <a:pt x="387880" y="16825"/>
                </a:cubicBezTo>
                <a:lnTo>
                  <a:pt x="387880" y="33650"/>
                </a:lnTo>
                <a:lnTo>
                  <a:pt x="556458" y="33650"/>
                </a:lnTo>
                <a:cubicBezTo>
                  <a:pt x="584330" y="33650"/>
                  <a:pt x="607004" y="56292"/>
                  <a:pt x="606914" y="84125"/>
                </a:cubicBezTo>
                <a:lnTo>
                  <a:pt x="606914" y="410600"/>
                </a:lnTo>
                <a:cubicBezTo>
                  <a:pt x="606914" y="438433"/>
                  <a:pt x="584240" y="461075"/>
                  <a:pt x="556368" y="461075"/>
                </a:cubicBezTo>
                <a:lnTo>
                  <a:pt x="50546" y="461075"/>
                </a:lnTo>
                <a:cubicBezTo>
                  <a:pt x="22674" y="461075"/>
                  <a:pt x="0" y="438433"/>
                  <a:pt x="0" y="410600"/>
                </a:cubicBezTo>
                <a:lnTo>
                  <a:pt x="0" y="84125"/>
                </a:lnTo>
                <a:cubicBezTo>
                  <a:pt x="0" y="56292"/>
                  <a:pt x="22674" y="33650"/>
                  <a:pt x="50546" y="33650"/>
                </a:cubicBezTo>
                <a:lnTo>
                  <a:pt x="219303" y="33650"/>
                </a:lnTo>
                <a:lnTo>
                  <a:pt x="219303" y="16825"/>
                </a:lnTo>
                <a:cubicBezTo>
                  <a:pt x="219303" y="7518"/>
                  <a:pt x="226831" y="0"/>
                  <a:pt x="2361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3884490" y="2477935"/>
            <a:ext cx="2000250" cy="27544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3859336" y="3297983"/>
            <a:ext cx="2050552" cy="1490708"/>
            <a:chOff x="7727480" y="3502675"/>
            <a:chExt cx="2050552" cy="1490708"/>
          </a:xfrm>
        </p:grpSpPr>
        <p:sp>
          <p:nvSpPr>
            <p:cNvPr id="68" name="矩形 67"/>
            <p:cNvSpPr/>
            <p:nvPr/>
          </p:nvSpPr>
          <p:spPr>
            <a:xfrm>
              <a:off x="7864803" y="3931554"/>
              <a:ext cx="1775906" cy="106182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5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7727480" y="3502675"/>
              <a:ext cx="2050552" cy="3877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70" name="六边形 69"/>
          <p:cNvSpPr/>
          <p:nvPr/>
        </p:nvSpPr>
        <p:spPr>
          <a:xfrm>
            <a:off x="4354260" y="2015334"/>
            <a:ext cx="1060704" cy="914400"/>
          </a:xfrm>
          <a:prstGeom prst="hexagon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6360966" y="2477935"/>
            <a:ext cx="2000250" cy="27544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6335812" y="3297983"/>
            <a:ext cx="2050552" cy="1490708"/>
            <a:chOff x="7727480" y="3502675"/>
            <a:chExt cx="2050552" cy="1490708"/>
          </a:xfrm>
        </p:grpSpPr>
        <p:sp>
          <p:nvSpPr>
            <p:cNvPr id="74" name="矩形 73"/>
            <p:cNvSpPr/>
            <p:nvPr/>
          </p:nvSpPr>
          <p:spPr>
            <a:xfrm>
              <a:off x="7864803" y="3931554"/>
              <a:ext cx="1775906" cy="106182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5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7727480" y="3502675"/>
              <a:ext cx="2050552" cy="3877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76" name="六边形 75"/>
          <p:cNvSpPr/>
          <p:nvPr/>
        </p:nvSpPr>
        <p:spPr>
          <a:xfrm>
            <a:off x="6830736" y="2015334"/>
            <a:ext cx="1060704" cy="914400"/>
          </a:xfrm>
          <a:prstGeom prst="hexagon">
            <a:avLst/>
          </a:prstGeom>
          <a:solidFill>
            <a:srgbClr val="E923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8837442" y="2477935"/>
            <a:ext cx="2000250" cy="27544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8812288" y="3297983"/>
            <a:ext cx="2050552" cy="1490708"/>
            <a:chOff x="7727480" y="3502675"/>
            <a:chExt cx="2050552" cy="1490708"/>
          </a:xfrm>
        </p:grpSpPr>
        <p:sp>
          <p:nvSpPr>
            <p:cNvPr id="80" name="矩形 79"/>
            <p:cNvSpPr/>
            <p:nvPr/>
          </p:nvSpPr>
          <p:spPr>
            <a:xfrm>
              <a:off x="7864803" y="3931554"/>
              <a:ext cx="1775906" cy="106182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5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7727480" y="3502675"/>
              <a:ext cx="2050552" cy="3877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82" name="六边形 81"/>
          <p:cNvSpPr/>
          <p:nvPr/>
        </p:nvSpPr>
        <p:spPr>
          <a:xfrm>
            <a:off x="9307212" y="2015334"/>
            <a:ext cx="1060704" cy="914400"/>
          </a:xfrm>
          <a:prstGeom prst="hexagon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11"/>
          <p:cNvSpPr/>
          <p:nvPr/>
        </p:nvSpPr>
        <p:spPr>
          <a:xfrm>
            <a:off x="4609446" y="2215482"/>
            <a:ext cx="514828" cy="514103"/>
          </a:xfrm>
          <a:custGeom>
            <a:avLst/>
            <a:gdLst>
              <a:gd name="connsiteX0" fmla="*/ 284167 w 600864"/>
              <a:gd name="connsiteY0" fmla="*/ 377807 h 600018"/>
              <a:gd name="connsiteX1" fmla="*/ 316909 w 600864"/>
              <a:gd name="connsiteY1" fmla="*/ 377807 h 600018"/>
              <a:gd name="connsiteX2" fmla="*/ 316909 w 600864"/>
              <a:gd name="connsiteY2" fmla="*/ 460863 h 600018"/>
              <a:gd name="connsiteX3" fmla="*/ 284167 w 600864"/>
              <a:gd name="connsiteY3" fmla="*/ 460863 h 600018"/>
              <a:gd name="connsiteX4" fmla="*/ 236182 w 600864"/>
              <a:gd name="connsiteY4" fmla="*/ 342242 h 600018"/>
              <a:gd name="connsiteX5" fmla="*/ 364682 w 600864"/>
              <a:gd name="connsiteY5" fmla="*/ 342242 h 600018"/>
              <a:gd name="connsiteX6" fmla="*/ 364682 w 600864"/>
              <a:gd name="connsiteY6" fmla="*/ 369621 h 600018"/>
              <a:gd name="connsiteX7" fmla="*/ 236182 w 600864"/>
              <a:gd name="connsiteY7" fmla="*/ 369621 h 600018"/>
              <a:gd name="connsiteX8" fmla="*/ 206121 w 600864"/>
              <a:gd name="connsiteY8" fmla="*/ 159125 h 600018"/>
              <a:gd name="connsiteX9" fmla="*/ 242794 w 600864"/>
              <a:gd name="connsiteY9" fmla="*/ 159125 h 600018"/>
              <a:gd name="connsiteX10" fmla="*/ 300570 w 600864"/>
              <a:gd name="connsiteY10" fmla="*/ 274723 h 600018"/>
              <a:gd name="connsiteX11" fmla="*/ 358345 w 600864"/>
              <a:gd name="connsiteY11" fmla="*/ 159125 h 600018"/>
              <a:gd name="connsiteX12" fmla="*/ 394813 w 600864"/>
              <a:gd name="connsiteY12" fmla="*/ 159125 h 600018"/>
              <a:gd name="connsiteX13" fmla="*/ 319623 w 600864"/>
              <a:gd name="connsiteY13" fmla="*/ 309505 h 600018"/>
              <a:gd name="connsiteX14" fmla="*/ 364696 w 600864"/>
              <a:gd name="connsiteY14" fmla="*/ 309505 h 600018"/>
              <a:gd name="connsiteX15" fmla="*/ 364696 w 600864"/>
              <a:gd name="connsiteY15" fmla="*/ 334057 h 600018"/>
              <a:gd name="connsiteX16" fmla="*/ 236238 w 600864"/>
              <a:gd name="connsiteY16" fmla="*/ 334057 h 600018"/>
              <a:gd name="connsiteX17" fmla="*/ 236238 w 600864"/>
              <a:gd name="connsiteY17" fmla="*/ 309505 h 600018"/>
              <a:gd name="connsiteX18" fmla="*/ 281311 w 600864"/>
              <a:gd name="connsiteY18" fmla="*/ 309505 h 600018"/>
              <a:gd name="connsiteX19" fmla="*/ 300535 w 600864"/>
              <a:gd name="connsiteY19" fmla="*/ 61388 h 600018"/>
              <a:gd name="connsiteX20" fmla="*/ 61471 w 600864"/>
              <a:gd name="connsiteY20" fmla="*/ 300111 h 600018"/>
              <a:gd name="connsiteX21" fmla="*/ 300535 w 600864"/>
              <a:gd name="connsiteY21" fmla="*/ 538629 h 600018"/>
              <a:gd name="connsiteX22" fmla="*/ 539393 w 600864"/>
              <a:gd name="connsiteY22" fmla="*/ 300111 h 600018"/>
              <a:gd name="connsiteX23" fmla="*/ 300535 w 600864"/>
              <a:gd name="connsiteY23" fmla="*/ 61388 h 600018"/>
              <a:gd name="connsiteX24" fmla="*/ 300535 w 600864"/>
              <a:gd name="connsiteY24" fmla="*/ 53206 h 600018"/>
              <a:gd name="connsiteX25" fmla="*/ 547587 w 600864"/>
              <a:gd name="connsiteY25" fmla="*/ 300111 h 600018"/>
              <a:gd name="connsiteX26" fmla="*/ 300535 w 600864"/>
              <a:gd name="connsiteY26" fmla="*/ 546811 h 600018"/>
              <a:gd name="connsiteX27" fmla="*/ 53277 w 600864"/>
              <a:gd name="connsiteY27" fmla="*/ 300111 h 600018"/>
              <a:gd name="connsiteX28" fmla="*/ 300535 w 600864"/>
              <a:gd name="connsiteY28" fmla="*/ 53206 h 600018"/>
              <a:gd name="connsiteX29" fmla="*/ 300535 w 600864"/>
              <a:gd name="connsiteY29" fmla="*/ 27208 h 600018"/>
              <a:gd name="connsiteX30" fmla="*/ 27247 w 600864"/>
              <a:gd name="connsiteY30" fmla="*/ 300111 h 600018"/>
              <a:gd name="connsiteX31" fmla="*/ 300535 w 600864"/>
              <a:gd name="connsiteY31" fmla="*/ 572810 h 600018"/>
              <a:gd name="connsiteX32" fmla="*/ 573617 w 600864"/>
              <a:gd name="connsiteY32" fmla="*/ 300111 h 600018"/>
              <a:gd name="connsiteX33" fmla="*/ 300535 w 600864"/>
              <a:gd name="connsiteY33" fmla="*/ 27208 h 600018"/>
              <a:gd name="connsiteX34" fmla="*/ 300535 w 600864"/>
              <a:gd name="connsiteY34" fmla="*/ 0 h 600018"/>
              <a:gd name="connsiteX35" fmla="*/ 600864 w 600864"/>
              <a:gd name="connsiteY35" fmla="*/ 300111 h 600018"/>
              <a:gd name="connsiteX36" fmla="*/ 300535 w 600864"/>
              <a:gd name="connsiteY36" fmla="*/ 600018 h 600018"/>
              <a:gd name="connsiteX37" fmla="*/ 0 w 600864"/>
              <a:gd name="connsiteY37" fmla="*/ 300111 h 600018"/>
              <a:gd name="connsiteX38" fmla="*/ 300535 w 600864"/>
              <a:gd name="connsiteY38" fmla="*/ 0 h 60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00864" h="600018">
                <a:moveTo>
                  <a:pt x="284167" y="377807"/>
                </a:moveTo>
                <a:lnTo>
                  <a:pt x="316909" y="377807"/>
                </a:lnTo>
                <a:lnTo>
                  <a:pt x="316909" y="460863"/>
                </a:lnTo>
                <a:lnTo>
                  <a:pt x="284167" y="460863"/>
                </a:lnTo>
                <a:close/>
                <a:moveTo>
                  <a:pt x="236182" y="342242"/>
                </a:moveTo>
                <a:lnTo>
                  <a:pt x="364682" y="342242"/>
                </a:lnTo>
                <a:lnTo>
                  <a:pt x="364682" y="369621"/>
                </a:lnTo>
                <a:lnTo>
                  <a:pt x="236182" y="369621"/>
                </a:lnTo>
                <a:close/>
                <a:moveTo>
                  <a:pt x="206121" y="159125"/>
                </a:moveTo>
                <a:lnTo>
                  <a:pt x="242794" y="159125"/>
                </a:lnTo>
                <a:lnTo>
                  <a:pt x="300570" y="274723"/>
                </a:lnTo>
                <a:lnTo>
                  <a:pt x="358345" y="159125"/>
                </a:lnTo>
                <a:lnTo>
                  <a:pt x="394813" y="159125"/>
                </a:lnTo>
                <a:lnTo>
                  <a:pt x="319623" y="309505"/>
                </a:lnTo>
                <a:lnTo>
                  <a:pt x="364696" y="309505"/>
                </a:lnTo>
                <a:lnTo>
                  <a:pt x="364696" y="334057"/>
                </a:lnTo>
                <a:lnTo>
                  <a:pt x="236238" y="334057"/>
                </a:lnTo>
                <a:lnTo>
                  <a:pt x="236238" y="309505"/>
                </a:lnTo>
                <a:lnTo>
                  <a:pt x="281311" y="309505"/>
                </a:lnTo>
                <a:close/>
                <a:moveTo>
                  <a:pt x="300535" y="61388"/>
                </a:moveTo>
                <a:cubicBezTo>
                  <a:pt x="168609" y="61388"/>
                  <a:pt x="61471" y="168374"/>
                  <a:pt x="61471" y="300111"/>
                </a:cubicBezTo>
                <a:cubicBezTo>
                  <a:pt x="61471" y="431643"/>
                  <a:pt x="168609" y="538629"/>
                  <a:pt x="300535" y="538629"/>
                </a:cubicBezTo>
                <a:cubicBezTo>
                  <a:pt x="432255" y="538629"/>
                  <a:pt x="539393" y="431643"/>
                  <a:pt x="539393" y="300111"/>
                </a:cubicBezTo>
                <a:cubicBezTo>
                  <a:pt x="539393" y="168374"/>
                  <a:pt x="432255" y="61388"/>
                  <a:pt x="300535" y="61388"/>
                </a:cubicBezTo>
                <a:close/>
                <a:moveTo>
                  <a:pt x="300535" y="53206"/>
                </a:moveTo>
                <a:cubicBezTo>
                  <a:pt x="436762" y="53206"/>
                  <a:pt x="547587" y="163873"/>
                  <a:pt x="547587" y="300111"/>
                </a:cubicBezTo>
                <a:cubicBezTo>
                  <a:pt x="547587" y="436144"/>
                  <a:pt x="436762" y="546811"/>
                  <a:pt x="300535" y="546811"/>
                </a:cubicBezTo>
                <a:cubicBezTo>
                  <a:pt x="164102" y="546811"/>
                  <a:pt x="53277" y="436144"/>
                  <a:pt x="53277" y="300111"/>
                </a:cubicBezTo>
                <a:cubicBezTo>
                  <a:pt x="53277" y="163873"/>
                  <a:pt x="164102" y="53206"/>
                  <a:pt x="300535" y="53206"/>
                </a:cubicBezTo>
                <a:close/>
                <a:moveTo>
                  <a:pt x="300535" y="27208"/>
                </a:moveTo>
                <a:cubicBezTo>
                  <a:pt x="149755" y="27208"/>
                  <a:pt x="27247" y="149544"/>
                  <a:pt x="27247" y="300111"/>
                </a:cubicBezTo>
                <a:cubicBezTo>
                  <a:pt x="27247" y="450474"/>
                  <a:pt x="149755" y="572810"/>
                  <a:pt x="300535" y="572810"/>
                </a:cubicBezTo>
                <a:cubicBezTo>
                  <a:pt x="451109" y="572810"/>
                  <a:pt x="573617" y="450474"/>
                  <a:pt x="573617" y="300111"/>
                </a:cubicBezTo>
                <a:cubicBezTo>
                  <a:pt x="573617" y="149544"/>
                  <a:pt x="451109" y="27208"/>
                  <a:pt x="300535" y="27208"/>
                </a:cubicBezTo>
                <a:close/>
                <a:moveTo>
                  <a:pt x="300535" y="0"/>
                </a:moveTo>
                <a:cubicBezTo>
                  <a:pt x="466064" y="0"/>
                  <a:pt x="600864" y="134610"/>
                  <a:pt x="600864" y="300111"/>
                </a:cubicBezTo>
                <a:cubicBezTo>
                  <a:pt x="600864" y="465408"/>
                  <a:pt x="466064" y="600018"/>
                  <a:pt x="300535" y="600018"/>
                </a:cubicBezTo>
                <a:cubicBezTo>
                  <a:pt x="134800" y="600018"/>
                  <a:pt x="0" y="465408"/>
                  <a:pt x="0" y="300111"/>
                </a:cubicBezTo>
                <a:cubicBezTo>
                  <a:pt x="0" y="134610"/>
                  <a:pt x="134800" y="0"/>
                  <a:pt x="3005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5" name="椭圆 14"/>
          <p:cNvSpPr/>
          <p:nvPr/>
        </p:nvSpPr>
        <p:spPr>
          <a:xfrm>
            <a:off x="7167386" y="2304229"/>
            <a:ext cx="387404" cy="386832"/>
          </a:xfrm>
          <a:custGeom>
            <a:avLst/>
            <a:gdLst>
              <a:gd name="connsiteX0" fmla="*/ 414666 w 606487"/>
              <a:gd name="connsiteY0" fmla="*/ 244368 h 605592"/>
              <a:gd name="connsiteX1" fmla="*/ 440469 w 606487"/>
              <a:gd name="connsiteY1" fmla="*/ 270042 h 605592"/>
              <a:gd name="connsiteX2" fmla="*/ 440469 w 606487"/>
              <a:gd name="connsiteY2" fmla="*/ 381912 h 605592"/>
              <a:gd name="connsiteX3" fmla="*/ 414666 w 606487"/>
              <a:gd name="connsiteY3" fmla="*/ 407586 h 605592"/>
              <a:gd name="connsiteX4" fmla="*/ 388956 w 606487"/>
              <a:gd name="connsiteY4" fmla="*/ 381912 h 605592"/>
              <a:gd name="connsiteX5" fmla="*/ 388956 w 606487"/>
              <a:gd name="connsiteY5" fmla="*/ 270042 h 605592"/>
              <a:gd name="connsiteX6" fmla="*/ 414666 w 606487"/>
              <a:gd name="connsiteY6" fmla="*/ 244368 h 605592"/>
              <a:gd name="connsiteX7" fmla="*/ 302702 w 606487"/>
              <a:gd name="connsiteY7" fmla="*/ 167240 h 605592"/>
              <a:gd name="connsiteX8" fmla="*/ 328412 w 606487"/>
              <a:gd name="connsiteY8" fmla="*/ 192915 h 605592"/>
              <a:gd name="connsiteX9" fmla="*/ 328412 w 606487"/>
              <a:gd name="connsiteY9" fmla="*/ 381911 h 605592"/>
              <a:gd name="connsiteX10" fmla="*/ 302702 w 606487"/>
              <a:gd name="connsiteY10" fmla="*/ 407586 h 605592"/>
              <a:gd name="connsiteX11" fmla="*/ 276899 w 606487"/>
              <a:gd name="connsiteY11" fmla="*/ 381911 h 605592"/>
              <a:gd name="connsiteX12" fmla="*/ 276899 w 606487"/>
              <a:gd name="connsiteY12" fmla="*/ 192915 h 605592"/>
              <a:gd name="connsiteX13" fmla="*/ 302702 w 606487"/>
              <a:gd name="connsiteY13" fmla="*/ 167240 h 605592"/>
              <a:gd name="connsiteX14" fmla="*/ 190632 w 606487"/>
              <a:gd name="connsiteY14" fmla="*/ 107965 h 605592"/>
              <a:gd name="connsiteX15" fmla="*/ 216353 w 606487"/>
              <a:gd name="connsiteY15" fmla="*/ 133737 h 605592"/>
              <a:gd name="connsiteX16" fmla="*/ 216353 w 606487"/>
              <a:gd name="connsiteY16" fmla="*/ 381907 h 605592"/>
              <a:gd name="connsiteX17" fmla="*/ 190632 w 606487"/>
              <a:gd name="connsiteY17" fmla="*/ 407586 h 605592"/>
              <a:gd name="connsiteX18" fmla="*/ 164911 w 606487"/>
              <a:gd name="connsiteY18" fmla="*/ 381907 h 605592"/>
              <a:gd name="connsiteX19" fmla="*/ 164911 w 606487"/>
              <a:gd name="connsiteY19" fmla="*/ 133737 h 605592"/>
              <a:gd name="connsiteX20" fmla="*/ 190632 w 606487"/>
              <a:gd name="connsiteY20" fmla="*/ 107965 h 605592"/>
              <a:gd name="connsiteX21" fmla="*/ 86256 w 606487"/>
              <a:gd name="connsiteY21" fmla="*/ 51447 h 605592"/>
              <a:gd name="connsiteX22" fmla="*/ 86256 w 606487"/>
              <a:gd name="connsiteY22" fmla="*/ 464229 h 605592"/>
              <a:gd name="connsiteX23" fmla="*/ 517724 w 606487"/>
              <a:gd name="connsiteY23" fmla="*/ 464229 h 605592"/>
              <a:gd name="connsiteX24" fmla="*/ 517724 w 606487"/>
              <a:gd name="connsiteY24" fmla="*/ 51447 h 605592"/>
              <a:gd name="connsiteX25" fmla="*/ 25719 w 606487"/>
              <a:gd name="connsiteY25" fmla="*/ 0 h 605592"/>
              <a:gd name="connsiteX26" fmla="*/ 580861 w 606487"/>
              <a:gd name="connsiteY26" fmla="*/ 0 h 605592"/>
              <a:gd name="connsiteX27" fmla="*/ 606487 w 606487"/>
              <a:gd name="connsiteY27" fmla="*/ 25677 h 605592"/>
              <a:gd name="connsiteX28" fmla="*/ 579468 w 606487"/>
              <a:gd name="connsiteY28" fmla="*/ 51447 h 605592"/>
              <a:gd name="connsiteX29" fmla="*/ 569162 w 606487"/>
              <a:gd name="connsiteY29" fmla="*/ 51447 h 605592"/>
              <a:gd name="connsiteX30" fmla="*/ 569162 w 606487"/>
              <a:gd name="connsiteY30" fmla="*/ 488608 h 605592"/>
              <a:gd name="connsiteX31" fmla="*/ 543443 w 606487"/>
              <a:gd name="connsiteY31" fmla="*/ 514285 h 605592"/>
              <a:gd name="connsiteX32" fmla="*/ 476499 w 606487"/>
              <a:gd name="connsiteY32" fmla="*/ 514285 h 605592"/>
              <a:gd name="connsiteX33" fmla="*/ 476499 w 606487"/>
              <a:gd name="connsiteY33" fmla="*/ 579915 h 605592"/>
              <a:gd name="connsiteX34" fmla="*/ 450687 w 606487"/>
              <a:gd name="connsiteY34" fmla="*/ 605592 h 605592"/>
              <a:gd name="connsiteX35" fmla="*/ 424968 w 606487"/>
              <a:gd name="connsiteY35" fmla="*/ 579915 h 605592"/>
              <a:gd name="connsiteX36" fmla="*/ 424968 w 606487"/>
              <a:gd name="connsiteY36" fmla="*/ 514285 h 605592"/>
              <a:gd name="connsiteX37" fmla="*/ 180219 w 606487"/>
              <a:gd name="connsiteY37" fmla="*/ 514285 h 605592"/>
              <a:gd name="connsiteX38" fmla="*/ 180219 w 606487"/>
              <a:gd name="connsiteY38" fmla="*/ 579915 h 605592"/>
              <a:gd name="connsiteX39" fmla="*/ 154500 w 606487"/>
              <a:gd name="connsiteY39" fmla="*/ 605592 h 605592"/>
              <a:gd name="connsiteX40" fmla="*/ 128688 w 606487"/>
              <a:gd name="connsiteY40" fmla="*/ 579915 h 605592"/>
              <a:gd name="connsiteX41" fmla="*/ 128688 w 606487"/>
              <a:gd name="connsiteY41" fmla="*/ 514285 h 605592"/>
              <a:gd name="connsiteX42" fmla="*/ 61744 w 606487"/>
              <a:gd name="connsiteY42" fmla="*/ 514285 h 605592"/>
              <a:gd name="connsiteX43" fmla="*/ 36025 w 606487"/>
              <a:gd name="connsiteY43" fmla="*/ 488608 h 605592"/>
              <a:gd name="connsiteX44" fmla="*/ 36025 w 606487"/>
              <a:gd name="connsiteY44" fmla="*/ 51447 h 605592"/>
              <a:gd name="connsiteX45" fmla="*/ 25719 w 606487"/>
              <a:gd name="connsiteY45" fmla="*/ 51447 h 605592"/>
              <a:gd name="connsiteX46" fmla="*/ 0 w 606487"/>
              <a:gd name="connsiteY46" fmla="*/ 25677 h 605592"/>
              <a:gd name="connsiteX47" fmla="*/ 25719 w 606487"/>
              <a:gd name="connsiteY47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06487" h="605592">
                <a:moveTo>
                  <a:pt x="414666" y="244368"/>
                </a:moveTo>
                <a:cubicBezTo>
                  <a:pt x="428774" y="244368"/>
                  <a:pt x="440469" y="255954"/>
                  <a:pt x="440469" y="270042"/>
                </a:cubicBezTo>
                <a:lnTo>
                  <a:pt x="440469" y="381912"/>
                </a:lnTo>
                <a:cubicBezTo>
                  <a:pt x="439170" y="396000"/>
                  <a:pt x="428774" y="407586"/>
                  <a:pt x="414666" y="407586"/>
                </a:cubicBezTo>
                <a:cubicBezTo>
                  <a:pt x="400465" y="407586"/>
                  <a:pt x="388956" y="396000"/>
                  <a:pt x="388956" y="381912"/>
                </a:cubicBezTo>
                <a:lnTo>
                  <a:pt x="388956" y="270042"/>
                </a:lnTo>
                <a:cubicBezTo>
                  <a:pt x="388956" y="255954"/>
                  <a:pt x="400558" y="244368"/>
                  <a:pt x="414666" y="244368"/>
                </a:cubicBezTo>
                <a:close/>
                <a:moveTo>
                  <a:pt x="302702" y="167240"/>
                </a:moveTo>
                <a:cubicBezTo>
                  <a:pt x="316810" y="167240"/>
                  <a:pt x="328412" y="178826"/>
                  <a:pt x="328412" y="192915"/>
                </a:cubicBezTo>
                <a:lnTo>
                  <a:pt x="328412" y="381911"/>
                </a:lnTo>
                <a:cubicBezTo>
                  <a:pt x="328412" y="396000"/>
                  <a:pt x="316810" y="407586"/>
                  <a:pt x="302702" y="407586"/>
                </a:cubicBezTo>
                <a:cubicBezTo>
                  <a:pt x="288408" y="407586"/>
                  <a:pt x="276899" y="396000"/>
                  <a:pt x="276899" y="381911"/>
                </a:cubicBezTo>
                <a:lnTo>
                  <a:pt x="276899" y="192915"/>
                </a:lnTo>
                <a:cubicBezTo>
                  <a:pt x="276899" y="178826"/>
                  <a:pt x="288594" y="167240"/>
                  <a:pt x="302702" y="167240"/>
                </a:cubicBezTo>
                <a:close/>
                <a:moveTo>
                  <a:pt x="190632" y="107965"/>
                </a:moveTo>
                <a:cubicBezTo>
                  <a:pt x="204746" y="107965"/>
                  <a:pt x="216353" y="119646"/>
                  <a:pt x="216353" y="133737"/>
                </a:cubicBezTo>
                <a:lnTo>
                  <a:pt x="216353" y="381907"/>
                </a:lnTo>
                <a:cubicBezTo>
                  <a:pt x="216353" y="395998"/>
                  <a:pt x="204746" y="407586"/>
                  <a:pt x="190632" y="407586"/>
                </a:cubicBezTo>
                <a:cubicBezTo>
                  <a:pt x="176425" y="407586"/>
                  <a:pt x="164911" y="395998"/>
                  <a:pt x="164911" y="381907"/>
                </a:cubicBezTo>
                <a:lnTo>
                  <a:pt x="164911" y="133737"/>
                </a:lnTo>
                <a:cubicBezTo>
                  <a:pt x="164911" y="119646"/>
                  <a:pt x="176518" y="107965"/>
                  <a:pt x="190632" y="107965"/>
                </a:cubicBezTo>
                <a:close/>
                <a:moveTo>
                  <a:pt x="86256" y="51447"/>
                </a:moveTo>
                <a:lnTo>
                  <a:pt x="86256" y="464229"/>
                </a:lnTo>
                <a:lnTo>
                  <a:pt x="517724" y="464229"/>
                </a:lnTo>
                <a:lnTo>
                  <a:pt x="517724" y="51447"/>
                </a:lnTo>
                <a:close/>
                <a:moveTo>
                  <a:pt x="25719" y="0"/>
                </a:moveTo>
                <a:lnTo>
                  <a:pt x="580861" y="0"/>
                </a:lnTo>
                <a:cubicBezTo>
                  <a:pt x="594974" y="0"/>
                  <a:pt x="606580" y="11587"/>
                  <a:pt x="606487" y="25677"/>
                </a:cubicBezTo>
                <a:cubicBezTo>
                  <a:pt x="606487" y="39767"/>
                  <a:pt x="593581" y="51447"/>
                  <a:pt x="579468" y="51447"/>
                </a:cubicBezTo>
                <a:lnTo>
                  <a:pt x="569162" y="51447"/>
                </a:lnTo>
                <a:lnTo>
                  <a:pt x="569162" y="488608"/>
                </a:lnTo>
                <a:cubicBezTo>
                  <a:pt x="569162" y="503996"/>
                  <a:pt x="557556" y="514285"/>
                  <a:pt x="543443" y="514285"/>
                </a:cubicBezTo>
                <a:lnTo>
                  <a:pt x="476499" y="514285"/>
                </a:lnTo>
                <a:lnTo>
                  <a:pt x="476499" y="579915"/>
                </a:lnTo>
                <a:cubicBezTo>
                  <a:pt x="476499" y="594005"/>
                  <a:pt x="464800" y="605592"/>
                  <a:pt x="450687" y="605592"/>
                </a:cubicBezTo>
                <a:cubicBezTo>
                  <a:pt x="436574" y="605592"/>
                  <a:pt x="424968" y="594005"/>
                  <a:pt x="424968" y="579915"/>
                </a:cubicBezTo>
                <a:lnTo>
                  <a:pt x="424968" y="514285"/>
                </a:lnTo>
                <a:lnTo>
                  <a:pt x="180219" y="514285"/>
                </a:lnTo>
                <a:lnTo>
                  <a:pt x="180219" y="579915"/>
                </a:lnTo>
                <a:cubicBezTo>
                  <a:pt x="180219" y="594005"/>
                  <a:pt x="168613" y="605592"/>
                  <a:pt x="154500" y="605592"/>
                </a:cubicBezTo>
                <a:cubicBezTo>
                  <a:pt x="140387" y="605592"/>
                  <a:pt x="128688" y="594005"/>
                  <a:pt x="128688" y="579915"/>
                </a:cubicBezTo>
                <a:lnTo>
                  <a:pt x="128688" y="514285"/>
                </a:lnTo>
                <a:lnTo>
                  <a:pt x="61744" y="514285"/>
                </a:lnTo>
                <a:cubicBezTo>
                  <a:pt x="47631" y="514285"/>
                  <a:pt x="36025" y="502698"/>
                  <a:pt x="36025" y="488608"/>
                </a:cubicBezTo>
                <a:lnTo>
                  <a:pt x="36025" y="51447"/>
                </a:lnTo>
                <a:lnTo>
                  <a:pt x="25719" y="51447"/>
                </a:lnTo>
                <a:cubicBezTo>
                  <a:pt x="11606" y="51447"/>
                  <a:pt x="0" y="39767"/>
                  <a:pt x="0" y="25677"/>
                </a:cubicBezTo>
                <a:cubicBezTo>
                  <a:pt x="0" y="11587"/>
                  <a:pt x="11606" y="0"/>
                  <a:pt x="257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6" name="椭圆 17"/>
          <p:cNvSpPr/>
          <p:nvPr/>
        </p:nvSpPr>
        <p:spPr>
          <a:xfrm>
            <a:off x="9611019" y="2315611"/>
            <a:ext cx="453090" cy="313843"/>
          </a:xfrm>
          <a:custGeom>
            <a:avLst/>
            <a:gdLst>
              <a:gd name="connsiteX0" fmla="*/ 358308 w 609614"/>
              <a:gd name="connsiteY0" fmla="*/ 280146 h 422264"/>
              <a:gd name="connsiteX1" fmla="*/ 358308 w 609614"/>
              <a:gd name="connsiteY1" fmla="*/ 310770 h 422264"/>
              <a:gd name="connsiteX2" fmla="*/ 517691 w 609614"/>
              <a:gd name="connsiteY2" fmla="*/ 310770 h 422264"/>
              <a:gd name="connsiteX3" fmla="*/ 517691 w 609614"/>
              <a:gd name="connsiteY3" fmla="*/ 280146 h 422264"/>
              <a:gd name="connsiteX4" fmla="*/ 347770 w 609614"/>
              <a:gd name="connsiteY4" fmla="*/ 259117 h 422264"/>
              <a:gd name="connsiteX5" fmla="*/ 528229 w 609614"/>
              <a:gd name="connsiteY5" fmla="*/ 259117 h 422264"/>
              <a:gd name="connsiteX6" fmla="*/ 538767 w 609614"/>
              <a:gd name="connsiteY6" fmla="*/ 269632 h 422264"/>
              <a:gd name="connsiteX7" fmla="*/ 538767 w 609614"/>
              <a:gd name="connsiteY7" fmla="*/ 321284 h 422264"/>
              <a:gd name="connsiteX8" fmla="*/ 528229 w 609614"/>
              <a:gd name="connsiteY8" fmla="*/ 331799 h 422264"/>
              <a:gd name="connsiteX9" fmla="*/ 347770 w 609614"/>
              <a:gd name="connsiteY9" fmla="*/ 331799 h 422264"/>
              <a:gd name="connsiteX10" fmla="*/ 337232 w 609614"/>
              <a:gd name="connsiteY10" fmla="*/ 321284 h 422264"/>
              <a:gd name="connsiteX11" fmla="*/ 337232 w 609614"/>
              <a:gd name="connsiteY11" fmla="*/ 269632 h 422264"/>
              <a:gd name="connsiteX12" fmla="*/ 347770 w 609614"/>
              <a:gd name="connsiteY12" fmla="*/ 259117 h 422264"/>
              <a:gd name="connsiteX13" fmla="*/ 21071 w 609614"/>
              <a:gd name="connsiteY13" fmla="*/ 168538 h 422264"/>
              <a:gd name="connsiteX14" fmla="*/ 21071 w 609614"/>
              <a:gd name="connsiteY14" fmla="*/ 401230 h 422264"/>
              <a:gd name="connsiteX15" fmla="*/ 588543 w 609614"/>
              <a:gd name="connsiteY15" fmla="*/ 401230 h 422264"/>
              <a:gd name="connsiteX16" fmla="*/ 588543 w 609614"/>
              <a:gd name="connsiteY16" fmla="*/ 168538 h 422264"/>
              <a:gd name="connsiteX17" fmla="*/ 21071 w 609614"/>
              <a:gd name="connsiteY17" fmla="*/ 112534 h 422264"/>
              <a:gd name="connsiteX18" fmla="*/ 21071 w 609614"/>
              <a:gd name="connsiteY18" fmla="*/ 147503 h 422264"/>
              <a:gd name="connsiteX19" fmla="*/ 588543 w 609614"/>
              <a:gd name="connsiteY19" fmla="*/ 147503 h 422264"/>
              <a:gd name="connsiteX20" fmla="*/ 588543 w 609614"/>
              <a:gd name="connsiteY20" fmla="*/ 112534 h 422264"/>
              <a:gd name="connsiteX21" fmla="*/ 21071 w 609614"/>
              <a:gd name="connsiteY21" fmla="*/ 21034 h 422264"/>
              <a:gd name="connsiteX22" fmla="*/ 21071 w 609614"/>
              <a:gd name="connsiteY22" fmla="*/ 91499 h 422264"/>
              <a:gd name="connsiteX23" fmla="*/ 588543 w 609614"/>
              <a:gd name="connsiteY23" fmla="*/ 91499 h 422264"/>
              <a:gd name="connsiteX24" fmla="*/ 588543 w 609614"/>
              <a:gd name="connsiteY24" fmla="*/ 21034 h 422264"/>
              <a:gd name="connsiteX25" fmla="*/ 10536 w 609614"/>
              <a:gd name="connsiteY25" fmla="*/ 0 h 422264"/>
              <a:gd name="connsiteX26" fmla="*/ 599078 w 609614"/>
              <a:gd name="connsiteY26" fmla="*/ 0 h 422264"/>
              <a:gd name="connsiteX27" fmla="*/ 609614 w 609614"/>
              <a:gd name="connsiteY27" fmla="*/ 10517 h 422264"/>
              <a:gd name="connsiteX28" fmla="*/ 609614 w 609614"/>
              <a:gd name="connsiteY28" fmla="*/ 102016 h 422264"/>
              <a:gd name="connsiteX29" fmla="*/ 609614 w 609614"/>
              <a:gd name="connsiteY29" fmla="*/ 158020 h 422264"/>
              <a:gd name="connsiteX30" fmla="*/ 609614 w 609614"/>
              <a:gd name="connsiteY30" fmla="*/ 411747 h 422264"/>
              <a:gd name="connsiteX31" fmla="*/ 599078 w 609614"/>
              <a:gd name="connsiteY31" fmla="*/ 422264 h 422264"/>
              <a:gd name="connsiteX32" fmla="*/ 10536 w 609614"/>
              <a:gd name="connsiteY32" fmla="*/ 422264 h 422264"/>
              <a:gd name="connsiteX33" fmla="*/ 0 w 609614"/>
              <a:gd name="connsiteY33" fmla="*/ 411747 h 422264"/>
              <a:gd name="connsiteX34" fmla="*/ 0 w 609614"/>
              <a:gd name="connsiteY34" fmla="*/ 158020 h 422264"/>
              <a:gd name="connsiteX35" fmla="*/ 0 w 609614"/>
              <a:gd name="connsiteY35" fmla="*/ 102016 h 422264"/>
              <a:gd name="connsiteX36" fmla="*/ 0 w 609614"/>
              <a:gd name="connsiteY36" fmla="*/ 10517 h 422264"/>
              <a:gd name="connsiteX37" fmla="*/ 10536 w 609614"/>
              <a:gd name="connsiteY37" fmla="*/ 0 h 422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09614" h="422264">
                <a:moveTo>
                  <a:pt x="358308" y="280146"/>
                </a:moveTo>
                <a:lnTo>
                  <a:pt x="358308" y="310770"/>
                </a:lnTo>
                <a:lnTo>
                  <a:pt x="517691" y="310770"/>
                </a:lnTo>
                <a:lnTo>
                  <a:pt x="517691" y="280146"/>
                </a:lnTo>
                <a:close/>
                <a:moveTo>
                  <a:pt x="347770" y="259117"/>
                </a:moveTo>
                <a:lnTo>
                  <a:pt x="528229" y="259117"/>
                </a:lnTo>
                <a:cubicBezTo>
                  <a:pt x="534157" y="259117"/>
                  <a:pt x="538767" y="263849"/>
                  <a:pt x="538767" y="269632"/>
                </a:cubicBezTo>
                <a:lnTo>
                  <a:pt x="538767" y="321284"/>
                </a:lnTo>
                <a:cubicBezTo>
                  <a:pt x="538767" y="327067"/>
                  <a:pt x="534157" y="331799"/>
                  <a:pt x="528229" y="331799"/>
                </a:cubicBezTo>
                <a:lnTo>
                  <a:pt x="347770" y="331799"/>
                </a:lnTo>
                <a:cubicBezTo>
                  <a:pt x="341974" y="331799"/>
                  <a:pt x="337232" y="327067"/>
                  <a:pt x="337232" y="321284"/>
                </a:cubicBezTo>
                <a:lnTo>
                  <a:pt x="337232" y="269632"/>
                </a:lnTo>
                <a:cubicBezTo>
                  <a:pt x="337232" y="263849"/>
                  <a:pt x="341974" y="259117"/>
                  <a:pt x="347770" y="259117"/>
                </a:cubicBezTo>
                <a:close/>
                <a:moveTo>
                  <a:pt x="21071" y="168538"/>
                </a:moveTo>
                <a:lnTo>
                  <a:pt x="21071" y="401230"/>
                </a:lnTo>
                <a:lnTo>
                  <a:pt x="588543" y="401230"/>
                </a:lnTo>
                <a:lnTo>
                  <a:pt x="588543" y="168538"/>
                </a:lnTo>
                <a:close/>
                <a:moveTo>
                  <a:pt x="21071" y="112534"/>
                </a:moveTo>
                <a:lnTo>
                  <a:pt x="21071" y="147503"/>
                </a:lnTo>
                <a:lnTo>
                  <a:pt x="588543" y="147503"/>
                </a:lnTo>
                <a:lnTo>
                  <a:pt x="588543" y="112534"/>
                </a:lnTo>
                <a:close/>
                <a:moveTo>
                  <a:pt x="21071" y="21034"/>
                </a:moveTo>
                <a:lnTo>
                  <a:pt x="21071" y="91499"/>
                </a:lnTo>
                <a:lnTo>
                  <a:pt x="588543" y="91499"/>
                </a:lnTo>
                <a:lnTo>
                  <a:pt x="588543" y="21034"/>
                </a:lnTo>
                <a:close/>
                <a:moveTo>
                  <a:pt x="10536" y="0"/>
                </a:moveTo>
                <a:lnTo>
                  <a:pt x="599078" y="0"/>
                </a:lnTo>
                <a:cubicBezTo>
                  <a:pt x="604873" y="0"/>
                  <a:pt x="609614" y="4733"/>
                  <a:pt x="609614" y="10517"/>
                </a:cubicBezTo>
                <a:lnTo>
                  <a:pt x="609614" y="102016"/>
                </a:lnTo>
                <a:lnTo>
                  <a:pt x="609614" y="158020"/>
                </a:lnTo>
                <a:lnTo>
                  <a:pt x="609614" y="411747"/>
                </a:lnTo>
                <a:cubicBezTo>
                  <a:pt x="609614" y="417663"/>
                  <a:pt x="604873" y="422264"/>
                  <a:pt x="599078" y="422264"/>
                </a:cubicBezTo>
                <a:lnTo>
                  <a:pt x="10536" y="422264"/>
                </a:lnTo>
                <a:cubicBezTo>
                  <a:pt x="4741" y="422264"/>
                  <a:pt x="0" y="417663"/>
                  <a:pt x="0" y="411747"/>
                </a:cubicBezTo>
                <a:lnTo>
                  <a:pt x="0" y="158020"/>
                </a:lnTo>
                <a:lnTo>
                  <a:pt x="0" y="102016"/>
                </a:lnTo>
                <a:lnTo>
                  <a:pt x="0" y="10517"/>
                </a:lnTo>
                <a:cubicBezTo>
                  <a:pt x="0" y="4733"/>
                  <a:pt x="4741" y="0"/>
                  <a:pt x="105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9443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14779" y="2478724"/>
            <a:ext cx="7224079" cy="2159800"/>
            <a:chOff x="5783691" y="5148349"/>
            <a:chExt cx="13913910" cy="4074398"/>
          </a:xfrm>
        </p:grpSpPr>
        <p:cxnSp>
          <p:nvCxnSpPr>
            <p:cNvPr id="3" name="直接连接符 2"/>
            <p:cNvCxnSpPr/>
            <p:nvPr/>
          </p:nvCxnSpPr>
          <p:spPr>
            <a:xfrm flipV="1">
              <a:off x="5783691" y="5364373"/>
              <a:ext cx="2761290" cy="3024336"/>
            </a:xfrm>
            <a:prstGeom prst="line">
              <a:avLst/>
            </a:prstGeom>
            <a:noFill/>
            <a:ln w="349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/>
          </p:spPr>
        </p:cxnSp>
        <p:cxnSp>
          <p:nvCxnSpPr>
            <p:cNvPr id="4" name="直接连接符 3"/>
            <p:cNvCxnSpPr/>
            <p:nvPr/>
          </p:nvCxnSpPr>
          <p:spPr>
            <a:xfrm flipH="1" flipV="1">
              <a:off x="8544981" y="5364373"/>
              <a:ext cx="3717540" cy="3456384"/>
            </a:xfrm>
            <a:prstGeom prst="line">
              <a:avLst/>
            </a:prstGeom>
            <a:noFill/>
            <a:ln w="349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/>
          </p:spPr>
        </p:cxnSp>
        <p:cxnSp>
          <p:nvCxnSpPr>
            <p:cNvPr id="5" name="直接连接符 4"/>
            <p:cNvCxnSpPr/>
            <p:nvPr/>
          </p:nvCxnSpPr>
          <p:spPr>
            <a:xfrm flipV="1">
              <a:off x="12262521" y="5148349"/>
              <a:ext cx="3717538" cy="3672408"/>
            </a:xfrm>
            <a:prstGeom prst="line">
              <a:avLst/>
            </a:prstGeom>
            <a:noFill/>
            <a:ln w="349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/>
          </p:spPr>
        </p:cxnSp>
        <p:cxnSp>
          <p:nvCxnSpPr>
            <p:cNvPr id="6" name="直接连接符 5"/>
            <p:cNvCxnSpPr/>
            <p:nvPr/>
          </p:nvCxnSpPr>
          <p:spPr>
            <a:xfrm flipH="1" flipV="1">
              <a:off x="15980059" y="5148349"/>
              <a:ext cx="3717542" cy="4074398"/>
            </a:xfrm>
            <a:prstGeom prst="line">
              <a:avLst/>
            </a:prstGeom>
            <a:noFill/>
            <a:ln w="349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/>
          </p:spPr>
        </p:cxnSp>
      </p:grpSp>
      <p:grpSp>
        <p:nvGrpSpPr>
          <p:cNvPr id="7" name="组合 6"/>
          <p:cNvGrpSpPr/>
          <p:nvPr/>
        </p:nvGrpSpPr>
        <p:grpSpPr>
          <a:xfrm>
            <a:off x="1533180" y="3983294"/>
            <a:ext cx="1570230" cy="1326278"/>
            <a:chOff x="4223288" y="7568611"/>
            <a:chExt cx="2768765" cy="2768765"/>
          </a:xfrm>
        </p:grpSpPr>
        <p:sp>
          <p:nvSpPr>
            <p:cNvPr id="8" name="椭圆 7"/>
            <p:cNvSpPr/>
            <p:nvPr/>
          </p:nvSpPr>
          <p:spPr>
            <a:xfrm>
              <a:off x="4223288" y="7568611"/>
              <a:ext cx="2768765" cy="2768765"/>
            </a:xfrm>
            <a:prstGeom prst="hexagon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13133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TextBox 142"/>
            <p:cNvSpPr txBox="1"/>
            <p:nvPr/>
          </p:nvSpPr>
          <p:spPr>
            <a:xfrm>
              <a:off x="4407918" y="7889581"/>
              <a:ext cx="2453712" cy="2049480"/>
            </a:xfrm>
            <a:prstGeom prst="hexagon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1313306">
                <a:defRPr/>
              </a:pPr>
              <a:r>
                <a:rPr lang="zh-CN" altLang="en-US" sz="2000" kern="0" dirty="0">
                  <a:solidFill>
                    <a:prstClr val="white"/>
                  </a:solidFill>
                  <a:cs typeface="+mn-ea"/>
                  <a:sym typeface="+mn-lt"/>
                </a:rPr>
                <a:t>添加</a:t>
              </a:r>
              <a:endParaRPr lang="en-US" altLang="zh-CN" sz="2000" kern="0" dirty="0">
                <a:solidFill>
                  <a:prstClr val="white"/>
                </a:solidFill>
                <a:cs typeface="+mn-ea"/>
                <a:sym typeface="+mn-lt"/>
              </a:endParaRPr>
            </a:p>
            <a:p>
              <a:pPr lvl="0" algn="ctr" defTabSz="1313306">
                <a:defRPr/>
              </a:pPr>
              <a:r>
                <a:rPr lang="zh-CN" altLang="en-US" sz="2000" kern="0" dirty="0">
                  <a:solidFill>
                    <a:prstClr val="white"/>
                  </a:solidFill>
                  <a:cs typeface="+mn-ea"/>
                  <a:sym typeface="+mn-lt"/>
                </a:rPr>
                <a:t>标题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463320" y="1930098"/>
            <a:ext cx="1570230" cy="1326278"/>
            <a:chOff x="7626677" y="4022631"/>
            <a:chExt cx="2768765" cy="2768765"/>
          </a:xfrm>
        </p:grpSpPr>
        <p:sp>
          <p:nvSpPr>
            <p:cNvPr id="11" name="椭圆 10"/>
            <p:cNvSpPr/>
            <p:nvPr/>
          </p:nvSpPr>
          <p:spPr>
            <a:xfrm>
              <a:off x="7626677" y="4022631"/>
              <a:ext cx="2768765" cy="2768765"/>
            </a:xfrm>
            <a:prstGeom prst="hexagon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13133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TextBox 143"/>
            <p:cNvSpPr txBox="1"/>
            <p:nvPr/>
          </p:nvSpPr>
          <p:spPr>
            <a:xfrm>
              <a:off x="7855899" y="4367980"/>
              <a:ext cx="2308188" cy="2078063"/>
            </a:xfrm>
            <a:prstGeom prst="hexagon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1313306">
                <a:defRPr/>
              </a:pPr>
              <a:r>
                <a:rPr lang="zh-CN" altLang="en-US" sz="2000" kern="0" dirty="0">
                  <a:solidFill>
                    <a:prstClr val="white"/>
                  </a:solidFill>
                  <a:cs typeface="+mn-ea"/>
                  <a:sym typeface="+mn-lt"/>
                </a:rPr>
                <a:t>添加标题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393460" y="3983293"/>
            <a:ext cx="1570230" cy="1326278"/>
            <a:chOff x="11030067" y="7568611"/>
            <a:chExt cx="2768765" cy="2768765"/>
          </a:xfrm>
        </p:grpSpPr>
        <p:sp>
          <p:nvSpPr>
            <p:cNvPr id="14" name="椭圆 13"/>
            <p:cNvSpPr/>
            <p:nvPr/>
          </p:nvSpPr>
          <p:spPr>
            <a:xfrm>
              <a:off x="11030067" y="7568611"/>
              <a:ext cx="2768765" cy="2768765"/>
            </a:xfrm>
            <a:prstGeom prst="hexagon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13133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TextBox 144"/>
            <p:cNvSpPr txBox="1"/>
            <p:nvPr/>
          </p:nvSpPr>
          <p:spPr>
            <a:xfrm>
              <a:off x="11197567" y="7928243"/>
              <a:ext cx="2433765" cy="2049480"/>
            </a:xfrm>
            <a:prstGeom prst="hexagon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1313306">
                <a:defRPr/>
              </a:pPr>
              <a:r>
                <a:rPr lang="zh-CN" altLang="en-US" sz="2000" kern="0" dirty="0">
                  <a:solidFill>
                    <a:prstClr val="white"/>
                  </a:solidFill>
                  <a:cs typeface="+mn-ea"/>
                  <a:sym typeface="+mn-lt"/>
                </a:rPr>
                <a:t>添加</a:t>
              </a:r>
              <a:endParaRPr lang="en-US" altLang="zh-CN" sz="2000" kern="0" dirty="0">
                <a:solidFill>
                  <a:prstClr val="white"/>
                </a:solidFill>
                <a:cs typeface="+mn-ea"/>
                <a:sym typeface="+mn-lt"/>
              </a:endParaRPr>
            </a:p>
            <a:p>
              <a:pPr lvl="0" algn="ctr" defTabSz="1313306">
                <a:defRPr/>
              </a:pPr>
              <a:r>
                <a:rPr lang="zh-CN" altLang="en-US" sz="2000" kern="0" dirty="0">
                  <a:solidFill>
                    <a:prstClr val="white"/>
                  </a:solidFill>
                  <a:cs typeface="+mn-ea"/>
                  <a:sym typeface="+mn-lt"/>
                </a:rPr>
                <a:t>标题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323600" y="1930098"/>
            <a:ext cx="1570230" cy="1326278"/>
            <a:chOff x="14433456" y="4022631"/>
            <a:chExt cx="2768765" cy="2768765"/>
          </a:xfrm>
        </p:grpSpPr>
        <p:sp>
          <p:nvSpPr>
            <p:cNvPr id="17" name="椭圆 16"/>
            <p:cNvSpPr/>
            <p:nvPr/>
          </p:nvSpPr>
          <p:spPr>
            <a:xfrm>
              <a:off x="14433456" y="4022631"/>
              <a:ext cx="2768765" cy="2768765"/>
            </a:xfrm>
            <a:prstGeom prst="hexagon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13133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TextBox 145"/>
            <p:cNvSpPr txBox="1"/>
            <p:nvPr/>
          </p:nvSpPr>
          <p:spPr>
            <a:xfrm>
              <a:off x="14619756" y="4382272"/>
              <a:ext cx="2433758" cy="2049480"/>
            </a:xfrm>
            <a:prstGeom prst="hexagon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1313306">
                <a:defRPr/>
              </a:pPr>
              <a:r>
                <a:rPr lang="zh-CN" altLang="en-US" sz="2000" kern="0" dirty="0">
                  <a:solidFill>
                    <a:prstClr val="white"/>
                  </a:solidFill>
                  <a:cs typeface="+mn-ea"/>
                  <a:sym typeface="+mn-lt"/>
                </a:rPr>
                <a:t>添加</a:t>
              </a:r>
              <a:endParaRPr lang="en-US" altLang="zh-CN" sz="2000" kern="0" dirty="0">
                <a:solidFill>
                  <a:prstClr val="white"/>
                </a:solidFill>
                <a:cs typeface="+mn-ea"/>
                <a:sym typeface="+mn-lt"/>
              </a:endParaRPr>
            </a:p>
            <a:p>
              <a:pPr lvl="0" algn="ctr" defTabSz="1313306">
                <a:defRPr/>
              </a:pPr>
              <a:r>
                <a:rPr lang="zh-CN" altLang="en-US" sz="2000" kern="0" dirty="0">
                  <a:solidFill>
                    <a:prstClr val="white"/>
                  </a:solidFill>
                  <a:cs typeface="+mn-ea"/>
                  <a:sym typeface="+mn-lt"/>
                </a:rPr>
                <a:t>标题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253742" y="3983289"/>
            <a:ext cx="1570230" cy="1326278"/>
            <a:chOff x="17836848" y="7568611"/>
            <a:chExt cx="2768765" cy="2768765"/>
          </a:xfrm>
        </p:grpSpPr>
        <p:sp>
          <p:nvSpPr>
            <p:cNvPr id="20" name="椭圆 19"/>
            <p:cNvSpPr/>
            <p:nvPr/>
          </p:nvSpPr>
          <p:spPr>
            <a:xfrm>
              <a:off x="17836848" y="7568611"/>
              <a:ext cx="2768765" cy="2768765"/>
            </a:xfrm>
            <a:prstGeom prst="hexagon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13133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TextBox 147"/>
            <p:cNvSpPr txBox="1"/>
            <p:nvPr/>
          </p:nvSpPr>
          <p:spPr>
            <a:xfrm>
              <a:off x="17967269" y="7928254"/>
              <a:ext cx="2507922" cy="2049480"/>
            </a:xfrm>
            <a:prstGeom prst="hexagon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1313306">
                <a:defRPr/>
              </a:pPr>
              <a:r>
                <a:rPr lang="zh-CN" altLang="en-US" sz="2000" kern="0" dirty="0">
                  <a:solidFill>
                    <a:prstClr val="white"/>
                  </a:solidFill>
                  <a:cs typeface="+mn-ea"/>
                  <a:sym typeface="+mn-lt"/>
                </a:rPr>
                <a:t>添加</a:t>
              </a:r>
              <a:endParaRPr lang="en-US" altLang="zh-CN" sz="2000" kern="0" dirty="0">
                <a:solidFill>
                  <a:prstClr val="white"/>
                </a:solidFill>
                <a:cs typeface="+mn-ea"/>
                <a:sym typeface="+mn-lt"/>
              </a:endParaRPr>
            </a:p>
            <a:p>
              <a:pPr lvl="0" algn="ctr" defTabSz="1313306">
                <a:defRPr/>
              </a:pPr>
              <a:r>
                <a:rPr lang="zh-CN" altLang="en-US" sz="2000" kern="0" dirty="0">
                  <a:solidFill>
                    <a:prstClr val="white"/>
                  </a:solidFill>
                  <a:cs typeface="+mn-ea"/>
                  <a:sym typeface="+mn-lt"/>
                </a:rPr>
                <a:t>标题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374811" y="2018711"/>
            <a:ext cx="1917707" cy="1528511"/>
            <a:chOff x="1335055" y="2270499"/>
            <a:chExt cx="1917707" cy="1528511"/>
          </a:xfrm>
        </p:grpSpPr>
        <p:sp>
          <p:nvSpPr>
            <p:cNvPr id="31" name="矩形 30"/>
            <p:cNvSpPr/>
            <p:nvPr/>
          </p:nvSpPr>
          <p:spPr>
            <a:xfrm>
              <a:off x="1335055" y="2270499"/>
              <a:ext cx="1917707" cy="120032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等腰三角形 35"/>
            <p:cNvSpPr/>
            <p:nvPr/>
          </p:nvSpPr>
          <p:spPr>
            <a:xfrm>
              <a:off x="2190144" y="3646610"/>
              <a:ext cx="176784" cy="1524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222659" y="2018711"/>
            <a:ext cx="1917707" cy="1528511"/>
            <a:chOff x="5182903" y="2270499"/>
            <a:chExt cx="1917707" cy="1528511"/>
          </a:xfrm>
        </p:grpSpPr>
        <p:sp>
          <p:nvSpPr>
            <p:cNvPr id="32" name="矩形 31"/>
            <p:cNvSpPr/>
            <p:nvPr/>
          </p:nvSpPr>
          <p:spPr>
            <a:xfrm>
              <a:off x="5182903" y="2270499"/>
              <a:ext cx="1917707" cy="120032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等腰三角形 36"/>
            <p:cNvSpPr/>
            <p:nvPr/>
          </p:nvSpPr>
          <p:spPr>
            <a:xfrm>
              <a:off x="6007608" y="3646610"/>
              <a:ext cx="176784" cy="1524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079999" y="2018711"/>
            <a:ext cx="1917707" cy="1528511"/>
            <a:chOff x="9040243" y="2270499"/>
            <a:chExt cx="1917707" cy="1528511"/>
          </a:xfrm>
        </p:grpSpPr>
        <p:sp>
          <p:nvSpPr>
            <p:cNvPr id="33" name="矩形 32"/>
            <p:cNvSpPr/>
            <p:nvPr/>
          </p:nvSpPr>
          <p:spPr>
            <a:xfrm>
              <a:off x="9040243" y="2270499"/>
              <a:ext cx="1917707" cy="120032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等腰三角形 37"/>
            <p:cNvSpPr/>
            <p:nvPr/>
          </p:nvSpPr>
          <p:spPr>
            <a:xfrm>
              <a:off x="9910704" y="3646610"/>
              <a:ext cx="176784" cy="1524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187679" y="3626144"/>
            <a:ext cx="1917707" cy="1601928"/>
            <a:chOff x="7147923" y="3877932"/>
            <a:chExt cx="1917707" cy="1601928"/>
          </a:xfrm>
        </p:grpSpPr>
        <p:sp>
          <p:nvSpPr>
            <p:cNvPr id="34" name="矩形 33"/>
            <p:cNvSpPr/>
            <p:nvPr/>
          </p:nvSpPr>
          <p:spPr>
            <a:xfrm>
              <a:off x="7147923" y="4279531"/>
              <a:ext cx="1917707" cy="120032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等腰三角形 38"/>
            <p:cNvSpPr/>
            <p:nvPr/>
          </p:nvSpPr>
          <p:spPr>
            <a:xfrm flipV="1">
              <a:off x="7980564" y="3877932"/>
              <a:ext cx="176784" cy="15240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327399" y="3626144"/>
            <a:ext cx="1917707" cy="1601928"/>
            <a:chOff x="3287643" y="3877932"/>
            <a:chExt cx="1917707" cy="1601928"/>
          </a:xfrm>
        </p:grpSpPr>
        <p:sp>
          <p:nvSpPr>
            <p:cNvPr id="35" name="矩形 34"/>
            <p:cNvSpPr/>
            <p:nvPr/>
          </p:nvSpPr>
          <p:spPr>
            <a:xfrm>
              <a:off x="3287643" y="4279531"/>
              <a:ext cx="1917707" cy="120032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等腰三角形 39"/>
            <p:cNvSpPr/>
            <p:nvPr/>
          </p:nvSpPr>
          <p:spPr>
            <a:xfrm flipV="1">
              <a:off x="4120289" y="3877932"/>
              <a:ext cx="176784" cy="15240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254510" y="298903"/>
            <a:ext cx="3766991" cy="758481"/>
            <a:chOff x="2976152" y="4555718"/>
            <a:chExt cx="3766991" cy="758481"/>
          </a:xfrm>
        </p:grpSpPr>
        <p:sp>
          <p:nvSpPr>
            <p:cNvPr id="52" name="文本框 51"/>
            <p:cNvSpPr txBox="1"/>
            <p:nvPr/>
          </p:nvSpPr>
          <p:spPr>
            <a:xfrm>
              <a:off x="2976152" y="5067978"/>
              <a:ext cx="376699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2976152" y="4555718"/>
              <a:ext cx="26084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bg1">
                      <a:lumMod val="75000"/>
                    </a:schemeClr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  <a:sym typeface="+mn-lt"/>
                </a:rPr>
                <a:t>工作具体要求</a:t>
              </a:r>
            </a:p>
          </p:txBody>
        </p:sp>
      </p:grpSp>
      <p:sp>
        <p:nvSpPr>
          <p:cNvPr id="54" name="矩形 53"/>
          <p:cNvSpPr/>
          <p:nvPr/>
        </p:nvSpPr>
        <p:spPr>
          <a:xfrm>
            <a:off x="376862" y="85808"/>
            <a:ext cx="8149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04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236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65061" y="1742952"/>
            <a:ext cx="8966678" cy="4198992"/>
            <a:chOff x="2919414" y="2129047"/>
            <a:chExt cx="6302374" cy="3255481"/>
          </a:xfrm>
        </p:grpSpPr>
        <p:sp>
          <p:nvSpPr>
            <p:cNvPr id="3" name="MH_SubTitle_1"/>
            <p:cNvSpPr/>
            <p:nvPr>
              <p:custDataLst>
                <p:tags r:id="rId2"/>
              </p:custDataLst>
            </p:nvPr>
          </p:nvSpPr>
          <p:spPr bwMode="auto">
            <a:xfrm>
              <a:off x="2919414" y="3600451"/>
              <a:ext cx="1290637" cy="269875"/>
            </a:xfrm>
            <a:prstGeom prst="rect">
              <a:avLst/>
            </a:prstGeom>
            <a:solidFill>
              <a:schemeClr val="accent1"/>
            </a:solidFill>
            <a:ln w="3175" cap="flat" cmpd="sng" algn="ctr">
              <a:solidFill>
                <a:srgbClr val="FFFFFF"/>
              </a:solidFill>
              <a:prstDash val="solid"/>
              <a:miter lim="800000"/>
            </a:ln>
            <a:effectLst>
              <a:outerShdw blurRad="38100" dist="25400" dir="2700000" algn="tl" rotWithShape="0">
                <a:prstClr val="black">
                  <a:alpha val="20000"/>
                </a:prstClr>
              </a:outerShdw>
            </a:effectLst>
          </p:spPr>
          <p:txBody>
            <a:bodyPr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1600" kern="0" dirty="0">
                  <a:solidFill>
                    <a:srgbClr val="FFFFFF"/>
                  </a:solidFill>
                  <a:cs typeface="+mn-ea"/>
                  <a:sym typeface="+mn-lt"/>
                </a:rPr>
                <a:t>2016</a:t>
              </a:r>
              <a:endParaRPr lang="zh-CN" altLang="en-US" sz="16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" name="MH_SubTitle_2"/>
            <p:cNvSpPr/>
            <p:nvPr>
              <p:custDataLst>
                <p:tags r:id="rId3"/>
              </p:custDataLst>
            </p:nvPr>
          </p:nvSpPr>
          <p:spPr bwMode="auto">
            <a:xfrm>
              <a:off x="4210050" y="3600451"/>
              <a:ext cx="1239838" cy="269875"/>
            </a:xfrm>
            <a:prstGeom prst="rect">
              <a:avLst/>
            </a:prstGeom>
            <a:solidFill>
              <a:schemeClr val="accent2"/>
            </a:solidFill>
            <a:ln w="3175" cap="flat" cmpd="sng" algn="ctr">
              <a:solidFill>
                <a:srgbClr val="FFFFFF"/>
              </a:solidFill>
              <a:prstDash val="solid"/>
              <a:miter lim="800000"/>
            </a:ln>
            <a:effectLst>
              <a:outerShdw blurRad="38100" dist="25400" dir="2700000" algn="tl" rotWithShape="0">
                <a:prstClr val="black">
                  <a:alpha val="20000"/>
                </a:prstClr>
              </a:outerShdw>
            </a:effectLst>
          </p:spPr>
          <p:txBody>
            <a:bodyPr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1600" kern="0" dirty="0">
                  <a:solidFill>
                    <a:srgbClr val="FFFFFF"/>
                  </a:solidFill>
                  <a:cs typeface="+mn-ea"/>
                  <a:sym typeface="+mn-lt"/>
                </a:rPr>
                <a:t>2017</a:t>
              </a:r>
              <a:endParaRPr lang="zh-CN" altLang="en-US" sz="16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7" name="MH_SubTitle_3"/>
            <p:cNvSpPr/>
            <p:nvPr>
              <p:custDataLst>
                <p:tags r:id="rId4"/>
              </p:custDataLst>
            </p:nvPr>
          </p:nvSpPr>
          <p:spPr bwMode="auto">
            <a:xfrm>
              <a:off x="5449888" y="3600451"/>
              <a:ext cx="1270000" cy="269875"/>
            </a:xfrm>
            <a:prstGeom prst="rect">
              <a:avLst/>
            </a:prstGeom>
            <a:solidFill>
              <a:schemeClr val="accent3"/>
            </a:solidFill>
            <a:ln w="3175" cap="flat" cmpd="sng" algn="ctr">
              <a:solidFill>
                <a:srgbClr val="FFFFFF"/>
              </a:solidFill>
              <a:prstDash val="solid"/>
              <a:miter lim="800000"/>
            </a:ln>
            <a:effectLst>
              <a:outerShdw blurRad="38100" dist="25400" dir="2700000" algn="tl" rotWithShape="0">
                <a:prstClr val="black">
                  <a:alpha val="20000"/>
                </a:prstClr>
              </a:outerShdw>
            </a:effectLst>
          </p:spPr>
          <p:txBody>
            <a:bodyPr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1600" kern="0" dirty="0">
                  <a:solidFill>
                    <a:srgbClr val="FFFFFF"/>
                  </a:solidFill>
                  <a:cs typeface="+mn-ea"/>
                  <a:sym typeface="+mn-lt"/>
                </a:rPr>
                <a:t>2018</a:t>
              </a:r>
              <a:endParaRPr lang="zh-CN" altLang="en-US" sz="16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" name="MH_SubTitle_4"/>
            <p:cNvSpPr/>
            <p:nvPr>
              <p:custDataLst>
                <p:tags r:id="rId5"/>
              </p:custDataLst>
            </p:nvPr>
          </p:nvSpPr>
          <p:spPr bwMode="auto">
            <a:xfrm>
              <a:off x="6719888" y="3600451"/>
              <a:ext cx="1211262" cy="269875"/>
            </a:xfrm>
            <a:prstGeom prst="rect">
              <a:avLst/>
            </a:prstGeom>
            <a:solidFill>
              <a:schemeClr val="accent4"/>
            </a:solidFill>
            <a:ln w="3175" cap="flat" cmpd="sng" algn="ctr">
              <a:solidFill>
                <a:srgbClr val="FFFFFF"/>
              </a:solidFill>
              <a:prstDash val="solid"/>
              <a:miter lim="800000"/>
            </a:ln>
            <a:effectLst>
              <a:outerShdw blurRad="38100" dist="25400" dir="2700000" algn="tl" rotWithShape="0">
                <a:prstClr val="black">
                  <a:alpha val="20000"/>
                </a:prstClr>
              </a:outerShdw>
            </a:effectLst>
          </p:spPr>
          <p:txBody>
            <a:bodyPr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1600" kern="0" dirty="0">
                  <a:solidFill>
                    <a:srgbClr val="FFFFFF"/>
                  </a:solidFill>
                  <a:cs typeface="+mn-ea"/>
                  <a:sym typeface="+mn-lt"/>
                </a:rPr>
                <a:t>2019</a:t>
              </a:r>
              <a:endParaRPr lang="zh-CN" altLang="en-US" sz="16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9" name="MH_SubTitle_5"/>
            <p:cNvSpPr/>
            <p:nvPr>
              <p:custDataLst>
                <p:tags r:id="rId6"/>
              </p:custDataLst>
            </p:nvPr>
          </p:nvSpPr>
          <p:spPr bwMode="auto">
            <a:xfrm>
              <a:off x="7931150" y="3600451"/>
              <a:ext cx="1290638" cy="269875"/>
            </a:xfrm>
            <a:prstGeom prst="rect">
              <a:avLst/>
            </a:prstGeom>
            <a:solidFill>
              <a:schemeClr val="accent5"/>
            </a:solidFill>
            <a:ln w="3175" cap="flat" cmpd="sng" algn="ctr">
              <a:solidFill>
                <a:srgbClr val="FFFFFF"/>
              </a:solidFill>
              <a:prstDash val="solid"/>
              <a:miter lim="800000"/>
            </a:ln>
            <a:effectLst>
              <a:outerShdw blurRad="38100" dist="25400" dir="2700000" algn="tl" rotWithShape="0">
                <a:prstClr val="black">
                  <a:alpha val="20000"/>
                </a:prstClr>
              </a:outerShdw>
            </a:effectLst>
          </p:spPr>
          <p:txBody>
            <a:bodyPr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1600" kern="0" dirty="0">
                  <a:solidFill>
                    <a:srgbClr val="FFFFFF"/>
                  </a:solidFill>
                  <a:cs typeface="+mn-ea"/>
                  <a:sym typeface="+mn-lt"/>
                </a:rPr>
                <a:t>2020</a:t>
              </a:r>
              <a:endParaRPr lang="zh-CN" altLang="en-US" sz="16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cxnSp>
          <p:nvCxnSpPr>
            <p:cNvPr id="11" name="MH_Other_1"/>
            <p:cNvCxnSpPr/>
            <p:nvPr>
              <p:custDataLst>
                <p:tags r:id="rId7"/>
              </p:custDataLst>
            </p:nvPr>
          </p:nvCxnSpPr>
          <p:spPr bwMode="auto">
            <a:xfrm>
              <a:off x="4128470" y="2129047"/>
              <a:ext cx="0" cy="1405139"/>
            </a:xfrm>
            <a:prstGeom prst="line">
              <a:avLst/>
            </a:prstGeom>
            <a:gradFill flip="none" rotWithShape="1">
              <a:gsLst>
                <a:gs pos="0">
                  <a:srgbClr val="EAEAEA"/>
                </a:gs>
                <a:gs pos="100000">
                  <a:srgbClr val="C5C5C5"/>
                </a:gs>
              </a:gsLst>
              <a:path path="circle">
                <a:fillToRect l="50000" t="50000" r="50000" b="50000"/>
              </a:path>
              <a:tileRect/>
            </a:gradFill>
            <a:ln w="9525" cap="rnd">
              <a:solidFill>
                <a:srgbClr val="D3D3D3"/>
              </a:solidFill>
              <a:prstDash val="dash"/>
              <a:round/>
              <a:headEnd/>
              <a:tailEnd type="oval" w="med" len="med"/>
            </a:ln>
            <a:effectLst/>
          </p:spPr>
        </p:cxnSp>
        <p:cxnSp>
          <p:nvCxnSpPr>
            <p:cNvPr id="15" name="MH_Other_2"/>
            <p:cNvCxnSpPr/>
            <p:nvPr>
              <p:custDataLst>
                <p:tags r:id="rId8"/>
              </p:custDataLst>
            </p:nvPr>
          </p:nvCxnSpPr>
          <p:spPr bwMode="auto">
            <a:xfrm>
              <a:off x="6633849" y="2129047"/>
              <a:ext cx="0" cy="1405139"/>
            </a:xfrm>
            <a:prstGeom prst="line">
              <a:avLst/>
            </a:prstGeom>
            <a:gradFill flip="none" rotWithShape="1">
              <a:gsLst>
                <a:gs pos="0">
                  <a:srgbClr val="EAEAEA"/>
                </a:gs>
                <a:gs pos="100000">
                  <a:srgbClr val="C5C5C5"/>
                </a:gs>
              </a:gsLst>
              <a:path path="circle">
                <a:fillToRect l="50000" t="50000" r="50000" b="50000"/>
              </a:path>
              <a:tileRect/>
            </a:gradFill>
            <a:ln w="9525" cap="rnd">
              <a:solidFill>
                <a:srgbClr val="D3D3D3"/>
              </a:solidFill>
              <a:prstDash val="dash"/>
              <a:round/>
              <a:headEnd/>
              <a:tailEnd type="oval" w="med" len="med"/>
            </a:ln>
            <a:effectLst/>
          </p:spPr>
        </p:cxnSp>
        <p:cxnSp>
          <p:nvCxnSpPr>
            <p:cNvPr id="19" name="MH_Other_3"/>
            <p:cNvCxnSpPr/>
            <p:nvPr>
              <p:custDataLst>
                <p:tags r:id="rId9"/>
              </p:custDataLst>
            </p:nvPr>
          </p:nvCxnSpPr>
          <p:spPr bwMode="auto">
            <a:xfrm>
              <a:off x="4333536" y="3979389"/>
              <a:ext cx="0" cy="1405139"/>
            </a:xfrm>
            <a:prstGeom prst="line">
              <a:avLst/>
            </a:prstGeom>
            <a:gradFill flip="none" rotWithShape="1">
              <a:gsLst>
                <a:gs pos="0">
                  <a:srgbClr val="EAEAEA"/>
                </a:gs>
                <a:gs pos="100000">
                  <a:srgbClr val="C5C5C5"/>
                </a:gs>
              </a:gsLst>
              <a:path path="circle">
                <a:fillToRect l="50000" t="50000" r="50000" b="50000"/>
              </a:path>
              <a:tileRect/>
            </a:gradFill>
            <a:ln w="9525" cap="rnd">
              <a:solidFill>
                <a:srgbClr val="D3D3D3"/>
              </a:solidFill>
              <a:prstDash val="dash"/>
              <a:round/>
              <a:headEnd type="oval"/>
              <a:tailEnd type="none" w="med" len="med"/>
            </a:ln>
            <a:effectLst/>
          </p:spPr>
        </p:cxnSp>
        <p:cxnSp>
          <p:nvCxnSpPr>
            <p:cNvPr id="23" name="MH_Other_4"/>
            <p:cNvCxnSpPr/>
            <p:nvPr>
              <p:custDataLst>
                <p:tags r:id="rId10"/>
              </p:custDataLst>
            </p:nvPr>
          </p:nvCxnSpPr>
          <p:spPr bwMode="auto">
            <a:xfrm>
              <a:off x="6840199" y="3979389"/>
              <a:ext cx="0" cy="1405139"/>
            </a:xfrm>
            <a:prstGeom prst="line">
              <a:avLst/>
            </a:prstGeom>
            <a:gradFill flip="none" rotWithShape="1">
              <a:gsLst>
                <a:gs pos="0">
                  <a:srgbClr val="EAEAEA"/>
                </a:gs>
                <a:gs pos="100000">
                  <a:srgbClr val="C5C5C5"/>
                </a:gs>
              </a:gsLst>
              <a:path path="circle">
                <a:fillToRect l="50000" t="50000" r="50000" b="50000"/>
              </a:path>
              <a:tileRect/>
            </a:gradFill>
            <a:ln w="9525" cap="rnd">
              <a:solidFill>
                <a:srgbClr val="D3D3D3"/>
              </a:solidFill>
              <a:prstDash val="dash"/>
              <a:round/>
              <a:headEnd type="oval"/>
              <a:tailEnd type="none" w="med" len="med"/>
            </a:ln>
            <a:effectLst/>
          </p:spPr>
        </p:cxnSp>
        <p:cxnSp>
          <p:nvCxnSpPr>
            <p:cNvPr id="27" name="MH_Other_5"/>
            <p:cNvCxnSpPr/>
            <p:nvPr>
              <p:custDataLst>
                <p:tags r:id="rId11"/>
              </p:custDataLst>
            </p:nvPr>
          </p:nvCxnSpPr>
          <p:spPr bwMode="auto">
            <a:xfrm>
              <a:off x="9043476" y="2129047"/>
              <a:ext cx="0" cy="1405139"/>
            </a:xfrm>
            <a:prstGeom prst="line">
              <a:avLst/>
            </a:prstGeom>
            <a:gradFill flip="none" rotWithShape="1">
              <a:gsLst>
                <a:gs pos="0">
                  <a:srgbClr val="EAEAEA"/>
                </a:gs>
                <a:gs pos="100000">
                  <a:srgbClr val="C5C5C5"/>
                </a:gs>
              </a:gsLst>
              <a:path path="circle">
                <a:fillToRect l="50000" t="50000" r="50000" b="50000"/>
              </a:path>
              <a:tileRect/>
            </a:gradFill>
            <a:ln w="9525" cap="rnd">
              <a:solidFill>
                <a:srgbClr val="D3D3D3"/>
              </a:solidFill>
              <a:prstDash val="dash"/>
              <a:round/>
              <a:headEnd/>
              <a:tailEnd type="oval" w="med" len="med"/>
            </a:ln>
            <a:effectLst/>
          </p:spPr>
        </p:cxnSp>
      </p:grpSp>
      <p:grpSp>
        <p:nvGrpSpPr>
          <p:cNvPr id="33" name="组合 32"/>
          <p:cNvGrpSpPr/>
          <p:nvPr/>
        </p:nvGrpSpPr>
        <p:grpSpPr>
          <a:xfrm>
            <a:off x="3896353" y="4321611"/>
            <a:ext cx="2241974" cy="1220554"/>
            <a:chOff x="874713" y="3325188"/>
            <a:chExt cx="2241974" cy="1220554"/>
          </a:xfrm>
        </p:grpSpPr>
        <p:sp>
          <p:nvSpPr>
            <p:cNvPr id="34" name="矩形 33"/>
            <p:cNvSpPr/>
            <p:nvPr/>
          </p:nvSpPr>
          <p:spPr>
            <a:xfrm>
              <a:off x="874713" y="3677812"/>
              <a:ext cx="2047247" cy="8679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74713" y="3325188"/>
              <a:ext cx="2241974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516265" y="4321611"/>
            <a:ext cx="2241974" cy="1220554"/>
            <a:chOff x="874713" y="3325188"/>
            <a:chExt cx="2241974" cy="1220554"/>
          </a:xfrm>
        </p:grpSpPr>
        <p:sp>
          <p:nvSpPr>
            <p:cNvPr id="37" name="矩形 36"/>
            <p:cNvSpPr/>
            <p:nvPr/>
          </p:nvSpPr>
          <p:spPr>
            <a:xfrm>
              <a:off x="874713" y="3677812"/>
              <a:ext cx="2084935" cy="8679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874713" y="3325188"/>
              <a:ext cx="2241974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080228" y="1971552"/>
            <a:ext cx="2245284" cy="1220554"/>
            <a:chOff x="1387876" y="3325188"/>
            <a:chExt cx="2245284" cy="1220554"/>
          </a:xfrm>
        </p:grpSpPr>
        <p:sp>
          <p:nvSpPr>
            <p:cNvPr id="40" name="矩形 39"/>
            <p:cNvSpPr/>
            <p:nvPr/>
          </p:nvSpPr>
          <p:spPr>
            <a:xfrm>
              <a:off x="1387876" y="3677812"/>
              <a:ext cx="2245284" cy="8679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391186" y="3325188"/>
              <a:ext cx="2241974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661748" y="1971552"/>
            <a:ext cx="2241974" cy="1220554"/>
            <a:chOff x="1391186" y="3325188"/>
            <a:chExt cx="2241974" cy="1220554"/>
          </a:xfrm>
        </p:grpSpPr>
        <p:sp>
          <p:nvSpPr>
            <p:cNvPr id="43" name="矩形 42"/>
            <p:cNvSpPr/>
            <p:nvPr/>
          </p:nvSpPr>
          <p:spPr>
            <a:xfrm>
              <a:off x="1391186" y="3677812"/>
              <a:ext cx="2241974" cy="8679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391186" y="3325188"/>
              <a:ext cx="2241974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097911" y="1971552"/>
            <a:ext cx="2241974" cy="1220554"/>
            <a:chOff x="1391186" y="3325188"/>
            <a:chExt cx="2241974" cy="1220554"/>
          </a:xfrm>
        </p:grpSpPr>
        <p:sp>
          <p:nvSpPr>
            <p:cNvPr id="46" name="矩形 45"/>
            <p:cNvSpPr/>
            <p:nvPr/>
          </p:nvSpPr>
          <p:spPr>
            <a:xfrm>
              <a:off x="1391186" y="3677812"/>
              <a:ext cx="2241974" cy="8679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1391186" y="3325188"/>
              <a:ext cx="2241974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254510" y="298903"/>
            <a:ext cx="3766991" cy="758481"/>
            <a:chOff x="2976152" y="4555718"/>
            <a:chExt cx="3766991" cy="758481"/>
          </a:xfrm>
        </p:grpSpPr>
        <p:sp>
          <p:nvSpPr>
            <p:cNvPr id="57" name="文本框 56"/>
            <p:cNvSpPr txBox="1"/>
            <p:nvPr/>
          </p:nvSpPr>
          <p:spPr>
            <a:xfrm>
              <a:off x="2976152" y="5067978"/>
              <a:ext cx="376699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2976152" y="4555718"/>
              <a:ext cx="26084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bg1">
                      <a:lumMod val="75000"/>
                    </a:schemeClr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  <a:sym typeface="+mn-lt"/>
                </a:rPr>
                <a:t>工作具体要求</a:t>
              </a:r>
            </a:p>
          </p:txBody>
        </p:sp>
      </p:grpSp>
      <p:sp>
        <p:nvSpPr>
          <p:cNvPr id="59" name="矩形 58"/>
          <p:cNvSpPr/>
          <p:nvPr/>
        </p:nvSpPr>
        <p:spPr>
          <a:xfrm>
            <a:off x="376862" y="85808"/>
            <a:ext cx="8149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04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4523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713" y="2909908"/>
            <a:ext cx="5221287" cy="2711806"/>
          </a:xfrm>
          <a:prstGeom prst="rect">
            <a:avLst/>
          </a:prstGeom>
        </p:spPr>
      </p:pic>
      <p:pic>
        <p:nvPicPr>
          <p:cNvPr id="6" name="Picture 2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1" y="2909908"/>
            <a:ext cx="5221287" cy="2711806"/>
          </a:xfrm>
          <a:prstGeom prst="rect">
            <a:avLst/>
          </a:prstGeom>
        </p:spPr>
      </p:pic>
      <p:pic>
        <p:nvPicPr>
          <p:cNvPr id="20" name="图片占位符 19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9426" y="3034573"/>
            <a:ext cx="3534436" cy="2235927"/>
          </a:xfrm>
        </p:spPr>
      </p:pic>
      <p:pic>
        <p:nvPicPr>
          <p:cNvPr id="15" name="图片占位符 14"/>
          <p:cNvPicPr>
            <a:picLocks noGrp="1" noChangeAspect="1"/>
          </p:cNvPicPr>
          <p:nvPr>
            <p:ph type="pic" sz="quarter" idx="10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38105" y="3034573"/>
            <a:ext cx="3499308" cy="2235927"/>
          </a:xfrm>
        </p:spPr>
      </p:pic>
      <p:grpSp>
        <p:nvGrpSpPr>
          <p:cNvPr id="21" name="组合 20"/>
          <p:cNvGrpSpPr/>
          <p:nvPr/>
        </p:nvGrpSpPr>
        <p:grpSpPr>
          <a:xfrm>
            <a:off x="1517029" y="1601603"/>
            <a:ext cx="9071458" cy="885995"/>
            <a:chOff x="874712" y="1114425"/>
            <a:chExt cx="10356850" cy="885995"/>
          </a:xfrm>
        </p:grpSpPr>
        <p:sp>
          <p:nvSpPr>
            <p:cNvPr id="22" name="矩形 21"/>
            <p:cNvSpPr/>
            <p:nvPr/>
          </p:nvSpPr>
          <p:spPr>
            <a:xfrm>
              <a:off x="874712" y="1464889"/>
              <a:ext cx="10356850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874713" y="1114425"/>
              <a:ext cx="2084387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254510" y="298903"/>
            <a:ext cx="3766991" cy="758481"/>
            <a:chOff x="2976152" y="4555718"/>
            <a:chExt cx="3766991" cy="758481"/>
          </a:xfrm>
        </p:grpSpPr>
        <p:sp>
          <p:nvSpPr>
            <p:cNvPr id="30" name="文本框 29"/>
            <p:cNvSpPr txBox="1"/>
            <p:nvPr/>
          </p:nvSpPr>
          <p:spPr>
            <a:xfrm>
              <a:off x="2976152" y="5067978"/>
              <a:ext cx="376699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976152" y="4555718"/>
              <a:ext cx="26084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bg1">
                      <a:lumMod val="75000"/>
                    </a:schemeClr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  <a:sym typeface="+mn-lt"/>
                </a:rPr>
                <a:t>工作具体要求</a:t>
              </a:r>
            </a:p>
          </p:txBody>
        </p:sp>
      </p:grpSp>
      <p:sp>
        <p:nvSpPr>
          <p:cNvPr id="32" name="矩形 31"/>
          <p:cNvSpPr/>
          <p:nvPr/>
        </p:nvSpPr>
        <p:spPr>
          <a:xfrm>
            <a:off x="376862" y="85808"/>
            <a:ext cx="8149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04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602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7286"/>
            <a:ext cx="12192000" cy="686528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813150" y="-14514"/>
            <a:ext cx="2357196" cy="2032066"/>
          </a:xfrm>
          <a:custGeom>
            <a:avLst/>
            <a:gdLst>
              <a:gd name="connsiteX0" fmla="*/ 508017 w 2357196"/>
              <a:gd name="connsiteY0" fmla="*/ 0 h 2032066"/>
              <a:gd name="connsiteX1" fmla="*/ 1849180 w 2357196"/>
              <a:gd name="connsiteY1" fmla="*/ 0 h 2032066"/>
              <a:gd name="connsiteX2" fmla="*/ 2357196 w 2357196"/>
              <a:gd name="connsiteY2" fmla="*/ 1016033 h 2032066"/>
              <a:gd name="connsiteX3" fmla="*/ 1849180 w 2357196"/>
              <a:gd name="connsiteY3" fmla="*/ 2032066 h 2032066"/>
              <a:gd name="connsiteX4" fmla="*/ 508017 w 2357196"/>
              <a:gd name="connsiteY4" fmla="*/ 2032066 h 2032066"/>
              <a:gd name="connsiteX5" fmla="*/ 0 w 2357196"/>
              <a:gd name="connsiteY5" fmla="*/ 1016033 h 2032066"/>
              <a:gd name="connsiteX6" fmla="*/ 508017 w 2357196"/>
              <a:gd name="connsiteY6" fmla="*/ 0 h 2032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57196" h="2032066">
                <a:moveTo>
                  <a:pt x="508017" y="0"/>
                </a:moveTo>
                <a:lnTo>
                  <a:pt x="1849180" y="0"/>
                </a:lnTo>
                <a:lnTo>
                  <a:pt x="2357196" y="1016033"/>
                </a:lnTo>
                <a:lnTo>
                  <a:pt x="1849180" y="2032066"/>
                </a:lnTo>
                <a:lnTo>
                  <a:pt x="508017" y="2032066"/>
                </a:lnTo>
                <a:lnTo>
                  <a:pt x="0" y="1016033"/>
                </a:lnTo>
                <a:lnTo>
                  <a:pt x="508017" y="0"/>
                </a:lnTo>
                <a:close/>
              </a:path>
            </a:pathLst>
          </a:cu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68128" y="1044878"/>
            <a:ext cx="2357196" cy="2032066"/>
          </a:xfrm>
          <a:custGeom>
            <a:avLst/>
            <a:gdLst>
              <a:gd name="connsiteX0" fmla="*/ 508017 w 2357196"/>
              <a:gd name="connsiteY0" fmla="*/ 0 h 2032066"/>
              <a:gd name="connsiteX1" fmla="*/ 1849180 w 2357196"/>
              <a:gd name="connsiteY1" fmla="*/ 0 h 2032066"/>
              <a:gd name="connsiteX2" fmla="*/ 2357196 w 2357196"/>
              <a:gd name="connsiteY2" fmla="*/ 1016033 h 2032066"/>
              <a:gd name="connsiteX3" fmla="*/ 1849180 w 2357196"/>
              <a:gd name="connsiteY3" fmla="*/ 2032066 h 2032066"/>
              <a:gd name="connsiteX4" fmla="*/ 508017 w 2357196"/>
              <a:gd name="connsiteY4" fmla="*/ 2032066 h 2032066"/>
              <a:gd name="connsiteX5" fmla="*/ 0 w 2357196"/>
              <a:gd name="connsiteY5" fmla="*/ 1016033 h 2032066"/>
              <a:gd name="connsiteX6" fmla="*/ 508017 w 2357196"/>
              <a:gd name="connsiteY6" fmla="*/ 0 h 2032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57196" h="2032066">
                <a:moveTo>
                  <a:pt x="508017" y="0"/>
                </a:moveTo>
                <a:lnTo>
                  <a:pt x="1849180" y="0"/>
                </a:lnTo>
                <a:lnTo>
                  <a:pt x="2357196" y="1016033"/>
                </a:lnTo>
                <a:lnTo>
                  <a:pt x="1849180" y="2032066"/>
                </a:lnTo>
                <a:lnTo>
                  <a:pt x="508017" y="2032066"/>
                </a:lnTo>
                <a:lnTo>
                  <a:pt x="0" y="1016033"/>
                </a:lnTo>
                <a:lnTo>
                  <a:pt x="508017" y="0"/>
                </a:lnTo>
                <a:close/>
              </a:path>
            </a:pathLst>
          </a:cu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59240" y="3129125"/>
            <a:ext cx="2357196" cy="2032066"/>
          </a:xfrm>
          <a:custGeom>
            <a:avLst/>
            <a:gdLst>
              <a:gd name="connsiteX0" fmla="*/ 508017 w 2357196"/>
              <a:gd name="connsiteY0" fmla="*/ 0 h 2032066"/>
              <a:gd name="connsiteX1" fmla="*/ 1849180 w 2357196"/>
              <a:gd name="connsiteY1" fmla="*/ 0 h 2032066"/>
              <a:gd name="connsiteX2" fmla="*/ 2357196 w 2357196"/>
              <a:gd name="connsiteY2" fmla="*/ 1016033 h 2032066"/>
              <a:gd name="connsiteX3" fmla="*/ 1849180 w 2357196"/>
              <a:gd name="connsiteY3" fmla="*/ 2032066 h 2032066"/>
              <a:gd name="connsiteX4" fmla="*/ 508017 w 2357196"/>
              <a:gd name="connsiteY4" fmla="*/ 2032066 h 2032066"/>
              <a:gd name="connsiteX5" fmla="*/ 0 w 2357196"/>
              <a:gd name="connsiteY5" fmla="*/ 1016033 h 2032066"/>
              <a:gd name="connsiteX6" fmla="*/ 508017 w 2357196"/>
              <a:gd name="connsiteY6" fmla="*/ 0 h 2032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57196" h="2032066">
                <a:moveTo>
                  <a:pt x="508017" y="0"/>
                </a:moveTo>
                <a:lnTo>
                  <a:pt x="1849180" y="0"/>
                </a:lnTo>
                <a:lnTo>
                  <a:pt x="2357196" y="1016033"/>
                </a:lnTo>
                <a:lnTo>
                  <a:pt x="1849180" y="2032066"/>
                </a:lnTo>
                <a:lnTo>
                  <a:pt x="508017" y="2032066"/>
                </a:lnTo>
                <a:lnTo>
                  <a:pt x="0" y="1016033"/>
                </a:lnTo>
                <a:lnTo>
                  <a:pt x="508017" y="0"/>
                </a:ln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53967" y="4197471"/>
            <a:ext cx="2357196" cy="2032066"/>
          </a:xfrm>
          <a:custGeom>
            <a:avLst/>
            <a:gdLst>
              <a:gd name="connsiteX0" fmla="*/ 508017 w 2357196"/>
              <a:gd name="connsiteY0" fmla="*/ 0 h 2032066"/>
              <a:gd name="connsiteX1" fmla="*/ 1849180 w 2357196"/>
              <a:gd name="connsiteY1" fmla="*/ 0 h 2032066"/>
              <a:gd name="connsiteX2" fmla="*/ 2357196 w 2357196"/>
              <a:gd name="connsiteY2" fmla="*/ 1016033 h 2032066"/>
              <a:gd name="connsiteX3" fmla="*/ 1849180 w 2357196"/>
              <a:gd name="connsiteY3" fmla="*/ 2032066 h 2032066"/>
              <a:gd name="connsiteX4" fmla="*/ 508017 w 2357196"/>
              <a:gd name="connsiteY4" fmla="*/ 2032066 h 2032066"/>
              <a:gd name="connsiteX5" fmla="*/ 0 w 2357196"/>
              <a:gd name="connsiteY5" fmla="*/ 1016033 h 2032066"/>
              <a:gd name="connsiteX6" fmla="*/ 508017 w 2357196"/>
              <a:gd name="connsiteY6" fmla="*/ 0 h 2032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57196" h="2032066">
                <a:moveTo>
                  <a:pt x="508017" y="0"/>
                </a:moveTo>
                <a:lnTo>
                  <a:pt x="1849180" y="0"/>
                </a:lnTo>
                <a:lnTo>
                  <a:pt x="2357196" y="1016033"/>
                </a:lnTo>
                <a:lnTo>
                  <a:pt x="1849180" y="2032066"/>
                </a:lnTo>
                <a:lnTo>
                  <a:pt x="508017" y="2032066"/>
                </a:lnTo>
                <a:lnTo>
                  <a:pt x="0" y="1016033"/>
                </a:lnTo>
                <a:lnTo>
                  <a:pt x="508017" y="0"/>
                </a:lnTo>
                <a:close/>
              </a:path>
            </a:pathLst>
          </a:custGeom>
        </p:spPr>
      </p:pic>
      <p:sp>
        <p:nvSpPr>
          <p:cNvPr id="41" name="矩形 40"/>
          <p:cNvSpPr/>
          <p:nvPr/>
        </p:nvSpPr>
        <p:spPr>
          <a:xfrm>
            <a:off x="4855267" y="1366129"/>
            <a:ext cx="6591085" cy="114755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6000" b="1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感谢您的聆听！</a:t>
            </a:r>
          </a:p>
        </p:txBody>
      </p:sp>
      <p:sp>
        <p:nvSpPr>
          <p:cNvPr id="30" name="六边形 29"/>
          <p:cNvSpPr/>
          <p:nvPr/>
        </p:nvSpPr>
        <p:spPr>
          <a:xfrm>
            <a:off x="2955032" y="2098644"/>
            <a:ext cx="2357196" cy="2032066"/>
          </a:xfrm>
          <a:prstGeom prst="hexagon">
            <a:avLst/>
          </a:prstGeom>
          <a:solidFill>
            <a:srgbClr val="E9232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六边形 46"/>
          <p:cNvSpPr/>
          <p:nvPr/>
        </p:nvSpPr>
        <p:spPr>
          <a:xfrm>
            <a:off x="4863208" y="5236723"/>
            <a:ext cx="2357196" cy="2032066"/>
          </a:xfrm>
          <a:prstGeom prst="hexagon">
            <a:avLst/>
          </a:prstGeom>
          <a:solidFill>
            <a:srgbClr val="E92325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85327" y="2406351"/>
            <a:ext cx="586817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chemeClr val="bg1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阿里巴巴普惠体 2.0 45 Light" panose="00020600040101010101" pitchFamily="18" charset="-122"/>
              </a:rPr>
              <a:t>WORK SUMMARY BUSINESS GENERAL PPT TEMPLATE</a:t>
            </a:r>
          </a:p>
        </p:txBody>
      </p:sp>
      <p:sp>
        <p:nvSpPr>
          <p:cNvPr id="64" name="任意多边形 63"/>
          <p:cNvSpPr/>
          <p:nvPr/>
        </p:nvSpPr>
        <p:spPr>
          <a:xfrm>
            <a:off x="7493000" y="2958628"/>
            <a:ext cx="1736968" cy="444500"/>
          </a:xfrm>
          <a:custGeom>
            <a:avLst/>
            <a:gdLst>
              <a:gd name="connsiteX0" fmla="*/ 0 w 1736968"/>
              <a:gd name="connsiteY0" fmla="*/ 0 h 444500"/>
              <a:gd name="connsiteX1" fmla="*/ 1516598 w 1736968"/>
              <a:gd name="connsiteY1" fmla="*/ 0 h 444500"/>
              <a:gd name="connsiteX2" fmla="*/ 1736968 w 1736968"/>
              <a:gd name="connsiteY2" fmla="*/ 444500 h 444500"/>
              <a:gd name="connsiteX3" fmla="*/ 0 w 1736968"/>
              <a:gd name="connsiteY3" fmla="*/ 444500 h 444500"/>
              <a:gd name="connsiteX4" fmla="*/ 0 w 1736968"/>
              <a:gd name="connsiteY4" fmla="*/ 0 h 44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6968" h="444500">
                <a:moveTo>
                  <a:pt x="0" y="0"/>
                </a:moveTo>
                <a:lnTo>
                  <a:pt x="1516598" y="0"/>
                </a:lnTo>
                <a:lnTo>
                  <a:pt x="1736968" y="444500"/>
                </a:lnTo>
                <a:lnTo>
                  <a:pt x="0" y="444500"/>
                </a:lnTo>
                <a:lnTo>
                  <a:pt x="0" y="0"/>
                </a:lnTo>
                <a:close/>
              </a:path>
            </a:pathLst>
          </a:custGeom>
          <a:solidFill>
            <a:srgbClr val="E923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9009599" y="2958628"/>
            <a:ext cx="2243907" cy="444500"/>
          </a:xfrm>
          <a:custGeom>
            <a:avLst/>
            <a:gdLst>
              <a:gd name="connsiteX0" fmla="*/ 0 w 2243907"/>
              <a:gd name="connsiteY0" fmla="*/ 0 h 444500"/>
              <a:gd name="connsiteX1" fmla="*/ 2243907 w 2243907"/>
              <a:gd name="connsiteY1" fmla="*/ 0 h 444500"/>
              <a:gd name="connsiteX2" fmla="*/ 2243907 w 2243907"/>
              <a:gd name="connsiteY2" fmla="*/ 444500 h 444500"/>
              <a:gd name="connsiteX3" fmla="*/ 220370 w 2243907"/>
              <a:gd name="connsiteY3" fmla="*/ 444500 h 444500"/>
              <a:gd name="connsiteX4" fmla="*/ 0 w 2243907"/>
              <a:gd name="connsiteY4" fmla="*/ 0 h 44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3907" h="444500">
                <a:moveTo>
                  <a:pt x="0" y="0"/>
                </a:moveTo>
                <a:lnTo>
                  <a:pt x="2243907" y="0"/>
                </a:lnTo>
                <a:lnTo>
                  <a:pt x="2243907" y="444500"/>
                </a:lnTo>
                <a:lnTo>
                  <a:pt x="220370" y="4445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55267" y="3154702"/>
            <a:ext cx="2357196" cy="2032066"/>
          </a:xfrm>
          <a:custGeom>
            <a:avLst/>
            <a:gdLst>
              <a:gd name="connsiteX0" fmla="*/ 508017 w 2357196"/>
              <a:gd name="connsiteY0" fmla="*/ 0 h 2032066"/>
              <a:gd name="connsiteX1" fmla="*/ 1849180 w 2357196"/>
              <a:gd name="connsiteY1" fmla="*/ 0 h 2032066"/>
              <a:gd name="connsiteX2" fmla="*/ 2357196 w 2357196"/>
              <a:gd name="connsiteY2" fmla="*/ 1016033 h 2032066"/>
              <a:gd name="connsiteX3" fmla="*/ 1849180 w 2357196"/>
              <a:gd name="connsiteY3" fmla="*/ 2032066 h 2032066"/>
              <a:gd name="connsiteX4" fmla="*/ 508017 w 2357196"/>
              <a:gd name="connsiteY4" fmla="*/ 2032066 h 2032066"/>
              <a:gd name="connsiteX5" fmla="*/ 0 w 2357196"/>
              <a:gd name="connsiteY5" fmla="*/ 1016033 h 2032066"/>
              <a:gd name="connsiteX6" fmla="*/ 508017 w 2357196"/>
              <a:gd name="connsiteY6" fmla="*/ 0 h 2032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57196" h="2032066">
                <a:moveTo>
                  <a:pt x="508017" y="0"/>
                </a:moveTo>
                <a:lnTo>
                  <a:pt x="1849180" y="0"/>
                </a:lnTo>
                <a:lnTo>
                  <a:pt x="2357196" y="1016033"/>
                </a:lnTo>
                <a:lnTo>
                  <a:pt x="1849180" y="2032066"/>
                </a:lnTo>
                <a:lnTo>
                  <a:pt x="508017" y="2032066"/>
                </a:lnTo>
                <a:lnTo>
                  <a:pt x="0" y="1016033"/>
                </a:lnTo>
                <a:lnTo>
                  <a:pt x="508017" y="0"/>
                </a:lnTo>
                <a:close/>
              </a:path>
            </a:pathLst>
          </a:cu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50065" y="6296268"/>
            <a:ext cx="2357196" cy="2032066"/>
          </a:xfrm>
          <a:custGeom>
            <a:avLst/>
            <a:gdLst>
              <a:gd name="connsiteX0" fmla="*/ 508017 w 2357196"/>
              <a:gd name="connsiteY0" fmla="*/ 0 h 2032066"/>
              <a:gd name="connsiteX1" fmla="*/ 1849180 w 2357196"/>
              <a:gd name="connsiteY1" fmla="*/ 0 h 2032066"/>
              <a:gd name="connsiteX2" fmla="*/ 2357196 w 2357196"/>
              <a:gd name="connsiteY2" fmla="*/ 1016033 h 2032066"/>
              <a:gd name="connsiteX3" fmla="*/ 1849180 w 2357196"/>
              <a:gd name="connsiteY3" fmla="*/ 2032066 h 2032066"/>
              <a:gd name="connsiteX4" fmla="*/ 508017 w 2357196"/>
              <a:gd name="connsiteY4" fmla="*/ 2032066 h 2032066"/>
              <a:gd name="connsiteX5" fmla="*/ 0 w 2357196"/>
              <a:gd name="connsiteY5" fmla="*/ 1016033 h 2032066"/>
              <a:gd name="connsiteX6" fmla="*/ 508017 w 2357196"/>
              <a:gd name="connsiteY6" fmla="*/ 0 h 2032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57196" h="2032066">
                <a:moveTo>
                  <a:pt x="508017" y="0"/>
                </a:moveTo>
                <a:lnTo>
                  <a:pt x="1849180" y="0"/>
                </a:lnTo>
                <a:lnTo>
                  <a:pt x="2357196" y="1016033"/>
                </a:lnTo>
                <a:lnTo>
                  <a:pt x="1849180" y="2032066"/>
                </a:lnTo>
                <a:lnTo>
                  <a:pt x="508017" y="2032066"/>
                </a:lnTo>
                <a:lnTo>
                  <a:pt x="0" y="1016033"/>
                </a:lnTo>
                <a:lnTo>
                  <a:pt x="508017" y="0"/>
                </a:lnTo>
                <a:close/>
              </a:path>
            </a:pathLst>
          </a:custGeom>
        </p:spPr>
      </p:pic>
      <p:sp>
        <p:nvSpPr>
          <p:cNvPr id="14" name="文本框 13"/>
          <p:cNvSpPr txBox="1"/>
          <p:nvPr/>
        </p:nvSpPr>
        <p:spPr>
          <a:xfrm>
            <a:off x="7831704" y="2996212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汇报人：</a:t>
            </a:r>
          </a:p>
        </p:txBody>
      </p:sp>
      <p:sp>
        <p:nvSpPr>
          <p:cNvPr id="97" name="文本框 96"/>
          <p:cNvSpPr txBox="1"/>
          <p:nvPr/>
        </p:nvSpPr>
        <p:spPr>
          <a:xfrm>
            <a:off x="9393235" y="2996212"/>
            <a:ext cx="1531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51PPT</a:t>
            </a:r>
            <a:r>
              <a:rPr lang="zh-CN" altLang="en-US" dirty="0">
                <a:solidFill>
                  <a:schemeClr val="bg1"/>
                </a:solidFill>
              </a:rPr>
              <a:t>模板网</a:t>
            </a:r>
          </a:p>
        </p:txBody>
      </p:sp>
      <p:sp>
        <p:nvSpPr>
          <p:cNvPr id="98" name="文本框 97"/>
          <p:cNvSpPr txBox="1"/>
          <p:nvPr/>
        </p:nvSpPr>
        <p:spPr>
          <a:xfrm>
            <a:off x="8188909" y="3600718"/>
            <a:ext cx="3143008" cy="72712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5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in a wider field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84509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705856" y="1016813"/>
            <a:ext cx="48862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51PPT</a:t>
            </a:r>
            <a:r>
              <a:rPr lang="zh-CN" altLang="en-US" dirty="0">
                <a:solidFill>
                  <a:srgbClr val="FF0000"/>
                </a:solidFill>
              </a:rPr>
              <a:t>模板网   </a:t>
            </a:r>
            <a:r>
              <a:rPr lang="en-US" altLang="zh-CN" dirty="0">
                <a:solidFill>
                  <a:srgbClr val="FF0000"/>
                </a:solidFill>
                <a:hlinkClick r:id="rId2"/>
              </a:rPr>
              <a:t>www.51pptmoban.com</a:t>
            </a:r>
            <a:r>
              <a:rPr lang="en-US" altLang="zh-CN" dirty="0">
                <a:solidFill>
                  <a:srgbClr val="FF0000"/>
                </a:solidFill>
              </a:rPr>
              <a:t>  </a:t>
            </a:r>
            <a:r>
              <a:rPr lang="zh-CN" altLang="en-US" dirty="0">
                <a:solidFill>
                  <a:srgbClr val="FF0000"/>
                </a:solidFill>
              </a:rPr>
              <a:t>作品</a:t>
            </a:r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r>
              <a:rPr lang="zh-CN" altLang="en-US" dirty="0">
                <a:solidFill>
                  <a:srgbClr val="FF0000"/>
                </a:solidFill>
              </a:rPr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2301969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7286"/>
            <a:ext cx="12192000" cy="686528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0" y="-7286"/>
            <a:ext cx="12192000" cy="6858000"/>
          </a:xfrm>
          <a:prstGeom prst="rect">
            <a:avLst/>
          </a:prstGeom>
          <a:solidFill>
            <a:schemeClr val="tx1">
              <a:alpha val="5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493963" y="2478156"/>
            <a:ext cx="3214341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cs typeface="+mn-ea"/>
                <a:sym typeface="+mn-lt"/>
              </a:rPr>
              <a:t>工作整体思路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903684" y="1196595"/>
            <a:ext cx="4277323" cy="4129835"/>
            <a:chOff x="816598" y="1094995"/>
            <a:chExt cx="4277323" cy="4129835"/>
          </a:xfrm>
        </p:grpSpPr>
        <p:grpSp>
          <p:nvGrpSpPr>
            <p:cNvPr id="2" name="组合 1"/>
            <p:cNvGrpSpPr/>
            <p:nvPr/>
          </p:nvGrpSpPr>
          <p:grpSpPr>
            <a:xfrm>
              <a:off x="816598" y="2124418"/>
              <a:ext cx="4251923" cy="3100412"/>
              <a:chOff x="1059240" y="3129125"/>
              <a:chExt cx="4251923" cy="3100412"/>
            </a:xfrm>
          </p:grpSpPr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059240" y="3129125"/>
                <a:ext cx="2357196" cy="2032066"/>
              </a:xfrm>
              <a:custGeom>
                <a:avLst/>
                <a:gdLst>
                  <a:gd name="connsiteX0" fmla="*/ 508017 w 2357196"/>
                  <a:gd name="connsiteY0" fmla="*/ 0 h 2032066"/>
                  <a:gd name="connsiteX1" fmla="*/ 1849180 w 2357196"/>
                  <a:gd name="connsiteY1" fmla="*/ 0 h 2032066"/>
                  <a:gd name="connsiteX2" fmla="*/ 2357196 w 2357196"/>
                  <a:gd name="connsiteY2" fmla="*/ 1016033 h 2032066"/>
                  <a:gd name="connsiteX3" fmla="*/ 1849180 w 2357196"/>
                  <a:gd name="connsiteY3" fmla="*/ 2032066 h 2032066"/>
                  <a:gd name="connsiteX4" fmla="*/ 508017 w 2357196"/>
                  <a:gd name="connsiteY4" fmla="*/ 2032066 h 2032066"/>
                  <a:gd name="connsiteX5" fmla="*/ 0 w 2357196"/>
                  <a:gd name="connsiteY5" fmla="*/ 1016033 h 2032066"/>
                  <a:gd name="connsiteX6" fmla="*/ 508017 w 2357196"/>
                  <a:gd name="connsiteY6" fmla="*/ 0 h 2032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57196" h="2032066">
                    <a:moveTo>
                      <a:pt x="508017" y="0"/>
                    </a:moveTo>
                    <a:lnTo>
                      <a:pt x="1849180" y="0"/>
                    </a:lnTo>
                    <a:lnTo>
                      <a:pt x="2357196" y="1016033"/>
                    </a:lnTo>
                    <a:lnTo>
                      <a:pt x="1849180" y="2032066"/>
                    </a:lnTo>
                    <a:lnTo>
                      <a:pt x="508017" y="2032066"/>
                    </a:lnTo>
                    <a:lnTo>
                      <a:pt x="0" y="1016033"/>
                    </a:lnTo>
                    <a:lnTo>
                      <a:pt x="508017" y="0"/>
                    </a:lnTo>
                    <a:close/>
                  </a:path>
                </a:pathLst>
              </a:custGeom>
            </p:spPr>
          </p:pic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2953967" y="4197471"/>
                <a:ext cx="2357196" cy="2032066"/>
              </a:xfrm>
              <a:custGeom>
                <a:avLst/>
                <a:gdLst>
                  <a:gd name="connsiteX0" fmla="*/ 508017 w 2357196"/>
                  <a:gd name="connsiteY0" fmla="*/ 0 h 2032066"/>
                  <a:gd name="connsiteX1" fmla="*/ 1849180 w 2357196"/>
                  <a:gd name="connsiteY1" fmla="*/ 0 h 2032066"/>
                  <a:gd name="connsiteX2" fmla="*/ 2357196 w 2357196"/>
                  <a:gd name="connsiteY2" fmla="*/ 1016033 h 2032066"/>
                  <a:gd name="connsiteX3" fmla="*/ 1849180 w 2357196"/>
                  <a:gd name="connsiteY3" fmla="*/ 2032066 h 2032066"/>
                  <a:gd name="connsiteX4" fmla="*/ 508017 w 2357196"/>
                  <a:gd name="connsiteY4" fmla="*/ 2032066 h 2032066"/>
                  <a:gd name="connsiteX5" fmla="*/ 0 w 2357196"/>
                  <a:gd name="connsiteY5" fmla="*/ 1016033 h 2032066"/>
                  <a:gd name="connsiteX6" fmla="*/ 508017 w 2357196"/>
                  <a:gd name="connsiteY6" fmla="*/ 0 h 2032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57196" h="2032066">
                    <a:moveTo>
                      <a:pt x="508017" y="0"/>
                    </a:moveTo>
                    <a:lnTo>
                      <a:pt x="1849180" y="0"/>
                    </a:lnTo>
                    <a:lnTo>
                      <a:pt x="2357196" y="1016033"/>
                    </a:lnTo>
                    <a:lnTo>
                      <a:pt x="1849180" y="2032066"/>
                    </a:lnTo>
                    <a:lnTo>
                      <a:pt x="508017" y="2032066"/>
                    </a:lnTo>
                    <a:lnTo>
                      <a:pt x="0" y="1016033"/>
                    </a:lnTo>
                    <a:lnTo>
                      <a:pt x="508017" y="0"/>
                    </a:lnTo>
                    <a:close/>
                  </a:path>
                </a:pathLst>
              </a:custGeom>
            </p:spPr>
          </p:pic>
        </p:grpSp>
        <p:sp>
          <p:nvSpPr>
            <p:cNvPr id="40" name="六边形 39"/>
            <p:cNvSpPr/>
            <p:nvPr/>
          </p:nvSpPr>
          <p:spPr>
            <a:xfrm>
              <a:off x="2736725" y="1094995"/>
              <a:ext cx="2357196" cy="2032066"/>
            </a:xfrm>
            <a:prstGeom prst="hexagon">
              <a:avLst/>
            </a:prstGeom>
            <a:solidFill>
              <a:srgbClr val="E9232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283598" y="1622503"/>
              <a:ext cx="1543907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6600" dirty="0">
                  <a:solidFill>
                    <a:schemeClr val="bg1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493963" y="3245908"/>
            <a:ext cx="4448323" cy="8867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此处添加详细文本描述，文字内容建议与标题相关尽量简洁生动……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3646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3716564" y="3910227"/>
            <a:ext cx="2257697" cy="1971675"/>
            <a:chOff x="3716564" y="3910227"/>
            <a:chExt cx="2257697" cy="1971675"/>
          </a:xfrm>
        </p:grpSpPr>
        <p:sp>
          <p:nvSpPr>
            <p:cNvPr id="12" name="矩形 11"/>
            <p:cNvSpPr/>
            <p:nvPr/>
          </p:nvSpPr>
          <p:spPr>
            <a:xfrm>
              <a:off x="3716564" y="3910227"/>
              <a:ext cx="2257697" cy="197167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860038" y="4189250"/>
              <a:ext cx="1970749" cy="127419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718913" y="1852056"/>
            <a:ext cx="2257697" cy="1971675"/>
            <a:chOff x="8718913" y="1852056"/>
            <a:chExt cx="2257697" cy="1971675"/>
          </a:xfrm>
        </p:grpSpPr>
        <p:sp>
          <p:nvSpPr>
            <p:cNvPr id="8" name="矩形 7"/>
            <p:cNvSpPr/>
            <p:nvPr/>
          </p:nvSpPr>
          <p:spPr>
            <a:xfrm>
              <a:off x="8718913" y="1852056"/>
              <a:ext cx="2257697" cy="197167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8862386" y="2200795"/>
              <a:ext cx="1970749" cy="127419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254510" y="298903"/>
            <a:ext cx="3766991" cy="758481"/>
            <a:chOff x="2976152" y="4555718"/>
            <a:chExt cx="3766991" cy="758481"/>
          </a:xfrm>
        </p:grpSpPr>
        <p:sp>
          <p:nvSpPr>
            <p:cNvPr id="32" name="文本框 31"/>
            <p:cNvSpPr txBox="1"/>
            <p:nvPr/>
          </p:nvSpPr>
          <p:spPr>
            <a:xfrm>
              <a:off x="2976152" y="5067978"/>
              <a:ext cx="376699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976152" y="4555718"/>
              <a:ext cx="26084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bg1">
                      <a:lumMod val="75000"/>
                    </a:schemeClr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  <a:sym typeface="+mn-lt"/>
                </a:rPr>
                <a:t>工作整体思路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376862" y="85808"/>
            <a:ext cx="8149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01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3" name="图片占位符 52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2213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91773" y="3991135"/>
            <a:ext cx="2389981" cy="1479097"/>
          </a:xfrm>
          <a:custGeom>
            <a:avLst/>
            <a:gdLst>
              <a:gd name="connsiteX0" fmla="*/ 0 w 2389981"/>
              <a:gd name="connsiteY0" fmla="*/ 0 h 1479097"/>
              <a:gd name="connsiteX1" fmla="*/ 2389981 w 2389981"/>
              <a:gd name="connsiteY1" fmla="*/ 0 h 1479097"/>
              <a:gd name="connsiteX2" fmla="*/ 2389981 w 2389981"/>
              <a:gd name="connsiteY2" fmla="*/ 1479097 h 1479097"/>
              <a:gd name="connsiteX3" fmla="*/ 0 w 2389981"/>
              <a:gd name="connsiteY3" fmla="*/ 1479097 h 1479097"/>
              <a:gd name="connsiteX4" fmla="*/ 0 w 2389981"/>
              <a:gd name="connsiteY4" fmla="*/ 0 h 1479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9981" h="1479097">
                <a:moveTo>
                  <a:pt x="0" y="0"/>
                </a:moveTo>
                <a:lnTo>
                  <a:pt x="2389981" y="0"/>
                </a:lnTo>
                <a:lnTo>
                  <a:pt x="2389981" y="1479097"/>
                </a:lnTo>
                <a:lnTo>
                  <a:pt x="0" y="1479097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70296" y="3991135"/>
            <a:ext cx="2389981" cy="1479097"/>
          </a:xfrm>
          <a:custGeom>
            <a:avLst/>
            <a:gdLst>
              <a:gd name="connsiteX0" fmla="*/ 0 w 2389981"/>
              <a:gd name="connsiteY0" fmla="*/ 0 h 1479097"/>
              <a:gd name="connsiteX1" fmla="*/ 2389981 w 2389981"/>
              <a:gd name="connsiteY1" fmla="*/ 0 h 1479097"/>
              <a:gd name="connsiteX2" fmla="*/ 2389981 w 2389981"/>
              <a:gd name="connsiteY2" fmla="*/ 1479097 h 1479097"/>
              <a:gd name="connsiteX3" fmla="*/ 0 w 2389981"/>
              <a:gd name="connsiteY3" fmla="*/ 1479097 h 1479097"/>
              <a:gd name="connsiteX4" fmla="*/ 0 w 2389981"/>
              <a:gd name="connsiteY4" fmla="*/ 0 h 1479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9981" h="1479097">
                <a:moveTo>
                  <a:pt x="0" y="0"/>
                </a:moveTo>
                <a:lnTo>
                  <a:pt x="2389981" y="0"/>
                </a:lnTo>
                <a:lnTo>
                  <a:pt x="2389981" y="1479097"/>
                </a:lnTo>
                <a:lnTo>
                  <a:pt x="0" y="1479097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48819" y="3991135"/>
            <a:ext cx="2389981" cy="1479097"/>
          </a:xfrm>
          <a:custGeom>
            <a:avLst/>
            <a:gdLst>
              <a:gd name="connsiteX0" fmla="*/ 0 w 2389981"/>
              <a:gd name="connsiteY0" fmla="*/ 0 h 1479097"/>
              <a:gd name="connsiteX1" fmla="*/ 2389981 w 2389981"/>
              <a:gd name="connsiteY1" fmla="*/ 0 h 1479097"/>
              <a:gd name="connsiteX2" fmla="*/ 2389981 w 2389981"/>
              <a:gd name="connsiteY2" fmla="*/ 1479097 h 1479097"/>
              <a:gd name="connsiteX3" fmla="*/ 0 w 2389981"/>
              <a:gd name="connsiteY3" fmla="*/ 1479097 h 1479097"/>
              <a:gd name="connsiteX4" fmla="*/ 0 w 2389981"/>
              <a:gd name="connsiteY4" fmla="*/ 0 h 1479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9981" h="1479097">
                <a:moveTo>
                  <a:pt x="0" y="0"/>
                </a:moveTo>
                <a:lnTo>
                  <a:pt x="2389981" y="0"/>
                </a:lnTo>
                <a:lnTo>
                  <a:pt x="2389981" y="1479097"/>
                </a:lnTo>
                <a:lnTo>
                  <a:pt x="0" y="1479097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627342" y="3991135"/>
            <a:ext cx="2389981" cy="1479097"/>
          </a:xfrm>
          <a:custGeom>
            <a:avLst/>
            <a:gdLst>
              <a:gd name="connsiteX0" fmla="*/ 0 w 2389981"/>
              <a:gd name="connsiteY0" fmla="*/ 0 h 1479097"/>
              <a:gd name="connsiteX1" fmla="*/ 2389981 w 2389981"/>
              <a:gd name="connsiteY1" fmla="*/ 0 h 1479097"/>
              <a:gd name="connsiteX2" fmla="*/ 2389981 w 2389981"/>
              <a:gd name="connsiteY2" fmla="*/ 1479097 h 1479097"/>
              <a:gd name="connsiteX3" fmla="*/ 0 w 2389981"/>
              <a:gd name="connsiteY3" fmla="*/ 1479097 h 1479097"/>
              <a:gd name="connsiteX4" fmla="*/ 0 w 2389981"/>
              <a:gd name="connsiteY4" fmla="*/ 0 h 1479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9981" h="1479097">
                <a:moveTo>
                  <a:pt x="0" y="0"/>
                </a:moveTo>
                <a:lnTo>
                  <a:pt x="2389981" y="0"/>
                </a:lnTo>
                <a:lnTo>
                  <a:pt x="2389981" y="1479097"/>
                </a:lnTo>
                <a:lnTo>
                  <a:pt x="0" y="1479097"/>
                </a:lnTo>
                <a:lnTo>
                  <a:pt x="0" y="0"/>
                </a:lnTo>
                <a:close/>
              </a:path>
            </a:pathLst>
          </a:custGeom>
        </p:spPr>
      </p:pic>
      <p:cxnSp>
        <p:nvCxnSpPr>
          <p:cNvPr id="2" name="MH_Other_1"/>
          <p:cNvCxnSpPr/>
          <p:nvPr>
            <p:custDataLst>
              <p:tags r:id="rId2"/>
            </p:custDataLst>
          </p:nvPr>
        </p:nvCxnSpPr>
        <p:spPr>
          <a:xfrm>
            <a:off x="1197429" y="2382320"/>
            <a:ext cx="9819892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H_Text_1"/>
          <p:cNvSpPr/>
          <p:nvPr>
            <p:custDataLst>
              <p:tags r:id="rId3"/>
            </p:custDataLst>
          </p:nvPr>
        </p:nvSpPr>
        <p:spPr>
          <a:xfrm>
            <a:off x="1197429" y="2587787"/>
            <a:ext cx="9826171" cy="11978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90000" rIns="180000" bIns="90000" anchor="ctr">
            <a:norm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sz="1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MH_Other_2"/>
          <p:cNvSpPr/>
          <p:nvPr>
            <p:custDataLst>
              <p:tags r:id="rId4"/>
            </p:custDataLst>
          </p:nvPr>
        </p:nvSpPr>
        <p:spPr>
          <a:xfrm rot="5400000">
            <a:off x="1182347" y="1654565"/>
            <a:ext cx="233363" cy="2032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580122" y="1569644"/>
            <a:ext cx="8871977" cy="703489"/>
            <a:chOff x="874712" y="3325188"/>
            <a:chExt cx="8871977" cy="703489"/>
          </a:xfrm>
        </p:grpSpPr>
        <p:sp>
          <p:nvSpPr>
            <p:cNvPr id="23" name="矩形 22"/>
            <p:cNvSpPr/>
            <p:nvPr/>
          </p:nvSpPr>
          <p:spPr>
            <a:xfrm>
              <a:off x="874712" y="3677812"/>
              <a:ext cx="8871977" cy="3508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874712" y="3325188"/>
              <a:ext cx="3791977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25" name="矩形 24"/>
          <p:cNvSpPr/>
          <p:nvPr/>
        </p:nvSpPr>
        <p:spPr>
          <a:xfrm>
            <a:off x="1407885" y="2807799"/>
            <a:ext cx="9378784" cy="6093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分钟之内。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1254510" y="298903"/>
            <a:ext cx="3766991" cy="758481"/>
            <a:chOff x="2976152" y="4555718"/>
            <a:chExt cx="3766991" cy="758481"/>
          </a:xfrm>
        </p:grpSpPr>
        <p:sp>
          <p:nvSpPr>
            <p:cNvPr id="31" name="文本框 30"/>
            <p:cNvSpPr txBox="1"/>
            <p:nvPr/>
          </p:nvSpPr>
          <p:spPr>
            <a:xfrm>
              <a:off x="2976152" y="5067978"/>
              <a:ext cx="376699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976152" y="4555718"/>
              <a:ext cx="26084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bg1">
                      <a:lumMod val="75000"/>
                    </a:schemeClr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  <a:sym typeface="+mn-lt"/>
                </a:rPr>
                <a:t>工作整体思路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376862" y="85808"/>
            <a:ext cx="8149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01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3055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exagon 16"/>
          <p:cNvSpPr/>
          <p:nvPr/>
        </p:nvSpPr>
        <p:spPr>
          <a:xfrm>
            <a:off x="1780676" y="2850951"/>
            <a:ext cx="1715672" cy="1479027"/>
          </a:xfrm>
          <a:prstGeom prst="hexagon">
            <a:avLst/>
          </a:prstGeom>
          <a:noFill/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" name="Hexagon 109"/>
          <p:cNvSpPr/>
          <p:nvPr/>
        </p:nvSpPr>
        <p:spPr>
          <a:xfrm>
            <a:off x="4133127" y="2850951"/>
            <a:ext cx="1715672" cy="1479027"/>
          </a:xfrm>
          <a:prstGeom prst="hexagon">
            <a:avLst/>
          </a:prstGeom>
          <a:noFill/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" name="Hexagon 110"/>
          <p:cNvSpPr/>
          <p:nvPr/>
        </p:nvSpPr>
        <p:spPr>
          <a:xfrm>
            <a:off x="6485578" y="2850951"/>
            <a:ext cx="1715672" cy="1479027"/>
          </a:xfrm>
          <a:prstGeom prst="hexagon">
            <a:avLst/>
          </a:prstGeom>
          <a:noFill/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" name="Hexagon 111"/>
          <p:cNvSpPr/>
          <p:nvPr/>
        </p:nvSpPr>
        <p:spPr>
          <a:xfrm>
            <a:off x="8838029" y="2850951"/>
            <a:ext cx="1715672" cy="1479027"/>
          </a:xfrm>
          <a:prstGeom prst="hexagon">
            <a:avLst/>
          </a:prstGeom>
          <a:noFill/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Hexagon 116"/>
          <p:cNvSpPr/>
          <p:nvPr/>
        </p:nvSpPr>
        <p:spPr>
          <a:xfrm>
            <a:off x="1538476" y="2582107"/>
            <a:ext cx="477991" cy="412060"/>
          </a:xfrm>
          <a:prstGeom prst="hexagon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9" name="Hexagon 118"/>
          <p:cNvSpPr/>
          <p:nvPr/>
        </p:nvSpPr>
        <p:spPr>
          <a:xfrm>
            <a:off x="3891904" y="2582107"/>
            <a:ext cx="477991" cy="412060"/>
          </a:xfrm>
          <a:prstGeom prst="hexag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0" name="Hexagon 120"/>
          <p:cNvSpPr/>
          <p:nvPr/>
        </p:nvSpPr>
        <p:spPr>
          <a:xfrm>
            <a:off x="6244750" y="2582107"/>
            <a:ext cx="477991" cy="412060"/>
          </a:xfrm>
          <a:prstGeom prst="hexagon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1" name="Hexagon 123"/>
          <p:cNvSpPr/>
          <p:nvPr/>
        </p:nvSpPr>
        <p:spPr>
          <a:xfrm>
            <a:off x="8597593" y="2582107"/>
            <a:ext cx="477991" cy="412060"/>
          </a:xfrm>
          <a:prstGeom prst="hexag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620942" y="4809250"/>
            <a:ext cx="1987376" cy="9681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CBCE2F27-1948-4AAF-B7D2-B7B4F23C2784}"/>
              </a:ext>
            </a:extLst>
          </p:cNvPr>
          <p:cNvSpPr/>
          <p:nvPr/>
        </p:nvSpPr>
        <p:spPr>
          <a:xfrm>
            <a:off x="1493643" y="4475676"/>
            <a:ext cx="2241974" cy="3877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3990215" y="4809250"/>
            <a:ext cx="1987376" cy="9681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CBCE2F27-1948-4AAF-B7D2-B7B4F23C2784}"/>
              </a:ext>
            </a:extLst>
          </p:cNvPr>
          <p:cNvSpPr/>
          <p:nvPr/>
        </p:nvSpPr>
        <p:spPr>
          <a:xfrm>
            <a:off x="3862916" y="4475676"/>
            <a:ext cx="2241974" cy="3877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6417652" y="4809250"/>
            <a:ext cx="1987376" cy="9681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CBCE2F27-1948-4AAF-B7D2-B7B4F23C2784}"/>
              </a:ext>
            </a:extLst>
          </p:cNvPr>
          <p:cNvSpPr/>
          <p:nvPr/>
        </p:nvSpPr>
        <p:spPr>
          <a:xfrm>
            <a:off x="6290353" y="4475676"/>
            <a:ext cx="2241974" cy="3877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8702177" y="4809250"/>
            <a:ext cx="1987376" cy="9681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CBCE2F27-1948-4AAF-B7D2-B7B4F23C2784}"/>
              </a:ext>
            </a:extLst>
          </p:cNvPr>
          <p:cNvSpPr/>
          <p:nvPr/>
        </p:nvSpPr>
        <p:spPr>
          <a:xfrm>
            <a:off x="8574878" y="4475676"/>
            <a:ext cx="2241974" cy="3877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375542" y="1569644"/>
            <a:ext cx="9444857" cy="71019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1254510" y="298903"/>
            <a:ext cx="3766991" cy="758481"/>
            <a:chOff x="2976152" y="4555718"/>
            <a:chExt cx="3766991" cy="758481"/>
          </a:xfrm>
        </p:grpSpPr>
        <p:sp>
          <p:nvSpPr>
            <p:cNvPr id="50" name="文本框 49"/>
            <p:cNvSpPr txBox="1"/>
            <p:nvPr/>
          </p:nvSpPr>
          <p:spPr>
            <a:xfrm>
              <a:off x="2976152" y="5067978"/>
              <a:ext cx="376699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2976152" y="4555718"/>
              <a:ext cx="26084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bg1">
                      <a:lumMod val="75000"/>
                    </a:schemeClr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  <a:sym typeface="+mn-lt"/>
                </a:rPr>
                <a:t>工作整体思路</a:t>
              </a:r>
            </a:p>
          </p:txBody>
        </p:sp>
      </p:grpSp>
      <p:sp>
        <p:nvSpPr>
          <p:cNvPr id="52" name="矩形 51"/>
          <p:cNvSpPr/>
          <p:nvPr/>
        </p:nvSpPr>
        <p:spPr>
          <a:xfrm>
            <a:off x="376862" y="85808"/>
            <a:ext cx="8149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01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pic>
        <p:nvPicPr>
          <p:cNvPr id="14" name="图片占位符 13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43202" y="2993394"/>
            <a:ext cx="1390620" cy="1194142"/>
          </a:xfrm>
        </p:spPr>
      </p:pic>
      <p:pic>
        <p:nvPicPr>
          <p:cNvPr id="15" name="图片占位符 14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95653" y="2993394"/>
            <a:ext cx="1390620" cy="1194142"/>
          </a:xfrm>
        </p:spPr>
      </p:pic>
      <p:pic>
        <p:nvPicPr>
          <p:cNvPr id="16" name="图片占位符 15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48105" y="2993394"/>
            <a:ext cx="1390620" cy="1194142"/>
          </a:xfrm>
        </p:spPr>
      </p:pic>
      <p:pic>
        <p:nvPicPr>
          <p:cNvPr id="17" name="图片占位符 16"/>
          <p:cNvPicPr>
            <a:picLocks noGrp="1" noChangeAspect="1"/>
          </p:cNvPicPr>
          <p:nvPr>
            <p:ph type="pic" sz="quarter" idx="14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000555" y="2993394"/>
            <a:ext cx="1390620" cy="1194142"/>
          </a:xfrm>
        </p:spPr>
      </p:pic>
    </p:spTree>
    <p:extLst>
      <p:ext uri="{BB962C8B-B14F-4D97-AF65-F5344CB8AC3E}">
        <p14:creationId xmlns:p14="http://schemas.microsoft.com/office/powerpoint/2010/main" val="1646397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84300"/>
            <a:ext cx="12192000" cy="2489200"/>
          </a:xfrm>
          <a:prstGeom prst="rect">
            <a:avLst/>
          </a:prstGeom>
          <a:blipFill dpi="0" rotWithShape="1">
            <a:blip r:embed="rId3"/>
            <a:srcRect/>
            <a:tile tx="0" ty="-7429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1118055" y="4901309"/>
            <a:ext cx="2241974" cy="1335147"/>
            <a:chOff x="1190625" y="5002909"/>
            <a:chExt cx="2241974" cy="1335147"/>
          </a:xfrm>
        </p:grpSpPr>
        <p:sp>
          <p:nvSpPr>
            <p:cNvPr id="39" name="矩形 38"/>
            <p:cNvSpPr/>
            <p:nvPr/>
          </p:nvSpPr>
          <p:spPr>
            <a:xfrm>
              <a:off x="1255117" y="5482437"/>
              <a:ext cx="2112990" cy="85561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190625" y="5002909"/>
              <a:ext cx="2241974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添加文字标题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681656" y="4901309"/>
            <a:ext cx="2241974" cy="1335147"/>
            <a:chOff x="1190625" y="5002909"/>
            <a:chExt cx="2241974" cy="1335147"/>
          </a:xfrm>
        </p:grpSpPr>
        <p:sp>
          <p:nvSpPr>
            <p:cNvPr id="43" name="矩形 42"/>
            <p:cNvSpPr/>
            <p:nvPr/>
          </p:nvSpPr>
          <p:spPr>
            <a:xfrm>
              <a:off x="1255117" y="5482437"/>
              <a:ext cx="2112990" cy="85561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190625" y="5002909"/>
              <a:ext cx="2241974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添加文字标题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268369" y="4901309"/>
            <a:ext cx="2241974" cy="1335147"/>
            <a:chOff x="1190625" y="5002909"/>
            <a:chExt cx="2241974" cy="1335147"/>
          </a:xfrm>
        </p:grpSpPr>
        <p:sp>
          <p:nvSpPr>
            <p:cNvPr id="46" name="矩形 45"/>
            <p:cNvSpPr/>
            <p:nvPr/>
          </p:nvSpPr>
          <p:spPr>
            <a:xfrm>
              <a:off x="1255117" y="5482437"/>
              <a:ext cx="2112990" cy="85561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1190625" y="5002909"/>
              <a:ext cx="2241974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添加文字标题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855082" y="4901309"/>
            <a:ext cx="2241974" cy="1335147"/>
            <a:chOff x="1190625" y="5002909"/>
            <a:chExt cx="2241974" cy="1335147"/>
          </a:xfrm>
        </p:grpSpPr>
        <p:sp>
          <p:nvSpPr>
            <p:cNvPr id="49" name="矩形 48"/>
            <p:cNvSpPr/>
            <p:nvPr/>
          </p:nvSpPr>
          <p:spPr>
            <a:xfrm>
              <a:off x="1255117" y="5482437"/>
              <a:ext cx="2112990" cy="85561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1190625" y="5002909"/>
              <a:ext cx="2241974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添加文字标题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46761" y="4217493"/>
            <a:ext cx="9298477" cy="1142527"/>
            <a:chOff x="1127488" y="3645024"/>
            <a:chExt cx="9575537" cy="1176570"/>
          </a:xfrm>
        </p:grpSpPr>
        <p:grpSp>
          <p:nvGrpSpPr>
            <p:cNvPr id="7" name="组合 6"/>
            <p:cNvGrpSpPr/>
            <p:nvPr/>
          </p:nvGrpSpPr>
          <p:grpSpPr>
            <a:xfrm>
              <a:off x="1127488" y="3645024"/>
              <a:ext cx="1584176" cy="1176570"/>
              <a:chOff x="1233016" y="4325251"/>
              <a:chExt cx="1584176" cy="1176570"/>
            </a:xfrm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03C7E78B-1A0C-438C-BDE4-2ABDC463B418}"/>
                  </a:ext>
                </a:extLst>
              </p:cNvPr>
              <p:cNvSpPr/>
              <p:nvPr/>
            </p:nvSpPr>
            <p:spPr>
              <a:xfrm>
                <a:off x="1668410" y="4325251"/>
                <a:ext cx="713388" cy="71338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任意多边形: 形状 7">
                <a:extLst>
                  <a:ext uri="{FF2B5EF4-FFF2-40B4-BE49-F238E27FC236}">
                    <a16:creationId xmlns:a16="http://schemas.microsoft.com/office/drawing/2014/main" id="{32B78BFF-A0E7-45E7-8440-8D63E7028E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4054" y="4553098"/>
                <a:ext cx="262100" cy="249960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90280C6D-5F76-4FCD-98A0-B5D3D78B4A2A}"/>
                  </a:ext>
                </a:extLst>
              </p:cNvPr>
              <p:cNvCxnSpPr/>
              <p:nvPr/>
            </p:nvCxnSpPr>
            <p:spPr>
              <a:xfrm>
                <a:off x="1233016" y="5501821"/>
                <a:ext cx="1584176" cy="0"/>
              </a:xfrm>
              <a:prstGeom prst="line">
                <a:avLst/>
              </a:prstGeom>
              <a:ln cap="rnd">
                <a:solidFill>
                  <a:schemeClr val="bg1">
                    <a:lumMod val="50000"/>
                  </a:schemeClr>
                </a:solidFill>
                <a:prstDash val="dash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组合 7"/>
            <p:cNvGrpSpPr/>
            <p:nvPr/>
          </p:nvGrpSpPr>
          <p:grpSpPr>
            <a:xfrm>
              <a:off x="3791275" y="3645024"/>
              <a:ext cx="1584176" cy="1176570"/>
              <a:chOff x="3941739" y="4325251"/>
              <a:chExt cx="1584176" cy="1176570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EFD086EE-AD61-4EB8-9067-521F50BE4E09}"/>
                  </a:ext>
                </a:extLst>
              </p:cNvPr>
              <p:cNvSpPr/>
              <p:nvPr/>
            </p:nvSpPr>
            <p:spPr>
              <a:xfrm>
                <a:off x="4377133" y="4325251"/>
                <a:ext cx="713388" cy="71338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任意多边形: 形状 91">
                <a:extLst>
                  <a:ext uri="{FF2B5EF4-FFF2-40B4-BE49-F238E27FC236}">
                    <a16:creationId xmlns:a16="http://schemas.microsoft.com/office/drawing/2014/main" id="{2C06E574-9258-4E41-B4FD-8FA37F4D29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2777" y="4547228"/>
                <a:ext cx="262100" cy="261700"/>
              </a:xfrm>
              <a:custGeom>
                <a:avLst/>
                <a:gdLst>
                  <a:gd name="connsiteX0" fmla="*/ 497095 w 607639"/>
                  <a:gd name="connsiteY0" fmla="*/ 261992 h 606722"/>
                  <a:gd name="connsiteX1" fmla="*/ 497095 w 607639"/>
                  <a:gd name="connsiteY1" fmla="*/ 468794 h 606722"/>
                  <a:gd name="connsiteX2" fmla="*/ 524775 w 607639"/>
                  <a:gd name="connsiteY2" fmla="*/ 468794 h 606722"/>
                  <a:gd name="connsiteX3" fmla="*/ 524775 w 607639"/>
                  <a:gd name="connsiteY3" fmla="*/ 261992 h 606722"/>
                  <a:gd name="connsiteX4" fmla="*/ 414320 w 607639"/>
                  <a:gd name="connsiteY4" fmla="*/ 261992 h 606722"/>
                  <a:gd name="connsiteX5" fmla="*/ 414320 w 607639"/>
                  <a:gd name="connsiteY5" fmla="*/ 468794 h 606722"/>
                  <a:gd name="connsiteX6" fmla="*/ 469503 w 607639"/>
                  <a:gd name="connsiteY6" fmla="*/ 468794 h 606722"/>
                  <a:gd name="connsiteX7" fmla="*/ 469503 w 607639"/>
                  <a:gd name="connsiteY7" fmla="*/ 261992 h 606722"/>
                  <a:gd name="connsiteX8" fmla="*/ 359047 w 607639"/>
                  <a:gd name="connsiteY8" fmla="*/ 261992 h 606722"/>
                  <a:gd name="connsiteX9" fmla="*/ 359047 w 607639"/>
                  <a:gd name="connsiteY9" fmla="*/ 468794 h 606722"/>
                  <a:gd name="connsiteX10" fmla="*/ 386639 w 607639"/>
                  <a:gd name="connsiteY10" fmla="*/ 468794 h 606722"/>
                  <a:gd name="connsiteX11" fmla="*/ 386639 w 607639"/>
                  <a:gd name="connsiteY11" fmla="*/ 261992 h 606722"/>
                  <a:gd name="connsiteX12" fmla="*/ 276183 w 607639"/>
                  <a:gd name="connsiteY12" fmla="*/ 261992 h 606722"/>
                  <a:gd name="connsiteX13" fmla="*/ 276183 w 607639"/>
                  <a:gd name="connsiteY13" fmla="*/ 468794 h 606722"/>
                  <a:gd name="connsiteX14" fmla="*/ 331456 w 607639"/>
                  <a:gd name="connsiteY14" fmla="*/ 468794 h 606722"/>
                  <a:gd name="connsiteX15" fmla="*/ 331456 w 607639"/>
                  <a:gd name="connsiteY15" fmla="*/ 261992 h 606722"/>
                  <a:gd name="connsiteX16" fmla="*/ 220911 w 607639"/>
                  <a:gd name="connsiteY16" fmla="*/ 261992 h 606722"/>
                  <a:gd name="connsiteX17" fmla="*/ 220911 w 607639"/>
                  <a:gd name="connsiteY17" fmla="*/ 468794 h 606722"/>
                  <a:gd name="connsiteX18" fmla="*/ 248592 w 607639"/>
                  <a:gd name="connsiteY18" fmla="*/ 468794 h 606722"/>
                  <a:gd name="connsiteX19" fmla="*/ 248592 w 607639"/>
                  <a:gd name="connsiteY19" fmla="*/ 261992 h 606722"/>
                  <a:gd name="connsiteX20" fmla="*/ 138136 w 607639"/>
                  <a:gd name="connsiteY20" fmla="*/ 261992 h 606722"/>
                  <a:gd name="connsiteX21" fmla="*/ 138136 w 607639"/>
                  <a:gd name="connsiteY21" fmla="*/ 468794 h 606722"/>
                  <a:gd name="connsiteX22" fmla="*/ 193319 w 607639"/>
                  <a:gd name="connsiteY22" fmla="*/ 468794 h 606722"/>
                  <a:gd name="connsiteX23" fmla="*/ 193319 w 607639"/>
                  <a:gd name="connsiteY23" fmla="*/ 261992 h 606722"/>
                  <a:gd name="connsiteX24" fmla="*/ 82864 w 607639"/>
                  <a:gd name="connsiteY24" fmla="*/ 261992 h 606722"/>
                  <a:gd name="connsiteX25" fmla="*/ 82864 w 607639"/>
                  <a:gd name="connsiteY25" fmla="*/ 468794 h 606722"/>
                  <a:gd name="connsiteX26" fmla="*/ 110455 w 607639"/>
                  <a:gd name="connsiteY26" fmla="*/ 468794 h 606722"/>
                  <a:gd name="connsiteX27" fmla="*/ 110455 w 607639"/>
                  <a:gd name="connsiteY27" fmla="*/ 261992 h 606722"/>
                  <a:gd name="connsiteX28" fmla="*/ 303820 w 607639"/>
                  <a:gd name="connsiteY28" fmla="*/ 110294 h 606722"/>
                  <a:gd name="connsiteX29" fmla="*/ 331447 w 607639"/>
                  <a:gd name="connsiteY29" fmla="*/ 137885 h 606722"/>
                  <a:gd name="connsiteX30" fmla="*/ 303820 w 607639"/>
                  <a:gd name="connsiteY30" fmla="*/ 165476 h 606722"/>
                  <a:gd name="connsiteX31" fmla="*/ 276193 w 607639"/>
                  <a:gd name="connsiteY31" fmla="*/ 137885 h 606722"/>
                  <a:gd name="connsiteX32" fmla="*/ 303820 w 607639"/>
                  <a:gd name="connsiteY32" fmla="*/ 110294 h 606722"/>
                  <a:gd name="connsiteX33" fmla="*/ 303775 w 607639"/>
                  <a:gd name="connsiteY33" fmla="*/ 27550 h 606722"/>
                  <a:gd name="connsiteX34" fmla="*/ 174005 w 607639"/>
                  <a:gd name="connsiteY34" fmla="*/ 103446 h 606722"/>
                  <a:gd name="connsiteX35" fmla="*/ 299681 w 607639"/>
                  <a:gd name="connsiteY35" fmla="*/ 56522 h 606722"/>
                  <a:gd name="connsiteX36" fmla="*/ 309293 w 607639"/>
                  <a:gd name="connsiteY36" fmla="*/ 55189 h 606722"/>
                  <a:gd name="connsiteX37" fmla="*/ 434969 w 607639"/>
                  <a:gd name="connsiteY37" fmla="*/ 102024 h 606722"/>
                  <a:gd name="connsiteX38" fmla="*/ 303775 w 607639"/>
                  <a:gd name="connsiteY38" fmla="*/ 27550 h 606722"/>
                  <a:gd name="connsiteX39" fmla="*/ 303775 w 607639"/>
                  <a:gd name="connsiteY39" fmla="*/ 0 h 606722"/>
                  <a:gd name="connsiteX40" fmla="*/ 470927 w 607639"/>
                  <a:gd name="connsiteY40" fmla="*/ 115799 h 606722"/>
                  <a:gd name="connsiteX41" fmla="*/ 570346 w 607639"/>
                  <a:gd name="connsiteY41" fmla="*/ 153036 h 606722"/>
                  <a:gd name="connsiteX42" fmla="*/ 579958 w 607639"/>
                  <a:gd name="connsiteY42" fmla="*/ 165478 h 606722"/>
                  <a:gd name="connsiteX43" fmla="*/ 579958 w 607639"/>
                  <a:gd name="connsiteY43" fmla="*/ 193028 h 606722"/>
                  <a:gd name="connsiteX44" fmla="*/ 579958 w 607639"/>
                  <a:gd name="connsiteY44" fmla="*/ 248217 h 606722"/>
                  <a:gd name="connsiteX45" fmla="*/ 566163 w 607639"/>
                  <a:gd name="connsiteY45" fmla="*/ 261992 h 606722"/>
                  <a:gd name="connsiteX46" fmla="*/ 552367 w 607639"/>
                  <a:gd name="connsiteY46" fmla="*/ 261992 h 606722"/>
                  <a:gd name="connsiteX47" fmla="*/ 552367 w 607639"/>
                  <a:gd name="connsiteY47" fmla="*/ 468794 h 606722"/>
                  <a:gd name="connsiteX48" fmla="*/ 566163 w 607639"/>
                  <a:gd name="connsiteY48" fmla="*/ 468794 h 606722"/>
                  <a:gd name="connsiteX49" fmla="*/ 579958 w 607639"/>
                  <a:gd name="connsiteY49" fmla="*/ 482569 h 606722"/>
                  <a:gd name="connsiteX50" fmla="*/ 566163 w 607639"/>
                  <a:gd name="connsiteY50" fmla="*/ 496344 h 606722"/>
                  <a:gd name="connsiteX51" fmla="*/ 538571 w 607639"/>
                  <a:gd name="connsiteY51" fmla="*/ 496344 h 606722"/>
                  <a:gd name="connsiteX52" fmla="*/ 483299 w 607639"/>
                  <a:gd name="connsiteY52" fmla="*/ 496344 h 606722"/>
                  <a:gd name="connsiteX53" fmla="*/ 400435 w 607639"/>
                  <a:gd name="connsiteY53" fmla="*/ 496344 h 606722"/>
                  <a:gd name="connsiteX54" fmla="*/ 345252 w 607639"/>
                  <a:gd name="connsiteY54" fmla="*/ 496344 h 606722"/>
                  <a:gd name="connsiteX55" fmla="*/ 262387 w 607639"/>
                  <a:gd name="connsiteY55" fmla="*/ 496344 h 606722"/>
                  <a:gd name="connsiteX56" fmla="*/ 207115 w 607639"/>
                  <a:gd name="connsiteY56" fmla="*/ 496344 h 606722"/>
                  <a:gd name="connsiteX57" fmla="*/ 124251 w 607639"/>
                  <a:gd name="connsiteY57" fmla="*/ 496344 h 606722"/>
                  <a:gd name="connsiteX58" fmla="*/ 69068 w 607639"/>
                  <a:gd name="connsiteY58" fmla="*/ 496344 h 606722"/>
                  <a:gd name="connsiteX59" fmla="*/ 55272 w 607639"/>
                  <a:gd name="connsiteY59" fmla="*/ 496344 h 606722"/>
                  <a:gd name="connsiteX60" fmla="*/ 55272 w 607639"/>
                  <a:gd name="connsiteY60" fmla="*/ 537758 h 606722"/>
                  <a:gd name="connsiteX61" fmla="*/ 41387 w 607639"/>
                  <a:gd name="connsiteY61" fmla="*/ 551533 h 606722"/>
                  <a:gd name="connsiteX62" fmla="*/ 27592 w 607639"/>
                  <a:gd name="connsiteY62" fmla="*/ 551533 h 606722"/>
                  <a:gd name="connsiteX63" fmla="*/ 27592 w 607639"/>
                  <a:gd name="connsiteY63" fmla="*/ 579083 h 606722"/>
                  <a:gd name="connsiteX64" fmla="*/ 579958 w 607639"/>
                  <a:gd name="connsiteY64" fmla="*/ 579083 h 606722"/>
                  <a:gd name="connsiteX65" fmla="*/ 579958 w 607639"/>
                  <a:gd name="connsiteY65" fmla="*/ 551533 h 606722"/>
                  <a:gd name="connsiteX66" fmla="*/ 96660 w 607639"/>
                  <a:gd name="connsiteY66" fmla="*/ 551533 h 606722"/>
                  <a:gd name="connsiteX67" fmla="*/ 82864 w 607639"/>
                  <a:gd name="connsiteY67" fmla="*/ 537758 h 606722"/>
                  <a:gd name="connsiteX68" fmla="*/ 96660 w 607639"/>
                  <a:gd name="connsiteY68" fmla="*/ 523983 h 606722"/>
                  <a:gd name="connsiteX69" fmla="*/ 593843 w 607639"/>
                  <a:gd name="connsiteY69" fmla="*/ 523983 h 606722"/>
                  <a:gd name="connsiteX70" fmla="*/ 607639 w 607639"/>
                  <a:gd name="connsiteY70" fmla="*/ 537758 h 606722"/>
                  <a:gd name="connsiteX71" fmla="*/ 607639 w 607639"/>
                  <a:gd name="connsiteY71" fmla="*/ 592947 h 606722"/>
                  <a:gd name="connsiteX72" fmla="*/ 593843 w 607639"/>
                  <a:gd name="connsiteY72" fmla="*/ 606722 h 606722"/>
                  <a:gd name="connsiteX73" fmla="*/ 13796 w 607639"/>
                  <a:gd name="connsiteY73" fmla="*/ 606722 h 606722"/>
                  <a:gd name="connsiteX74" fmla="*/ 0 w 607639"/>
                  <a:gd name="connsiteY74" fmla="*/ 592947 h 606722"/>
                  <a:gd name="connsiteX75" fmla="*/ 0 w 607639"/>
                  <a:gd name="connsiteY75" fmla="*/ 537758 h 606722"/>
                  <a:gd name="connsiteX76" fmla="*/ 13796 w 607639"/>
                  <a:gd name="connsiteY76" fmla="*/ 523983 h 606722"/>
                  <a:gd name="connsiteX77" fmla="*/ 27592 w 607639"/>
                  <a:gd name="connsiteY77" fmla="*/ 523983 h 606722"/>
                  <a:gd name="connsiteX78" fmla="*/ 27592 w 607639"/>
                  <a:gd name="connsiteY78" fmla="*/ 482569 h 606722"/>
                  <a:gd name="connsiteX79" fmla="*/ 41387 w 607639"/>
                  <a:gd name="connsiteY79" fmla="*/ 468794 h 606722"/>
                  <a:gd name="connsiteX80" fmla="*/ 55272 w 607639"/>
                  <a:gd name="connsiteY80" fmla="*/ 468794 h 606722"/>
                  <a:gd name="connsiteX81" fmla="*/ 55272 w 607639"/>
                  <a:gd name="connsiteY81" fmla="*/ 261992 h 606722"/>
                  <a:gd name="connsiteX82" fmla="*/ 41387 w 607639"/>
                  <a:gd name="connsiteY82" fmla="*/ 261992 h 606722"/>
                  <a:gd name="connsiteX83" fmla="*/ 27592 w 607639"/>
                  <a:gd name="connsiteY83" fmla="*/ 248217 h 606722"/>
                  <a:gd name="connsiteX84" fmla="*/ 41387 w 607639"/>
                  <a:gd name="connsiteY84" fmla="*/ 234442 h 606722"/>
                  <a:gd name="connsiteX85" fmla="*/ 69068 w 607639"/>
                  <a:gd name="connsiteY85" fmla="*/ 234442 h 606722"/>
                  <a:gd name="connsiteX86" fmla="*/ 124251 w 607639"/>
                  <a:gd name="connsiteY86" fmla="*/ 234442 h 606722"/>
                  <a:gd name="connsiteX87" fmla="*/ 207115 w 607639"/>
                  <a:gd name="connsiteY87" fmla="*/ 234442 h 606722"/>
                  <a:gd name="connsiteX88" fmla="*/ 262387 w 607639"/>
                  <a:gd name="connsiteY88" fmla="*/ 234442 h 606722"/>
                  <a:gd name="connsiteX89" fmla="*/ 345252 w 607639"/>
                  <a:gd name="connsiteY89" fmla="*/ 234442 h 606722"/>
                  <a:gd name="connsiteX90" fmla="*/ 400435 w 607639"/>
                  <a:gd name="connsiteY90" fmla="*/ 234442 h 606722"/>
                  <a:gd name="connsiteX91" fmla="*/ 483299 w 607639"/>
                  <a:gd name="connsiteY91" fmla="*/ 234442 h 606722"/>
                  <a:gd name="connsiteX92" fmla="*/ 538571 w 607639"/>
                  <a:gd name="connsiteY92" fmla="*/ 234442 h 606722"/>
                  <a:gd name="connsiteX93" fmla="*/ 552367 w 607639"/>
                  <a:gd name="connsiteY93" fmla="*/ 234442 h 606722"/>
                  <a:gd name="connsiteX94" fmla="*/ 552367 w 607639"/>
                  <a:gd name="connsiteY94" fmla="*/ 193028 h 606722"/>
                  <a:gd name="connsiteX95" fmla="*/ 552367 w 607639"/>
                  <a:gd name="connsiteY95" fmla="*/ 175076 h 606722"/>
                  <a:gd name="connsiteX96" fmla="*/ 303775 w 607639"/>
                  <a:gd name="connsiteY96" fmla="*/ 84072 h 606722"/>
                  <a:gd name="connsiteX97" fmla="*/ 55272 w 607639"/>
                  <a:gd name="connsiteY97" fmla="*/ 175076 h 606722"/>
                  <a:gd name="connsiteX98" fmla="*/ 55272 w 607639"/>
                  <a:gd name="connsiteY98" fmla="*/ 179253 h 606722"/>
                  <a:gd name="connsiteX99" fmla="*/ 510979 w 607639"/>
                  <a:gd name="connsiteY99" fmla="*/ 179253 h 606722"/>
                  <a:gd name="connsiteX100" fmla="*/ 524775 w 607639"/>
                  <a:gd name="connsiteY100" fmla="*/ 193028 h 606722"/>
                  <a:gd name="connsiteX101" fmla="*/ 510979 w 607639"/>
                  <a:gd name="connsiteY101" fmla="*/ 206803 h 606722"/>
                  <a:gd name="connsiteX102" fmla="*/ 41387 w 607639"/>
                  <a:gd name="connsiteY102" fmla="*/ 206803 h 606722"/>
                  <a:gd name="connsiteX103" fmla="*/ 27592 w 607639"/>
                  <a:gd name="connsiteY103" fmla="*/ 193028 h 606722"/>
                  <a:gd name="connsiteX104" fmla="*/ 27592 w 607639"/>
                  <a:gd name="connsiteY104" fmla="*/ 165478 h 606722"/>
                  <a:gd name="connsiteX105" fmla="*/ 37293 w 607639"/>
                  <a:gd name="connsiteY105" fmla="*/ 153036 h 606722"/>
                  <a:gd name="connsiteX106" fmla="*/ 136712 w 607639"/>
                  <a:gd name="connsiteY106" fmla="*/ 115799 h 606722"/>
                  <a:gd name="connsiteX107" fmla="*/ 303775 w 607639"/>
                  <a:gd name="connsiteY107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607639" h="606722">
                    <a:moveTo>
                      <a:pt x="497095" y="261992"/>
                    </a:moveTo>
                    <a:lnTo>
                      <a:pt x="497095" y="468794"/>
                    </a:lnTo>
                    <a:lnTo>
                      <a:pt x="524775" y="468794"/>
                    </a:lnTo>
                    <a:lnTo>
                      <a:pt x="524775" y="261992"/>
                    </a:lnTo>
                    <a:close/>
                    <a:moveTo>
                      <a:pt x="414320" y="261992"/>
                    </a:moveTo>
                    <a:lnTo>
                      <a:pt x="414320" y="468794"/>
                    </a:lnTo>
                    <a:lnTo>
                      <a:pt x="469503" y="468794"/>
                    </a:lnTo>
                    <a:lnTo>
                      <a:pt x="469503" y="261992"/>
                    </a:lnTo>
                    <a:close/>
                    <a:moveTo>
                      <a:pt x="359047" y="261992"/>
                    </a:moveTo>
                    <a:lnTo>
                      <a:pt x="359047" y="468794"/>
                    </a:lnTo>
                    <a:lnTo>
                      <a:pt x="386639" y="468794"/>
                    </a:lnTo>
                    <a:lnTo>
                      <a:pt x="386639" y="261992"/>
                    </a:lnTo>
                    <a:close/>
                    <a:moveTo>
                      <a:pt x="276183" y="261992"/>
                    </a:moveTo>
                    <a:lnTo>
                      <a:pt x="276183" y="468794"/>
                    </a:lnTo>
                    <a:lnTo>
                      <a:pt x="331456" y="468794"/>
                    </a:lnTo>
                    <a:lnTo>
                      <a:pt x="331456" y="261992"/>
                    </a:lnTo>
                    <a:close/>
                    <a:moveTo>
                      <a:pt x="220911" y="261992"/>
                    </a:moveTo>
                    <a:lnTo>
                      <a:pt x="220911" y="468794"/>
                    </a:lnTo>
                    <a:lnTo>
                      <a:pt x="248592" y="468794"/>
                    </a:lnTo>
                    <a:lnTo>
                      <a:pt x="248592" y="261992"/>
                    </a:lnTo>
                    <a:close/>
                    <a:moveTo>
                      <a:pt x="138136" y="261992"/>
                    </a:moveTo>
                    <a:lnTo>
                      <a:pt x="138136" y="468794"/>
                    </a:lnTo>
                    <a:lnTo>
                      <a:pt x="193319" y="468794"/>
                    </a:lnTo>
                    <a:lnTo>
                      <a:pt x="193319" y="261992"/>
                    </a:lnTo>
                    <a:close/>
                    <a:moveTo>
                      <a:pt x="82864" y="261992"/>
                    </a:moveTo>
                    <a:lnTo>
                      <a:pt x="82864" y="468794"/>
                    </a:lnTo>
                    <a:lnTo>
                      <a:pt x="110455" y="468794"/>
                    </a:lnTo>
                    <a:lnTo>
                      <a:pt x="110455" y="261992"/>
                    </a:lnTo>
                    <a:close/>
                    <a:moveTo>
                      <a:pt x="303820" y="110294"/>
                    </a:moveTo>
                    <a:cubicBezTo>
                      <a:pt x="319078" y="110294"/>
                      <a:pt x="331447" y="122647"/>
                      <a:pt x="331447" y="137885"/>
                    </a:cubicBezTo>
                    <a:cubicBezTo>
                      <a:pt x="331447" y="153123"/>
                      <a:pt x="319078" y="165476"/>
                      <a:pt x="303820" y="165476"/>
                    </a:cubicBezTo>
                    <a:cubicBezTo>
                      <a:pt x="288562" y="165476"/>
                      <a:pt x="276193" y="153123"/>
                      <a:pt x="276193" y="137885"/>
                    </a:cubicBezTo>
                    <a:cubicBezTo>
                      <a:pt x="276193" y="122647"/>
                      <a:pt x="288562" y="110294"/>
                      <a:pt x="303820" y="110294"/>
                    </a:cubicBezTo>
                    <a:close/>
                    <a:moveTo>
                      <a:pt x="303775" y="27550"/>
                    </a:moveTo>
                    <a:cubicBezTo>
                      <a:pt x="248592" y="27550"/>
                      <a:pt x="198838" y="57944"/>
                      <a:pt x="174005" y="103446"/>
                    </a:cubicBezTo>
                    <a:lnTo>
                      <a:pt x="299681" y="56522"/>
                    </a:lnTo>
                    <a:cubicBezTo>
                      <a:pt x="302440" y="55189"/>
                      <a:pt x="305199" y="55189"/>
                      <a:pt x="309293" y="55189"/>
                    </a:cubicBezTo>
                    <a:lnTo>
                      <a:pt x="434969" y="102024"/>
                    </a:lnTo>
                    <a:cubicBezTo>
                      <a:pt x="408712" y="57944"/>
                      <a:pt x="359047" y="27550"/>
                      <a:pt x="303775" y="27550"/>
                    </a:cubicBezTo>
                    <a:close/>
                    <a:moveTo>
                      <a:pt x="303775" y="0"/>
                    </a:moveTo>
                    <a:cubicBezTo>
                      <a:pt x="379786" y="0"/>
                      <a:pt x="446006" y="48257"/>
                      <a:pt x="470927" y="115799"/>
                    </a:cubicBezTo>
                    <a:lnTo>
                      <a:pt x="570346" y="153036"/>
                    </a:lnTo>
                    <a:cubicBezTo>
                      <a:pt x="575864" y="154458"/>
                      <a:pt x="579958" y="159968"/>
                      <a:pt x="579958" y="165478"/>
                    </a:cubicBezTo>
                    <a:lnTo>
                      <a:pt x="579958" y="193028"/>
                    </a:lnTo>
                    <a:lnTo>
                      <a:pt x="579958" y="248217"/>
                    </a:lnTo>
                    <a:cubicBezTo>
                      <a:pt x="579958" y="256482"/>
                      <a:pt x="574440" y="261992"/>
                      <a:pt x="566163" y="261992"/>
                    </a:cubicBezTo>
                    <a:lnTo>
                      <a:pt x="552367" y="261992"/>
                    </a:lnTo>
                    <a:lnTo>
                      <a:pt x="552367" y="468794"/>
                    </a:lnTo>
                    <a:lnTo>
                      <a:pt x="566163" y="468794"/>
                    </a:lnTo>
                    <a:cubicBezTo>
                      <a:pt x="574440" y="468794"/>
                      <a:pt x="579958" y="474304"/>
                      <a:pt x="579958" y="482569"/>
                    </a:cubicBezTo>
                    <a:cubicBezTo>
                      <a:pt x="579958" y="490834"/>
                      <a:pt x="574440" y="496344"/>
                      <a:pt x="566163" y="496344"/>
                    </a:cubicBezTo>
                    <a:lnTo>
                      <a:pt x="538571" y="496344"/>
                    </a:lnTo>
                    <a:lnTo>
                      <a:pt x="483299" y="496344"/>
                    </a:lnTo>
                    <a:lnTo>
                      <a:pt x="400435" y="496344"/>
                    </a:lnTo>
                    <a:lnTo>
                      <a:pt x="345252" y="496344"/>
                    </a:lnTo>
                    <a:lnTo>
                      <a:pt x="262387" y="496344"/>
                    </a:lnTo>
                    <a:lnTo>
                      <a:pt x="207115" y="496344"/>
                    </a:lnTo>
                    <a:lnTo>
                      <a:pt x="124251" y="496344"/>
                    </a:lnTo>
                    <a:lnTo>
                      <a:pt x="69068" y="496344"/>
                    </a:lnTo>
                    <a:lnTo>
                      <a:pt x="55272" y="496344"/>
                    </a:lnTo>
                    <a:lnTo>
                      <a:pt x="55272" y="537758"/>
                    </a:lnTo>
                    <a:cubicBezTo>
                      <a:pt x="55272" y="546023"/>
                      <a:pt x="49754" y="551533"/>
                      <a:pt x="41387" y="551533"/>
                    </a:cubicBezTo>
                    <a:lnTo>
                      <a:pt x="27592" y="551533"/>
                    </a:lnTo>
                    <a:lnTo>
                      <a:pt x="27592" y="579083"/>
                    </a:lnTo>
                    <a:lnTo>
                      <a:pt x="579958" y="579083"/>
                    </a:lnTo>
                    <a:lnTo>
                      <a:pt x="579958" y="551533"/>
                    </a:lnTo>
                    <a:lnTo>
                      <a:pt x="96660" y="551533"/>
                    </a:lnTo>
                    <a:cubicBezTo>
                      <a:pt x="88382" y="551533"/>
                      <a:pt x="82864" y="546023"/>
                      <a:pt x="82864" y="537758"/>
                    </a:cubicBezTo>
                    <a:cubicBezTo>
                      <a:pt x="82864" y="529493"/>
                      <a:pt x="88382" y="523983"/>
                      <a:pt x="96660" y="523983"/>
                    </a:cubicBezTo>
                    <a:lnTo>
                      <a:pt x="593843" y="523983"/>
                    </a:lnTo>
                    <a:cubicBezTo>
                      <a:pt x="602121" y="523983"/>
                      <a:pt x="607639" y="529493"/>
                      <a:pt x="607639" y="537758"/>
                    </a:cubicBezTo>
                    <a:lnTo>
                      <a:pt x="607639" y="592947"/>
                    </a:lnTo>
                    <a:cubicBezTo>
                      <a:pt x="607639" y="601212"/>
                      <a:pt x="602121" y="606722"/>
                      <a:pt x="593843" y="606722"/>
                    </a:cubicBezTo>
                    <a:lnTo>
                      <a:pt x="13796" y="606722"/>
                    </a:lnTo>
                    <a:cubicBezTo>
                      <a:pt x="5518" y="606722"/>
                      <a:pt x="0" y="601212"/>
                      <a:pt x="0" y="592947"/>
                    </a:cubicBezTo>
                    <a:lnTo>
                      <a:pt x="0" y="537758"/>
                    </a:lnTo>
                    <a:cubicBezTo>
                      <a:pt x="0" y="529493"/>
                      <a:pt x="5518" y="523983"/>
                      <a:pt x="13796" y="523983"/>
                    </a:cubicBezTo>
                    <a:lnTo>
                      <a:pt x="27592" y="523983"/>
                    </a:lnTo>
                    <a:lnTo>
                      <a:pt x="27592" y="482569"/>
                    </a:lnTo>
                    <a:cubicBezTo>
                      <a:pt x="27592" y="474304"/>
                      <a:pt x="33110" y="468794"/>
                      <a:pt x="41387" y="468794"/>
                    </a:cubicBezTo>
                    <a:lnTo>
                      <a:pt x="55272" y="468794"/>
                    </a:lnTo>
                    <a:lnTo>
                      <a:pt x="55272" y="261992"/>
                    </a:lnTo>
                    <a:lnTo>
                      <a:pt x="41387" y="261992"/>
                    </a:lnTo>
                    <a:cubicBezTo>
                      <a:pt x="33110" y="261992"/>
                      <a:pt x="27592" y="256482"/>
                      <a:pt x="27592" y="248217"/>
                    </a:cubicBezTo>
                    <a:cubicBezTo>
                      <a:pt x="27592" y="239952"/>
                      <a:pt x="33110" y="234442"/>
                      <a:pt x="41387" y="234442"/>
                    </a:cubicBezTo>
                    <a:lnTo>
                      <a:pt x="69068" y="234442"/>
                    </a:lnTo>
                    <a:lnTo>
                      <a:pt x="124251" y="234442"/>
                    </a:lnTo>
                    <a:lnTo>
                      <a:pt x="207115" y="234442"/>
                    </a:lnTo>
                    <a:lnTo>
                      <a:pt x="262387" y="234442"/>
                    </a:lnTo>
                    <a:lnTo>
                      <a:pt x="345252" y="234442"/>
                    </a:lnTo>
                    <a:lnTo>
                      <a:pt x="400435" y="234442"/>
                    </a:lnTo>
                    <a:lnTo>
                      <a:pt x="483299" y="234442"/>
                    </a:lnTo>
                    <a:lnTo>
                      <a:pt x="538571" y="234442"/>
                    </a:lnTo>
                    <a:lnTo>
                      <a:pt x="552367" y="234442"/>
                    </a:lnTo>
                    <a:lnTo>
                      <a:pt x="552367" y="193028"/>
                    </a:lnTo>
                    <a:lnTo>
                      <a:pt x="552367" y="175076"/>
                    </a:lnTo>
                    <a:lnTo>
                      <a:pt x="303775" y="84072"/>
                    </a:lnTo>
                    <a:lnTo>
                      <a:pt x="55272" y="175076"/>
                    </a:lnTo>
                    <a:lnTo>
                      <a:pt x="55272" y="179253"/>
                    </a:lnTo>
                    <a:lnTo>
                      <a:pt x="510979" y="179253"/>
                    </a:lnTo>
                    <a:cubicBezTo>
                      <a:pt x="519257" y="179253"/>
                      <a:pt x="524775" y="184763"/>
                      <a:pt x="524775" y="193028"/>
                    </a:cubicBezTo>
                    <a:cubicBezTo>
                      <a:pt x="524775" y="201293"/>
                      <a:pt x="519257" y="206803"/>
                      <a:pt x="510979" y="206803"/>
                    </a:cubicBezTo>
                    <a:lnTo>
                      <a:pt x="41387" y="206803"/>
                    </a:lnTo>
                    <a:cubicBezTo>
                      <a:pt x="33110" y="206803"/>
                      <a:pt x="27592" y="201293"/>
                      <a:pt x="27592" y="193028"/>
                    </a:cubicBezTo>
                    <a:lnTo>
                      <a:pt x="27592" y="165478"/>
                    </a:lnTo>
                    <a:cubicBezTo>
                      <a:pt x="27592" y="159968"/>
                      <a:pt x="31775" y="154458"/>
                      <a:pt x="37293" y="153036"/>
                    </a:cubicBezTo>
                    <a:lnTo>
                      <a:pt x="136712" y="115799"/>
                    </a:lnTo>
                    <a:cubicBezTo>
                      <a:pt x="161545" y="48257"/>
                      <a:pt x="227853" y="0"/>
                      <a:pt x="3037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C86CDA27-12F3-416B-BA44-960454C46CB5}"/>
                  </a:ext>
                </a:extLst>
              </p:cNvPr>
              <p:cNvCxnSpPr/>
              <p:nvPr/>
            </p:nvCxnSpPr>
            <p:spPr>
              <a:xfrm>
                <a:off x="3941739" y="5501821"/>
                <a:ext cx="1584176" cy="0"/>
              </a:xfrm>
              <a:prstGeom prst="line">
                <a:avLst/>
              </a:prstGeom>
              <a:ln cap="rnd">
                <a:solidFill>
                  <a:schemeClr val="bg1">
                    <a:lumMod val="50000"/>
                  </a:schemeClr>
                </a:solidFill>
                <a:prstDash val="dash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8"/>
            <p:cNvGrpSpPr/>
            <p:nvPr/>
          </p:nvGrpSpPr>
          <p:grpSpPr>
            <a:xfrm>
              <a:off x="6455062" y="3645024"/>
              <a:ext cx="1584176" cy="1176570"/>
              <a:chOff x="6650462" y="4325251"/>
              <a:chExt cx="1584176" cy="1176570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E2259F6F-4C60-4BF2-A524-A8058A0BE293}"/>
                  </a:ext>
                </a:extLst>
              </p:cNvPr>
              <p:cNvSpPr/>
              <p:nvPr/>
            </p:nvSpPr>
            <p:spPr>
              <a:xfrm>
                <a:off x="7085856" y="4325251"/>
                <a:ext cx="713388" cy="71338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任意多边形: 形状 105">
                <a:extLst>
                  <a:ext uri="{FF2B5EF4-FFF2-40B4-BE49-F238E27FC236}">
                    <a16:creationId xmlns:a16="http://schemas.microsoft.com/office/drawing/2014/main" id="{CAE59C0F-CF57-4CB9-8756-359AC12DB1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16732" y="4547030"/>
                <a:ext cx="251636" cy="262096"/>
              </a:xfrm>
              <a:custGeom>
                <a:avLst/>
                <a:gdLst>
                  <a:gd name="connsiteX0" fmla="*/ 582177 w 584267"/>
                  <a:gd name="connsiteY0" fmla="*/ 293917 h 608556"/>
                  <a:gd name="connsiteX1" fmla="*/ 583869 w 584267"/>
                  <a:gd name="connsiteY1" fmla="*/ 302971 h 608556"/>
                  <a:gd name="connsiteX2" fmla="*/ 279094 w 584267"/>
                  <a:gd name="connsiteY2" fmla="*/ 594692 h 608556"/>
                  <a:gd name="connsiteX3" fmla="*/ 274201 w 584267"/>
                  <a:gd name="connsiteY3" fmla="*/ 594173 h 608556"/>
                  <a:gd name="connsiteX4" fmla="*/ 481444 w 584267"/>
                  <a:gd name="connsiteY4" fmla="*/ 395362 h 608556"/>
                  <a:gd name="connsiteX5" fmla="*/ 482901 w 584267"/>
                  <a:gd name="connsiteY5" fmla="*/ 382579 h 608556"/>
                  <a:gd name="connsiteX6" fmla="*/ 473950 w 584267"/>
                  <a:gd name="connsiteY6" fmla="*/ 392556 h 608556"/>
                  <a:gd name="connsiteX7" fmla="*/ 261711 w 584267"/>
                  <a:gd name="connsiteY7" fmla="*/ 583988 h 608556"/>
                  <a:gd name="connsiteX8" fmla="*/ 259837 w 584267"/>
                  <a:gd name="connsiteY8" fmla="*/ 575778 h 608556"/>
                  <a:gd name="connsiteX9" fmla="*/ 259837 w 584267"/>
                  <a:gd name="connsiteY9" fmla="*/ 464577 h 608556"/>
                  <a:gd name="connsiteX10" fmla="*/ 267019 w 584267"/>
                  <a:gd name="connsiteY10" fmla="*/ 427579 h 608556"/>
                  <a:gd name="connsiteX11" fmla="*/ 360492 w 584267"/>
                  <a:gd name="connsiteY11" fmla="*/ 347971 h 608556"/>
                  <a:gd name="connsiteX12" fmla="*/ 572210 w 584267"/>
                  <a:gd name="connsiteY12" fmla="*/ 296632 h 608556"/>
                  <a:gd name="connsiteX13" fmla="*/ 582177 w 584267"/>
                  <a:gd name="connsiteY13" fmla="*/ 293917 h 608556"/>
                  <a:gd name="connsiteX14" fmla="*/ 274656 w 584267"/>
                  <a:gd name="connsiteY14" fmla="*/ 289106 h 608556"/>
                  <a:gd name="connsiteX15" fmla="*/ 323064 w 584267"/>
                  <a:gd name="connsiteY15" fmla="*/ 289106 h 608556"/>
                  <a:gd name="connsiteX16" fmla="*/ 323064 w 584267"/>
                  <a:gd name="connsiteY16" fmla="*/ 331845 h 608556"/>
                  <a:gd name="connsiteX17" fmla="*/ 274656 w 584267"/>
                  <a:gd name="connsiteY17" fmla="*/ 367928 h 608556"/>
                  <a:gd name="connsiteX18" fmla="*/ 207690 w 584267"/>
                  <a:gd name="connsiteY18" fmla="*/ 289106 h 608556"/>
                  <a:gd name="connsiteX19" fmla="*/ 256098 w 584267"/>
                  <a:gd name="connsiteY19" fmla="*/ 289106 h 608556"/>
                  <a:gd name="connsiteX20" fmla="*/ 256098 w 584267"/>
                  <a:gd name="connsiteY20" fmla="*/ 390148 h 608556"/>
                  <a:gd name="connsiteX21" fmla="*/ 251413 w 584267"/>
                  <a:gd name="connsiteY21" fmla="*/ 397424 h 608556"/>
                  <a:gd name="connsiteX22" fmla="*/ 244230 w 584267"/>
                  <a:gd name="connsiteY22" fmla="*/ 397424 h 608556"/>
                  <a:gd name="connsiteX23" fmla="*/ 207690 w 584267"/>
                  <a:gd name="connsiteY23" fmla="*/ 354388 h 608556"/>
                  <a:gd name="connsiteX24" fmla="*/ 32007 w 584267"/>
                  <a:gd name="connsiteY24" fmla="*/ 259919 h 608556"/>
                  <a:gd name="connsiteX25" fmla="*/ 41076 w 584267"/>
                  <a:gd name="connsiteY25" fmla="*/ 266907 h 608556"/>
                  <a:gd name="connsiteX26" fmla="*/ 137781 w 584267"/>
                  <a:gd name="connsiteY26" fmla="*/ 344838 h 608556"/>
                  <a:gd name="connsiteX27" fmla="*/ 240315 w 584267"/>
                  <a:gd name="connsiteY27" fmla="*/ 447188 h 608556"/>
                  <a:gd name="connsiteX28" fmla="*/ 245936 w 584267"/>
                  <a:gd name="connsiteY28" fmla="*/ 484802 h 608556"/>
                  <a:gd name="connsiteX29" fmla="*/ 245936 w 584267"/>
                  <a:gd name="connsiteY29" fmla="*/ 592762 h 608556"/>
                  <a:gd name="connsiteX30" fmla="*/ 243854 w 584267"/>
                  <a:gd name="connsiteY30" fmla="*/ 601075 h 608556"/>
                  <a:gd name="connsiteX31" fmla="*/ 64914 w 584267"/>
                  <a:gd name="connsiteY31" fmla="*/ 379959 h 608556"/>
                  <a:gd name="connsiteX32" fmla="*/ 58668 w 584267"/>
                  <a:gd name="connsiteY32" fmla="*/ 368322 h 608556"/>
                  <a:gd name="connsiteX33" fmla="*/ 57523 w 584267"/>
                  <a:gd name="connsiteY33" fmla="*/ 381102 h 608556"/>
                  <a:gd name="connsiteX34" fmla="*/ 225637 w 584267"/>
                  <a:gd name="connsiteY34" fmla="*/ 608556 h 608556"/>
                  <a:gd name="connsiteX35" fmla="*/ 32852 w 584267"/>
                  <a:gd name="connsiteY35" fmla="*/ 465579 h 608556"/>
                  <a:gd name="connsiteX36" fmla="*/ 24108 w 584267"/>
                  <a:gd name="connsiteY36" fmla="*/ 266803 h 608556"/>
                  <a:gd name="connsiteX37" fmla="*/ 32007 w 584267"/>
                  <a:gd name="connsiteY37" fmla="*/ 259919 h 608556"/>
                  <a:gd name="connsiteX38" fmla="*/ 274656 w 584267"/>
                  <a:gd name="connsiteY38" fmla="*/ 196948 h 608556"/>
                  <a:gd name="connsiteX39" fmla="*/ 276946 w 584267"/>
                  <a:gd name="connsiteY39" fmla="*/ 196948 h 608556"/>
                  <a:gd name="connsiteX40" fmla="*/ 323064 w 584267"/>
                  <a:gd name="connsiteY40" fmla="*/ 243106 h 608556"/>
                  <a:gd name="connsiteX41" fmla="*/ 323064 w 584267"/>
                  <a:gd name="connsiteY41" fmla="*/ 270759 h 608556"/>
                  <a:gd name="connsiteX42" fmla="*/ 274656 w 584267"/>
                  <a:gd name="connsiteY42" fmla="*/ 270759 h 608556"/>
                  <a:gd name="connsiteX43" fmla="*/ 253808 w 584267"/>
                  <a:gd name="connsiteY43" fmla="*/ 196948 h 608556"/>
                  <a:gd name="connsiteX44" fmla="*/ 256098 w 584267"/>
                  <a:gd name="connsiteY44" fmla="*/ 196948 h 608556"/>
                  <a:gd name="connsiteX45" fmla="*/ 256098 w 584267"/>
                  <a:gd name="connsiteY45" fmla="*/ 270759 h 608556"/>
                  <a:gd name="connsiteX46" fmla="*/ 207690 w 584267"/>
                  <a:gd name="connsiteY46" fmla="*/ 270759 h 608556"/>
                  <a:gd name="connsiteX47" fmla="*/ 207690 w 584267"/>
                  <a:gd name="connsiteY47" fmla="*/ 243106 h 608556"/>
                  <a:gd name="connsiteX48" fmla="*/ 253808 w 584267"/>
                  <a:gd name="connsiteY48" fmla="*/ 196948 h 608556"/>
                  <a:gd name="connsiteX49" fmla="*/ 267670 w 584267"/>
                  <a:gd name="connsiteY49" fmla="*/ 0 h 608556"/>
                  <a:gd name="connsiteX50" fmla="*/ 312522 w 584267"/>
                  <a:gd name="connsiteY50" fmla="*/ 15795 h 608556"/>
                  <a:gd name="connsiteX51" fmla="*/ 445310 w 584267"/>
                  <a:gd name="connsiteY51" fmla="*/ 125946 h 608556"/>
                  <a:gd name="connsiteX52" fmla="*/ 479860 w 584267"/>
                  <a:gd name="connsiteY52" fmla="*/ 199622 h 608556"/>
                  <a:gd name="connsiteX53" fmla="*/ 479860 w 584267"/>
                  <a:gd name="connsiteY53" fmla="*/ 283378 h 608556"/>
                  <a:gd name="connsiteX54" fmla="*/ 406077 w 584267"/>
                  <a:gd name="connsiteY54" fmla="*/ 296992 h 608556"/>
                  <a:gd name="connsiteX55" fmla="*/ 406077 w 584267"/>
                  <a:gd name="connsiteY55" fmla="*/ 199622 h 608556"/>
                  <a:gd name="connsiteX56" fmla="*/ 398064 w 584267"/>
                  <a:gd name="connsiteY56" fmla="*/ 182580 h 608556"/>
                  <a:gd name="connsiteX57" fmla="*/ 267670 w 584267"/>
                  <a:gd name="connsiteY57" fmla="*/ 74403 h 608556"/>
                  <a:gd name="connsiteX58" fmla="*/ 137276 w 584267"/>
                  <a:gd name="connsiteY58" fmla="*/ 182580 h 608556"/>
                  <a:gd name="connsiteX59" fmla="*/ 129263 w 584267"/>
                  <a:gd name="connsiteY59" fmla="*/ 199622 h 608556"/>
                  <a:gd name="connsiteX60" fmla="*/ 129263 w 584267"/>
                  <a:gd name="connsiteY60" fmla="*/ 307383 h 608556"/>
                  <a:gd name="connsiteX61" fmla="*/ 55480 w 584267"/>
                  <a:gd name="connsiteY61" fmla="*/ 245657 h 608556"/>
                  <a:gd name="connsiteX62" fmla="*/ 55480 w 584267"/>
                  <a:gd name="connsiteY62" fmla="*/ 199622 h 608556"/>
                  <a:gd name="connsiteX63" fmla="*/ 90134 w 584267"/>
                  <a:gd name="connsiteY63" fmla="*/ 125946 h 608556"/>
                  <a:gd name="connsiteX64" fmla="*/ 222818 w 584267"/>
                  <a:gd name="connsiteY64" fmla="*/ 15795 h 608556"/>
                  <a:gd name="connsiteX65" fmla="*/ 267670 w 584267"/>
                  <a:gd name="connsiteY65" fmla="*/ 0 h 608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584267" h="608556">
                    <a:moveTo>
                      <a:pt x="582177" y="293917"/>
                    </a:moveTo>
                    <a:cubicBezTo>
                      <a:pt x="584155" y="294839"/>
                      <a:pt x="584753" y="297723"/>
                      <a:pt x="583869" y="302971"/>
                    </a:cubicBezTo>
                    <a:cubicBezTo>
                      <a:pt x="573043" y="369172"/>
                      <a:pt x="519229" y="585339"/>
                      <a:pt x="279094" y="594692"/>
                    </a:cubicBezTo>
                    <a:cubicBezTo>
                      <a:pt x="277324" y="594796"/>
                      <a:pt x="275763" y="594484"/>
                      <a:pt x="274201" y="594173"/>
                    </a:cubicBezTo>
                    <a:cubicBezTo>
                      <a:pt x="316982" y="575362"/>
                      <a:pt x="434083" y="514565"/>
                      <a:pt x="481444" y="395362"/>
                    </a:cubicBezTo>
                    <a:cubicBezTo>
                      <a:pt x="484046" y="388918"/>
                      <a:pt x="484567" y="383202"/>
                      <a:pt x="482901" y="382579"/>
                    </a:cubicBezTo>
                    <a:cubicBezTo>
                      <a:pt x="481236" y="382059"/>
                      <a:pt x="477385" y="386632"/>
                      <a:pt x="473950" y="392556"/>
                    </a:cubicBezTo>
                    <a:cubicBezTo>
                      <a:pt x="425444" y="474761"/>
                      <a:pt x="294811" y="562891"/>
                      <a:pt x="261711" y="583988"/>
                    </a:cubicBezTo>
                    <a:cubicBezTo>
                      <a:pt x="260566" y="581494"/>
                      <a:pt x="259837" y="578688"/>
                      <a:pt x="259837" y="575778"/>
                    </a:cubicBezTo>
                    <a:lnTo>
                      <a:pt x="259837" y="464577"/>
                    </a:lnTo>
                    <a:cubicBezTo>
                      <a:pt x="259837" y="453872"/>
                      <a:pt x="261711" y="436724"/>
                      <a:pt x="267019" y="427579"/>
                    </a:cubicBezTo>
                    <a:cubicBezTo>
                      <a:pt x="277220" y="409703"/>
                      <a:pt x="301785" y="380292"/>
                      <a:pt x="360492" y="347971"/>
                    </a:cubicBezTo>
                    <a:cubicBezTo>
                      <a:pt x="443556" y="302348"/>
                      <a:pt x="532448" y="319288"/>
                      <a:pt x="572210" y="296632"/>
                    </a:cubicBezTo>
                    <a:cubicBezTo>
                      <a:pt x="576842" y="294034"/>
                      <a:pt x="580199" y="292994"/>
                      <a:pt x="582177" y="293917"/>
                    </a:cubicBezTo>
                    <a:close/>
                    <a:moveTo>
                      <a:pt x="274656" y="289106"/>
                    </a:moveTo>
                    <a:lnTo>
                      <a:pt x="323064" y="289106"/>
                    </a:lnTo>
                    <a:lnTo>
                      <a:pt x="323064" y="331845"/>
                    </a:lnTo>
                    <a:cubicBezTo>
                      <a:pt x="302660" y="344427"/>
                      <a:pt x="286836" y="356698"/>
                      <a:pt x="274656" y="367928"/>
                    </a:cubicBezTo>
                    <a:close/>
                    <a:moveTo>
                      <a:pt x="207690" y="289106"/>
                    </a:moveTo>
                    <a:lnTo>
                      <a:pt x="256098" y="289106"/>
                    </a:lnTo>
                    <a:lnTo>
                      <a:pt x="256098" y="390148"/>
                    </a:lnTo>
                    <a:cubicBezTo>
                      <a:pt x="254328" y="392642"/>
                      <a:pt x="252767" y="395033"/>
                      <a:pt x="251413" y="397424"/>
                    </a:cubicBezTo>
                    <a:lnTo>
                      <a:pt x="244230" y="397424"/>
                    </a:lnTo>
                    <a:cubicBezTo>
                      <a:pt x="235798" y="384118"/>
                      <a:pt x="224034" y="369461"/>
                      <a:pt x="207690" y="354388"/>
                    </a:cubicBezTo>
                    <a:close/>
                    <a:moveTo>
                      <a:pt x="32007" y="259919"/>
                    </a:moveTo>
                    <a:cubicBezTo>
                      <a:pt x="34960" y="260049"/>
                      <a:pt x="38109" y="262491"/>
                      <a:pt x="41076" y="266907"/>
                    </a:cubicBezTo>
                    <a:cubicBezTo>
                      <a:pt x="52110" y="283325"/>
                      <a:pt x="77822" y="310445"/>
                      <a:pt x="137781" y="344838"/>
                    </a:cubicBezTo>
                    <a:cubicBezTo>
                      <a:pt x="205026" y="383388"/>
                      <a:pt x="230634" y="424328"/>
                      <a:pt x="240315" y="447188"/>
                    </a:cubicBezTo>
                    <a:cubicBezTo>
                      <a:pt x="244374" y="457059"/>
                      <a:pt x="245936" y="474204"/>
                      <a:pt x="245936" y="484802"/>
                    </a:cubicBezTo>
                    <a:lnTo>
                      <a:pt x="245936" y="592762"/>
                    </a:lnTo>
                    <a:cubicBezTo>
                      <a:pt x="245936" y="595879"/>
                      <a:pt x="245103" y="598685"/>
                      <a:pt x="243854" y="601075"/>
                    </a:cubicBezTo>
                    <a:cubicBezTo>
                      <a:pt x="202008" y="562006"/>
                      <a:pt x="87815" y="449889"/>
                      <a:pt x="64914" y="379959"/>
                    </a:cubicBezTo>
                    <a:cubicBezTo>
                      <a:pt x="62728" y="373413"/>
                      <a:pt x="60334" y="368010"/>
                      <a:pt x="58668" y="368322"/>
                    </a:cubicBezTo>
                    <a:cubicBezTo>
                      <a:pt x="56899" y="368529"/>
                      <a:pt x="56274" y="374244"/>
                      <a:pt x="57523" y="381102"/>
                    </a:cubicBezTo>
                    <a:cubicBezTo>
                      <a:pt x="79279" y="494777"/>
                      <a:pt x="177025" y="574890"/>
                      <a:pt x="225637" y="608556"/>
                    </a:cubicBezTo>
                    <a:cubicBezTo>
                      <a:pt x="154540" y="593490"/>
                      <a:pt x="100410" y="549744"/>
                      <a:pt x="32852" y="465579"/>
                    </a:cubicBezTo>
                    <a:cubicBezTo>
                      <a:pt x="-24400" y="394402"/>
                      <a:pt x="7037" y="304003"/>
                      <a:pt x="24108" y="266803"/>
                    </a:cubicBezTo>
                    <a:cubicBezTo>
                      <a:pt x="26294" y="261972"/>
                      <a:pt x="29053" y="259789"/>
                      <a:pt x="32007" y="259919"/>
                    </a:cubicBezTo>
                    <a:close/>
                    <a:moveTo>
                      <a:pt x="274656" y="196948"/>
                    </a:moveTo>
                    <a:lnTo>
                      <a:pt x="276946" y="196948"/>
                    </a:lnTo>
                    <a:cubicBezTo>
                      <a:pt x="302452" y="196948"/>
                      <a:pt x="323064" y="217636"/>
                      <a:pt x="323064" y="243106"/>
                    </a:cubicBezTo>
                    <a:lnTo>
                      <a:pt x="323064" y="270759"/>
                    </a:lnTo>
                    <a:lnTo>
                      <a:pt x="274656" y="270759"/>
                    </a:lnTo>
                    <a:close/>
                    <a:moveTo>
                      <a:pt x="253808" y="196948"/>
                    </a:moveTo>
                    <a:lnTo>
                      <a:pt x="256098" y="196948"/>
                    </a:lnTo>
                    <a:lnTo>
                      <a:pt x="256098" y="270759"/>
                    </a:lnTo>
                    <a:lnTo>
                      <a:pt x="207690" y="270759"/>
                    </a:lnTo>
                    <a:lnTo>
                      <a:pt x="207690" y="243106"/>
                    </a:lnTo>
                    <a:cubicBezTo>
                      <a:pt x="207690" y="217636"/>
                      <a:pt x="228302" y="196948"/>
                      <a:pt x="253808" y="196948"/>
                    </a:cubicBezTo>
                    <a:close/>
                    <a:moveTo>
                      <a:pt x="267670" y="0"/>
                    </a:moveTo>
                    <a:cubicBezTo>
                      <a:pt x="284321" y="0"/>
                      <a:pt x="300243" y="5611"/>
                      <a:pt x="312522" y="15795"/>
                    </a:cubicBezTo>
                    <a:lnTo>
                      <a:pt x="445310" y="125946"/>
                    </a:lnTo>
                    <a:cubicBezTo>
                      <a:pt x="465291" y="142572"/>
                      <a:pt x="479860" y="173539"/>
                      <a:pt x="479860" y="199622"/>
                    </a:cubicBezTo>
                    <a:lnTo>
                      <a:pt x="479860" y="283378"/>
                    </a:lnTo>
                    <a:cubicBezTo>
                      <a:pt x="457070" y="285976"/>
                      <a:pt x="431990" y="289613"/>
                      <a:pt x="406077" y="296992"/>
                    </a:cubicBezTo>
                    <a:lnTo>
                      <a:pt x="406077" y="199622"/>
                    </a:lnTo>
                    <a:cubicBezTo>
                      <a:pt x="406077" y="195258"/>
                      <a:pt x="401499" y="185386"/>
                      <a:pt x="398064" y="182580"/>
                    </a:cubicBezTo>
                    <a:lnTo>
                      <a:pt x="267670" y="74403"/>
                    </a:lnTo>
                    <a:lnTo>
                      <a:pt x="137276" y="182580"/>
                    </a:lnTo>
                    <a:cubicBezTo>
                      <a:pt x="133945" y="185386"/>
                      <a:pt x="129263" y="195258"/>
                      <a:pt x="129263" y="199622"/>
                    </a:cubicBezTo>
                    <a:lnTo>
                      <a:pt x="129263" y="307383"/>
                    </a:lnTo>
                    <a:cubicBezTo>
                      <a:pt x="82849" y="278702"/>
                      <a:pt x="63285" y="256984"/>
                      <a:pt x="55480" y="245657"/>
                    </a:cubicBezTo>
                    <a:lnTo>
                      <a:pt x="55480" y="199622"/>
                    </a:lnTo>
                    <a:cubicBezTo>
                      <a:pt x="55480" y="173539"/>
                      <a:pt x="70049" y="142572"/>
                      <a:pt x="90134" y="125946"/>
                    </a:cubicBezTo>
                    <a:lnTo>
                      <a:pt x="222818" y="15795"/>
                    </a:lnTo>
                    <a:cubicBezTo>
                      <a:pt x="235097" y="5611"/>
                      <a:pt x="251019" y="0"/>
                      <a:pt x="26767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5906436B-14D6-4EBF-9214-5F8963BB7513}"/>
                  </a:ext>
                </a:extLst>
              </p:cNvPr>
              <p:cNvCxnSpPr/>
              <p:nvPr/>
            </p:nvCxnSpPr>
            <p:spPr>
              <a:xfrm>
                <a:off x="6650462" y="5501821"/>
                <a:ext cx="1584176" cy="0"/>
              </a:xfrm>
              <a:prstGeom prst="line">
                <a:avLst/>
              </a:prstGeom>
              <a:ln cap="rnd">
                <a:solidFill>
                  <a:schemeClr val="bg1">
                    <a:lumMod val="50000"/>
                  </a:schemeClr>
                </a:solidFill>
                <a:prstDash val="dash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组合 9"/>
            <p:cNvGrpSpPr/>
            <p:nvPr/>
          </p:nvGrpSpPr>
          <p:grpSpPr>
            <a:xfrm>
              <a:off x="9118849" y="3645024"/>
              <a:ext cx="1584176" cy="1176570"/>
              <a:chOff x="9359186" y="4325251"/>
              <a:chExt cx="1584176" cy="1176570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D504E105-CC3B-4474-91A1-EF59839E058A}"/>
                  </a:ext>
                </a:extLst>
              </p:cNvPr>
              <p:cNvSpPr/>
              <p:nvPr/>
            </p:nvSpPr>
            <p:spPr>
              <a:xfrm>
                <a:off x="9794580" y="4325251"/>
                <a:ext cx="713388" cy="71338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" name="任意多边形: 形状 98">
                <a:extLst>
                  <a:ext uri="{FF2B5EF4-FFF2-40B4-BE49-F238E27FC236}">
                    <a16:creationId xmlns:a16="http://schemas.microsoft.com/office/drawing/2014/main" id="{B19D65C2-6527-4D6D-9944-FCA889E1EA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20225" y="4547247"/>
                <a:ext cx="262098" cy="261662"/>
              </a:xfrm>
              <a:custGeom>
                <a:avLst/>
                <a:gdLst>
                  <a:gd name="T0" fmla="*/ 485 w 485"/>
                  <a:gd name="T1" fmla="*/ 230 h 485"/>
                  <a:gd name="T2" fmla="*/ 430 w 485"/>
                  <a:gd name="T3" fmla="*/ 175 h 485"/>
                  <a:gd name="T4" fmla="*/ 406 w 485"/>
                  <a:gd name="T5" fmla="*/ 175 h 485"/>
                  <a:gd name="T6" fmla="*/ 462 w 485"/>
                  <a:gd name="T7" fmla="*/ 119 h 485"/>
                  <a:gd name="T8" fmla="*/ 405 w 485"/>
                  <a:gd name="T9" fmla="*/ 62 h 485"/>
                  <a:gd name="T10" fmla="*/ 327 w 485"/>
                  <a:gd name="T11" fmla="*/ 62 h 485"/>
                  <a:gd name="T12" fmla="*/ 310 w 485"/>
                  <a:gd name="T13" fmla="*/ 79 h 485"/>
                  <a:gd name="T14" fmla="*/ 310 w 485"/>
                  <a:gd name="T15" fmla="*/ 0 h 485"/>
                  <a:gd name="T16" fmla="*/ 230 w 485"/>
                  <a:gd name="T17" fmla="*/ 0 h 485"/>
                  <a:gd name="T18" fmla="*/ 175 w 485"/>
                  <a:gd name="T19" fmla="*/ 55 h 485"/>
                  <a:gd name="T20" fmla="*/ 175 w 485"/>
                  <a:gd name="T21" fmla="*/ 79 h 485"/>
                  <a:gd name="T22" fmla="*/ 119 w 485"/>
                  <a:gd name="T23" fmla="*/ 23 h 485"/>
                  <a:gd name="T24" fmla="*/ 62 w 485"/>
                  <a:gd name="T25" fmla="*/ 80 h 485"/>
                  <a:gd name="T26" fmla="*/ 62 w 485"/>
                  <a:gd name="T27" fmla="*/ 158 h 485"/>
                  <a:gd name="T28" fmla="*/ 79 w 485"/>
                  <a:gd name="T29" fmla="*/ 175 h 485"/>
                  <a:gd name="T30" fmla="*/ 0 w 485"/>
                  <a:gd name="T31" fmla="*/ 175 h 485"/>
                  <a:gd name="T32" fmla="*/ 0 w 485"/>
                  <a:gd name="T33" fmla="*/ 255 h 485"/>
                  <a:gd name="T34" fmla="*/ 55 w 485"/>
                  <a:gd name="T35" fmla="*/ 310 h 485"/>
                  <a:gd name="T36" fmla="*/ 79 w 485"/>
                  <a:gd name="T37" fmla="*/ 310 h 485"/>
                  <a:gd name="T38" fmla="*/ 23 w 485"/>
                  <a:gd name="T39" fmla="*/ 366 h 485"/>
                  <a:gd name="T40" fmla="*/ 80 w 485"/>
                  <a:gd name="T41" fmla="*/ 423 h 485"/>
                  <a:gd name="T42" fmla="*/ 158 w 485"/>
                  <a:gd name="T43" fmla="*/ 423 h 485"/>
                  <a:gd name="T44" fmla="*/ 175 w 485"/>
                  <a:gd name="T45" fmla="*/ 406 h 485"/>
                  <a:gd name="T46" fmla="*/ 175 w 485"/>
                  <a:gd name="T47" fmla="*/ 485 h 485"/>
                  <a:gd name="T48" fmla="*/ 255 w 485"/>
                  <a:gd name="T49" fmla="*/ 485 h 485"/>
                  <a:gd name="T50" fmla="*/ 310 w 485"/>
                  <a:gd name="T51" fmla="*/ 430 h 485"/>
                  <a:gd name="T52" fmla="*/ 310 w 485"/>
                  <a:gd name="T53" fmla="*/ 406 h 485"/>
                  <a:gd name="T54" fmla="*/ 366 w 485"/>
                  <a:gd name="T55" fmla="*/ 462 h 485"/>
                  <a:gd name="T56" fmla="*/ 423 w 485"/>
                  <a:gd name="T57" fmla="*/ 405 h 485"/>
                  <a:gd name="T58" fmla="*/ 423 w 485"/>
                  <a:gd name="T59" fmla="*/ 327 h 485"/>
                  <a:gd name="T60" fmla="*/ 406 w 485"/>
                  <a:gd name="T61" fmla="*/ 310 h 485"/>
                  <a:gd name="T62" fmla="*/ 485 w 485"/>
                  <a:gd name="T63" fmla="*/ 310 h 485"/>
                  <a:gd name="T64" fmla="*/ 485 w 485"/>
                  <a:gd name="T65" fmla="*/ 230 h 485"/>
                  <a:gd name="T66" fmla="*/ 243 w 485"/>
                  <a:gd name="T67" fmla="*/ 343 h 485"/>
                  <a:gd name="T68" fmla="*/ 143 w 485"/>
                  <a:gd name="T69" fmla="*/ 243 h 485"/>
                  <a:gd name="T70" fmla="*/ 243 w 485"/>
                  <a:gd name="T71" fmla="*/ 143 h 485"/>
                  <a:gd name="T72" fmla="*/ 343 w 485"/>
                  <a:gd name="T73" fmla="*/ 243 h 485"/>
                  <a:gd name="T74" fmla="*/ 243 w 485"/>
                  <a:gd name="T75" fmla="*/ 343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85" h="485">
                    <a:moveTo>
                      <a:pt x="485" y="230"/>
                    </a:moveTo>
                    <a:cubicBezTo>
                      <a:pt x="485" y="200"/>
                      <a:pt x="460" y="175"/>
                      <a:pt x="430" y="175"/>
                    </a:cubicBezTo>
                    <a:lnTo>
                      <a:pt x="406" y="175"/>
                    </a:lnTo>
                    <a:lnTo>
                      <a:pt x="462" y="119"/>
                    </a:lnTo>
                    <a:lnTo>
                      <a:pt x="405" y="62"/>
                    </a:lnTo>
                    <a:cubicBezTo>
                      <a:pt x="384" y="41"/>
                      <a:pt x="349" y="41"/>
                      <a:pt x="327" y="62"/>
                    </a:cubicBezTo>
                    <a:lnTo>
                      <a:pt x="310" y="79"/>
                    </a:lnTo>
                    <a:lnTo>
                      <a:pt x="310" y="0"/>
                    </a:lnTo>
                    <a:lnTo>
                      <a:pt x="230" y="0"/>
                    </a:lnTo>
                    <a:cubicBezTo>
                      <a:pt x="200" y="0"/>
                      <a:pt x="175" y="25"/>
                      <a:pt x="175" y="55"/>
                    </a:cubicBezTo>
                    <a:lnTo>
                      <a:pt x="175" y="79"/>
                    </a:lnTo>
                    <a:lnTo>
                      <a:pt x="119" y="23"/>
                    </a:lnTo>
                    <a:lnTo>
                      <a:pt x="62" y="80"/>
                    </a:lnTo>
                    <a:cubicBezTo>
                      <a:pt x="41" y="102"/>
                      <a:pt x="41" y="137"/>
                      <a:pt x="62" y="158"/>
                    </a:cubicBezTo>
                    <a:lnTo>
                      <a:pt x="79" y="175"/>
                    </a:lnTo>
                    <a:lnTo>
                      <a:pt x="0" y="175"/>
                    </a:lnTo>
                    <a:lnTo>
                      <a:pt x="0" y="255"/>
                    </a:lnTo>
                    <a:cubicBezTo>
                      <a:pt x="0" y="286"/>
                      <a:pt x="25" y="310"/>
                      <a:pt x="55" y="310"/>
                    </a:cubicBezTo>
                    <a:lnTo>
                      <a:pt x="79" y="310"/>
                    </a:lnTo>
                    <a:lnTo>
                      <a:pt x="23" y="366"/>
                    </a:lnTo>
                    <a:lnTo>
                      <a:pt x="80" y="423"/>
                    </a:lnTo>
                    <a:cubicBezTo>
                      <a:pt x="102" y="445"/>
                      <a:pt x="137" y="445"/>
                      <a:pt x="158" y="423"/>
                    </a:cubicBezTo>
                    <a:lnTo>
                      <a:pt x="175" y="406"/>
                    </a:lnTo>
                    <a:lnTo>
                      <a:pt x="175" y="485"/>
                    </a:lnTo>
                    <a:lnTo>
                      <a:pt x="255" y="485"/>
                    </a:lnTo>
                    <a:cubicBezTo>
                      <a:pt x="286" y="485"/>
                      <a:pt x="310" y="460"/>
                      <a:pt x="310" y="430"/>
                    </a:cubicBezTo>
                    <a:lnTo>
                      <a:pt x="310" y="406"/>
                    </a:lnTo>
                    <a:lnTo>
                      <a:pt x="366" y="462"/>
                    </a:lnTo>
                    <a:lnTo>
                      <a:pt x="423" y="405"/>
                    </a:lnTo>
                    <a:cubicBezTo>
                      <a:pt x="445" y="384"/>
                      <a:pt x="445" y="349"/>
                      <a:pt x="423" y="327"/>
                    </a:cubicBezTo>
                    <a:lnTo>
                      <a:pt x="406" y="310"/>
                    </a:lnTo>
                    <a:lnTo>
                      <a:pt x="485" y="310"/>
                    </a:lnTo>
                    <a:lnTo>
                      <a:pt x="485" y="230"/>
                    </a:lnTo>
                    <a:close/>
                    <a:moveTo>
                      <a:pt x="243" y="343"/>
                    </a:moveTo>
                    <a:cubicBezTo>
                      <a:pt x="187" y="343"/>
                      <a:pt x="143" y="298"/>
                      <a:pt x="143" y="243"/>
                    </a:cubicBezTo>
                    <a:cubicBezTo>
                      <a:pt x="143" y="187"/>
                      <a:pt x="187" y="143"/>
                      <a:pt x="243" y="143"/>
                    </a:cubicBezTo>
                    <a:cubicBezTo>
                      <a:pt x="298" y="143"/>
                      <a:pt x="343" y="187"/>
                      <a:pt x="343" y="243"/>
                    </a:cubicBezTo>
                    <a:cubicBezTo>
                      <a:pt x="343" y="298"/>
                      <a:pt x="298" y="343"/>
                      <a:pt x="243" y="34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98C5C596-498E-4A4F-8385-D8392F45D8C9}"/>
                  </a:ext>
                </a:extLst>
              </p:cNvPr>
              <p:cNvCxnSpPr/>
              <p:nvPr/>
            </p:nvCxnSpPr>
            <p:spPr>
              <a:xfrm>
                <a:off x="9359186" y="5501821"/>
                <a:ext cx="1584176" cy="0"/>
              </a:xfrm>
              <a:prstGeom prst="line">
                <a:avLst/>
              </a:prstGeom>
              <a:ln cap="rnd">
                <a:solidFill>
                  <a:schemeClr val="bg1">
                    <a:lumMod val="50000"/>
                  </a:schemeClr>
                </a:solidFill>
                <a:prstDash val="dash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6F5BB098-4000-47E4-B146-6551D7E19199}"/>
              </a:ext>
            </a:extLst>
          </p:cNvPr>
          <p:cNvSpPr/>
          <p:nvPr/>
        </p:nvSpPr>
        <p:spPr>
          <a:xfrm>
            <a:off x="7727127" y="1384300"/>
            <a:ext cx="3075283" cy="2489200"/>
          </a:xfrm>
          <a:prstGeom prst="rect">
            <a:avLst/>
          </a:prstGeom>
          <a:solidFill>
            <a:schemeClr val="accent1">
              <a:alpha val="90000"/>
            </a:schemeClr>
          </a:solidFill>
        </p:spPr>
        <p:txBody>
          <a:bodyPr wrap="none" anchor="ctr">
            <a:norm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8273066" y="2071824"/>
            <a:ext cx="2112990" cy="111415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64" name="组合 63"/>
          <p:cNvGrpSpPr/>
          <p:nvPr/>
        </p:nvGrpSpPr>
        <p:grpSpPr>
          <a:xfrm>
            <a:off x="1254510" y="298903"/>
            <a:ext cx="3766991" cy="758481"/>
            <a:chOff x="2976152" y="4555718"/>
            <a:chExt cx="3766991" cy="758481"/>
          </a:xfrm>
        </p:grpSpPr>
        <p:sp>
          <p:nvSpPr>
            <p:cNvPr id="65" name="文本框 64"/>
            <p:cNvSpPr txBox="1"/>
            <p:nvPr/>
          </p:nvSpPr>
          <p:spPr>
            <a:xfrm>
              <a:off x="2976152" y="5067978"/>
              <a:ext cx="376699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2976152" y="4555718"/>
              <a:ext cx="26084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bg1">
                      <a:lumMod val="75000"/>
                    </a:schemeClr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  <a:sym typeface="+mn-lt"/>
                </a:rPr>
                <a:t>工作整体思路</a:t>
              </a:r>
            </a:p>
          </p:txBody>
        </p:sp>
      </p:grpSp>
      <p:sp>
        <p:nvSpPr>
          <p:cNvPr id="67" name="矩形 66"/>
          <p:cNvSpPr/>
          <p:nvPr/>
        </p:nvSpPr>
        <p:spPr>
          <a:xfrm>
            <a:off x="376862" y="85808"/>
            <a:ext cx="8149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01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925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7286"/>
            <a:ext cx="12192000" cy="686528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0" y="-7286"/>
            <a:ext cx="12192000" cy="6858000"/>
          </a:xfrm>
          <a:prstGeom prst="rect">
            <a:avLst/>
          </a:prstGeom>
          <a:solidFill>
            <a:schemeClr val="tx1">
              <a:alpha val="5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493963" y="2478156"/>
            <a:ext cx="3214341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cs typeface="+mn-ea"/>
                <a:sym typeface="+mn-lt"/>
              </a:rPr>
              <a:t>工作目标展示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903684" y="1196595"/>
            <a:ext cx="4277323" cy="4129835"/>
            <a:chOff x="816598" y="1094995"/>
            <a:chExt cx="4277323" cy="4129835"/>
          </a:xfrm>
        </p:grpSpPr>
        <p:grpSp>
          <p:nvGrpSpPr>
            <p:cNvPr id="2" name="组合 1"/>
            <p:cNvGrpSpPr/>
            <p:nvPr/>
          </p:nvGrpSpPr>
          <p:grpSpPr>
            <a:xfrm>
              <a:off x="816598" y="2124418"/>
              <a:ext cx="4251923" cy="3100412"/>
              <a:chOff x="1059240" y="3129125"/>
              <a:chExt cx="4251923" cy="3100412"/>
            </a:xfrm>
          </p:grpSpPr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059240" y="3129125"/>
                <a:ext cx="2357196" cy="2032066"/>
              </a:xfrm>
              <a:custGeom>
                <a:avLst/>
                <a:gdLst>
                  <a:gd name="connsiteX0" fmla="*/ 508017 w 2357196"/>
                  <a:gd name="connsiteY0" fmla="*/ 0 h 2032066"/>
                  <a:gd name="connsiteX1" fmla="*/ 1849180 w 2357196"/>
                  <a:gd name="connsiteY1" fmla="*/ 0 h 2032066"/>
                  <a:gd name="connsiteX2" fmla="*/ 2357196 w 2357196"/>
                  <a:gd name="connsiteY2" fmla="*/ 1016033 h 2032066"/>
                  <a:gd name="connsiteX3" fmla="*/ 1849180 w 2357196"/>
                  <a:gd name="connsiteY3" fmla="*/ 2032066 h 2032066"/>
                  <a:gd name="connsiteX4" fmla="*/ 508017 w 2357196"/>
                  <a:gd name="connsiteY4" fmla="*/ 2032066 h 2032066"/>
                  <a:gd name="connsiteX5" fmla="*/ 0 w 2357196"/>
                  <a:gd name="connsiteY5" fmla="*/ 1016033 h 2032066"/>
                  <a:gd name="connsiteX6" fmla="*/ 508017 w 2357196"/>
                  <a:gd name="connsiteY6" fmla="*/ 0 h 2032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57196" h="2032066">
                    <a:moveTo>
                      <a:pt x="508017" y="0"/>
                    </a:moveTo>
                    <a:lnTo>
                      <a:pt x="1849180" y="0"/>
                    </a:lnTo>
                    <a:lnTo>
                      <a:pt x="2357196" y="1016033"/>
                    </a:lnTo>
                    <a:lnTo>
                      <a:pt x="1849180" y="2032066"/>
                    </a:lnTo>
                    <a:lnTo>
                      <a:pt x="508017" y="2032066"/>
                    </a:lnTo>
                    <a:lnTo>
                      <a:pt x="0" y="1016033"/>
                    </a:lnTo>
                    <a:lnTo>
                      <a:pt x="508017" y="0"/>
                    </a:lnTo>
                    <a:close/>
                  </a:path>
                </a:pathLst>
              </a:custGeom>
            </p:spPr>
          </p:pic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2953967" y="4197471"/>
                <a:ext cx="2357196" cy="2032066"/>
              </a:xfrm>
              <a:custGeom>
                <a:avLst/>
                <a:gdLst>
                  <a:gd name="connsiteX0" fmla="*/ 508017 w 2357196"/>
                  <a:gd name="connsiteY0" fmla="*/ 0 h 2032066"/>
                  <a:gd name="connsiteX1" fmla="*/ 1849180 w 2357196"/>
                  <a:gd name="connsiteY1" fmla="*/ 0 h 2032066"/>
                  <a:gd name="connsiteX2" fmla="*/ 2357196 w 2357196"/>
                  <a:gd name="connsiteY2" fmla="*/ 1016033 h 2032066"/>
                  <a:gd name="connsiteX3" fmla="*/ 1849180 w 2357196"/>
                  <a:gd name="connsiteY3" fmla="*/ 2032066 h 2032066"/>
                  <a:gd name="connsiteX4" fmla="*/ 508017 w 2357196"/>
                  <a:gd name="connsiteY4" fmla="*/ 2032066 h 2032066"/>
                  <a:gd name="connsiteX5" fmla="*/ 0 w 2357196"/>
                  <a:gd name="connsiteY5" fmla="*/ 1016033 h 2032066"/>
                  <a:gd name="connsiteX6" fmla="*/ 508017 w 2357196"/>
                  <a:gd name="connsiteY6" fmla="*/ 0 h 2032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57196" h="2032066">
                    <a:moveTo>
                      <a:pt x="508017" y="0"/>
                    </a:moveTo>
                    <a:lnTo>
                      <a:pt x="1849180" y="0"/>
                    </a:lnTo>
                    <a:lnTo>
                      <a:pt x="2357196" y="1016033"/>
                    </a:lnTo>
                    <a:lnTo>
                      <a:pt x="1849180" y="2032066"/>
                    </a:lnTo>
                    <a:lnTo>
                      <a:pt x="508017" y="2032066"/>
                    </a:lnTo>
                    <a:lnTo>
                      <a:pt x="0" y="1016033"/>
                    </a:lnTo>
                    <a:lnTo>
                      <a:pt x="508017" y="0"/>
                    </a:lnTo>
                    <a:close/>
                  </a:path>
                </a:pathLst>
              </a:custGeom>
            </p:spPr>
          </p:pic>
        </p:grpSp>
        <p:sp>
          <p:nvSpPr>
            <p:cNvPr id="40" name="六边形 39"/>
            <p:cNvSpPr/>
            <p:nvPr/>
          </p:nvSpPr>
          <p:spPr>
            <a:xfrm>
              <a:off x="2736725" y="1094995"/>
              <a:ext cx="2357196" cy="2032066"/>
            </a:xfrm>
            <a:prstGeom prst="hexagon">
              <a:avLst/>
            </a:prstGeom>
            <a:solidFill>
              <a:srgbClr val="E9232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283598" y="1622503"/>
              <a:ext cx="1543907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6600" dirty="0">
                  <a:solidFill>
                    <a:schemeClr val="bg1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493963" y="3245908"/>
            <a:ext cx="4448323" cy="8867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此处添加详细文本描述，文字内容建议与标题相关尽量简洁生动……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697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07300" y="0"/>
            <a:ext cx="45847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Picture 22" descr="iPhone6_mockup_front_white.png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6437" y="502757"/>
            <a:ext cx="3726426" cy="5852486"/>
          </a:xfrm>
          <a:prstGeom prst="rect">
            <a:avLst/>
          </a:prstGeom>
        </p:spPr>
      </p:pic>
      <p:pic>
        <p:nvPicPr>
          <p:cNvPr id="12" name="图片占位符 11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6021" y="1407886"/>
            <a:ext cx="2254879" cy="4015014"/>
          </a:xfrm>
          <a:effectLst>
            <a:innerShdw blurRad="114300">
              <a:prstClr val="black"/>
            </a:innerShdw>
          </a:effectLst>
        </p:spPr>
      </p:pic>
      <p:sp>
        <p:nvSpPr>
          <p:cNvPr id="17" name="Shape 2645"/>
          <p:cNvSpPr/>
          <p:nvPr/>
        </p:nvSpPr>
        <p:spPr>
          <a:xfrm>
            <a:off x="1302485" y="2263200"/>
            <a:ext cx="379308" cy="275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20250"/>
                </a:moveTo>
                <a:lnTo>
                  <a:pt x="2740" y="17504"/>
                </a:lnTo>
                <a:cubicBezTo>
                  <a:pt x="2807" y="17526"/>
                  <a:pt x="2874" y="17550"/>
                  <a:pt x="2945" y="17550"/>
                </a:cubicBezTo>
                <a:lnTo>
                  <a:pt x="18655" y="17550"/>
                </a:lnTo>
                <a:cubicBezTo>
                  <a:pt x="18726" y="17550"/>
                  <a:pt x="18793" y="17526"/>
                  <a:pt x="18860" y="17504"/>
                </a:cubicBezTo>
                <a:lnTo>
                  <a:pt x="20192" y="20250"/>
                </a:lnTo>
                <a:cubicBezTo>
                  <a:pt x="20192" y="20250"/>
                  <a:pt x="1408" y="20250"/>
                  <a:pt x="1408" y="20250"/>
                </a:cubicBezTo>
                <a:close/>
                <a:moveTo>
                  <a:pt x="2945" y="1350"/>
                </a:moveTo>
                <a:lnTo>
                  <a:pt x="18655" y="1350"/>
                </a:lnTo>
                <a:lnTo>
                  <a:pt x="18655" y="16200"/>
                </a:lnTo>
                <a:lnTo>
                  <a:pt x="2945" y="16200"/>
                </a:lnTo>
                <a:cubicBezTo>
                  <a:pt x="2945" y="16200"/>
                  <a:pt x="2945" y="1350"/>
                  <a:pt x="2945" y="1350"/>
                </a:cubicBezTo>
                <a:close/>
                <a:moveTo>
                  <a:pt x="21510" y="20558"/>
                </a:moveTo>
                <a:lnTo>
                  <a:pt x="21518" y="20551"/>
                </a:lnTo>
                <a:lnTo>
                  <a:pt x="19591" y="16577"/>
                </a:lnTo>
                <a:cubicBezTo>
                  <a:pt x="19617" y="16457"/>
                  <a:pt x="19636" y="16332"/>
                  <a:pt x="19636" y="16200"/>
                </a:cubicBezTo>
                <a:lnTo>
                  <a:pt x="19636" y="1350"/>
                </a:lnTo>
                <a:cubicBezTo>
                  <a:pt x="19636" y="605"/>
                  <a:pt x="19197" y="0"/>
                  <a:pt x="18655" y="0"/>
                </a:cubicBezTo>
                <a:lnTo>
                  <a:pt x="2945" y="0"/>
                </a:lnTo>
                <a:cubicBezTo>
                  <a:pt x="2403" y="0"/>
                  <a:pt x="1964" y="605"/>
                  <a:pt x="1964" y="1350"/>
                </a:cubicBezTo>
                <a:lnTo>
                  <a:pt x="1964" y="16200"/>
                </a:lnTo>
                <a:cubicBezTo>
                  <a:pt x="1964" y="16332"/>
                  <a:pt x="1983" y="16457"/>
                  <a:pt x="2009" y="16577"/>
                </a:cubicBezTo>
                <a:lnTo>
                  <a:pt x="82" y="20551"/>
                </a:lnTo>
                <a:lnTo>
                  <a:pt x="90" y="20558"/>
                </a:lnTo>
                <a:cubicBezTo>
                  <a:pt x="38" y="20665"/>
                  <a:pt x="0" y="20787"/>
                  <a:pt x="0" y="20925"/>
                </a:cubicBezTo>
                <a:cubicBezTo>
                  <a:pt x="0" y="21298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298"/>
                  <a:pt x="21600" y="20925"/>
                </a:cubicBezTo>
                <a:cubicBezTo>
                  <a:pt x="21600" y="20787"/>
                  <a:pt x="21562" y="20665"/>
                  <a:pt x="21510" y="20558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sp>
        <p:nvSpPr>
          <p:cNvPr id="18" name="Shape 2688"/>
          <p:cNvSpPr/>
          <p:nvPr/>
        </p:nvSpPr>
        <p:spPr>
          <a:xfrm>
            <a:off x="1302485" y="3350713"/>
            <a:ext cx="379308" cy="3793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309"/>
                </a:moveTo>
                <a:cubicBezTo>
                  <a:pt x="20618" y="10851"/>
                  <a:pt x="20178" y="11291"/>
                  <a:pt x="19636" y="11291"/>
                </a:cubicBezTo>
                <a:lnTo>
                  <a:pt x="19636" y="7364"/>
                </a:lnTo>
                <a:cubicBezTo>
                  <a:pt x="20178" y="7364"/>
                  <a:pt x="20618" y="7804"/>
                  <a:pt x="20618" y="8345"/>
                </a:cubicBezTo>
                <a:cubicBezTo>
                  <a:pt x="20618" y="8345"/>
                  <a:pt x="20618" y="10309"/>
                  <a:pt x="20618" y="10309"/>
                </a:cubicBezTo>
                <a:close/>
                <a:moveTo>
                  <a:pt x="18655" y="17182"/>
                </a:moveTo>
                <a:cubicBezTo>
                  <a:pt x="18655" y="17453"/>
                  <a:pt x="18434" y="17673"/>
                  <a:pt x="18164" y="17673"/>
                </a:cubicBezTo>
                <a:cubicBezTo>
                  <a:pt x="17893" y="17673"/>
                  <a:pt x="17673" y="17453"/>
                  <a:pt x="17673" y="17182"/>
                </a:cubicBezTo>
                <a:lnTo>
                  <a:pt x="17673" y="1473"/>
                </a:lnTo>
                <a:cubicBezTo>
                  <a:pt x="17673" y="1202"/>
                  <a:pt x="17893" y="982"/>
                  <a:pt x="18164" y="982"/>
                </a:cubicBezTo>
                <a:cubicBezTo>
                  <a:pt x="18434" y="982"/>
                  <a:pt x="18655" y="1202"/>
                  <a:pt x="18655" y="1473"/>
                </a:cubicBezTo>
                <a:cubicBezTo>
                  <a:pt x="18655" y="1473"/>
                  <a:pt x="18655" y="17182"/>
                  <a:pt x="18655" y="17182"/>
                </a:cubicBezTo>
                <a:close/>
                <a:moveTo>
                  <a:pt x="16691" y="15788"/>
                </a:moveTo>
                <a:lnTo>
                  <a:pt x="2945" y="11745"/>
                </a:lnTo>
                <a:lnTo>
                  <a:pt x="2945" y="6910"/>
                </a:lnTo>
                <a:lnTo>
                  <a:pt x="16691" y="2867"/>
                </a:lnTo>
                <a:cubicBezTo>
                  <a:pt x="16691" y="2867"/>
                  <a:pt x="16691" y="15788"/>
                  <a:pt x="16691" y="15788"/>
                </a:cubicBezTo>
                <a:close/>
                <a:moveTo>
                  <a:pt x="8251" y="18655"/>
                </a:moveTo>
                <a:lnTo>
                  <a:pt x="5357" y="18655"/>
                </a:lnTo>
                <a:lnTo>
                  <a:pt x="4126" y="13116"/>
                </a:lnTo>
                <a:lnTo>
                  <a:pt x="7167" y="14010"/>
                </a:lnTo>
                <a:cubicBezTo>
                  <a:pt x="7167" y="14010"/>
                  <a:pt x="8251" y="18655"/>
                  <a:pt x="8251" y="18655"/>
                </a:cubicBezTo>
                <a:close/>
                <a:moveTo>
                  <a:pt x="8709" y="20618"/>
                </a:moveTo>
                <a:lnTo>
                  <a:pt x="5794" y="20618"/>
                </a:lnTo>
                <a:lnTo>
                  <a:pt x="5576" y="19636"/>
                </a:lnTo>
                <a:lnTo>
                  <a:pt x="8479" y="19636"/>
                </a:lnTo>
                <a:cubicBezTo>
                  <a:pt x="8479" y="19636"/>
                  <a:pt x="8709" y="20618"/>
                  <a:pt x="8709" y="20618"/>
                </a:cubicBezTo>
                <a:close/>
                <a:moveTo>
                  <a:pt x="1964" y="11782"/>
                </a:moveTo>
                <a:lnTo>
                  <a:pt x="982" y="11782"/>
                </a:lnTo>
                <a:lnTo>
                  <a:pt x="982" y="6873"/>
                </a:lnTo>
                <a:lnTo>
                  <a:pt x="1964" y="6873"/>
                </a:lnTo>
                <a:cubicBezTo>
                  <a:pt x="1964" y="6873"/>
                  <a:pt x="1964" y="11782"/>
                  <a:pt x="1964" y="11782"/>
                </a:cubicBezTo>
                <a:close/>
                <a:moveTo>
                  <a:pt x="19636" y="6382"/>
                </a:moveTo>
                <a:lnTo>
                  <a:pt x="19636" y="1473"/>
                </a:lnTo>
                <a:cubicBezTo>
                  <a:pt x="19636" y="659"/>
                  <a:pt x="18977" y="0"/>
                  <a:pt x="18164" y="0"/>
                </a:cubicBezTo>
                <a:cubicBezTo>
                  <a:pt x="17350" y="0"/>
                  <a:pt x="16691" y="659"/>
                  <a:pt x="16691" y="1473"/>
                </a:cubicBezTo>
                <a:lnTo>
                  <a:pt x="16691" y="1844"/>
                </a:lnTo>
                <a:lnTo>
                  <a:pt x="2459" y="6029"/>
                </a:lnTo>
                <a:cubicBezTo>
                  <a:pt x="2313" y="5944"/>
                  <a:pt x="2145" y="5891"/>
                  <a:pt x="1964" y="5891"/>
                </a:cubicBez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11782"/>
                </a:lnTo>
                <a:cubicBezTo>
                  <a:pt x="0" y="12324"/>
                  <a:pt x="440" y="12764"/>
                  <a:pt x="982" y="12764"/>
                </a:cubicBezTo>
                <a:lnTo>
                  <a:pt x="1964" y="12764"/>
                </a:lnTo>
                <a:cubicBezTo>
                  <a:pt x="2145" y="12764"/>
                  <a:pt x="2313" y="12711"/>
                  <a:pt x="2458" y="12626"/>
                </a:cubicBezTo>
                <a:lnTo>
                  <a:pt x="3050" y="12799"/>
                </a:lnTo>
                <a:lnTo>
                  <a:pt x="4921" y="21216"/>
                </a:lnTo>
                <a:lnTo>
                  <a:pt x="4930" y="21214"/>
                </a:lnTo>
                <a:cubicBezTo>
                  <a:pt x="4979" y="21433"/>
                  <a:pt x="5166" y="21600"/>
                  <a:pt x="5400" y="21600"/>
                </a:cubicBezTo>
                <a:lnTo>
                  <a:pt x="9327" y="21600"/>
                </a:lnTo>
                <a:cubicBezTo>
                  <a:pt x="9598" y="21600"/>
                  <a:pt x="9818" y="21381"/>
                  <a:pt x="9818" y="21109"/>
                </a:cubicBezTo>
                <a:cubicBezTo>
                  <a:pt x="9818" y="21072"/>
                  <a:pt x="9805" y="21039"/>
                  <a:pt x="9797" y="21005"/>
                </a:cubicBezTo>
                <a:lnTo>
                  <a:pt x="9806" y="21003"/>
                </a:lnTo>
                <a:lnTo>
                  <a:pt x="8249" y="14329"/>
                </a:lnTo>
                <a:lnTo>
                  <a:pt x="16691" y="16811"/>
                </a:lnTo>
                <a:lnTo>
                  <a:pt x="16691" y="17182"/>
                </a:lnTo>
                <a:cubicBezTo>
                  <a:pt x="16691" y="17995"/>
                  <a:pt x="17350" y="18655"/>
                  <a:pt x="18164" y="18655"/>
                </a:cubicBezTo>
                <a:cubicBezTo>
                  <a:pt x="18977" y="18655"/>
                  <a:pt x="19636" y="17995"/>
                  <a:pt x="19636" y="17182"/>
                </a:cubicBezTo>
                <a:lnTo>
                  <a:pt x="19636" y="12273"/>
                </a:lnTo>
                <a:cubicBezTo>
                  <a:pt x="20721" y="12273"/>
                  <a:pt x="21600" y="11394"/>
                  <a:pt x="21600" y="10309"/>
                </a:cubicBezTo>
                <a:lnTo>
                  <a:pt x="21600" y="8345"/>
                </a:lnTo>
                <a:cubicBezTo>
                  <a:pt x="21600" y="7261"/>
                  <a:pt x="20721" y="6382"/>
                  <a:pt x="19636" y="6382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sp>
        <p:nvSpPr>
          <p:cNvPr id="19" name="Shape 2784"/>
          <p:cNvSpPr/>
          <p:nvPr/>
        </p:nvSpPr>
        <p:spPr>
          <a:xfrm>
            <a:off x="1302485" y="4542599"/>
            <a:ext cx="379308" cy="3793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944691" y="2174032"/>
            <a:ext cx="4811709" cy="860595"/>
            <a:chOff x="874713" y="1139825"/>
            <a:chExt cx="4811709" cy="860595"/>
          </a:xfrm>
        </p:grpSpPr>
        <p:sp>
          <p:nvSpPr>
            <p:cNvPr id="21" name="矩形 20"/>
            <p:cNvSpPr/>
            <p:nvPr/>
          </p:nvSpPr>
          <p:spPr>
            <a:xfrm>
              <a:off x="874713" y="1464889"/>
              <a:ext cx="4811709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874713" y="1139825"/>
              <a:ext cx="2084387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944691" y="3313269"/>
            <a:ext cx="4811709" cy="860595"/>
            <a:chOff x="874713" y="1139825"/>
            <a:chExt cx="4811709" cy="860595"/>
          </a:xfrm>
        </p:grpSpPr>
        <p:sp>
          <p:nvSpPr>
            <p:cNvPr id="24" name="矩形 23"/>
            <p:cNvSpPr/>
            <p:nvPr/>
          </p:nvSpPr>
          <p:spPr>
            <a:xfrm>
              <a:off x="874713" y="1464889"/>
              <a:ext cx="4811709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874713" y="1139825"/>
              <a:ext cx="2084387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944691" y="4505155"/>
            <a:ext cx="4811709" cy="860595"/>
            <a:chOff x="874713" y="1139825"/>
            <a:chExt cx="4811709" cy="860595"/>
          </a:xfrm>
        </p:grpSpPr>
        <p:sp>
          <p:nvSpPr>
            <p:cNvPr id="27" name="矩形 26"/>
            <p:cNvSpPr/>
            <p:nvPr/>
          </p:nvSpPr>
          <p:spPr>
            <a:xfrm>
              <a:off x="874713" y="1464889"/>
              <a:ext cx="4811709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874713" y="1139825"/>
              <a:ext cx="2084387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254510" y="298903"/>
            <a:ext cx="3766991" cy="758481"/>
            <a:chOff x="2976152" y="4555718"/>
            <a:chExt cx="3766991" cy="758481"/>
          </a:xfrm>
        </p:grpSpPr>
        <p:sp>
          <p:nvSpPr>
            <p:cNvPr id="43" name="文本框 42"/>
            <p:cNvSpPr txBox="1"/>
            <p:nvPr/>
          </p:nvSpPr>
          <p:spPr>
            <a:xfrm>
              <a:off x="2976152" y="5067978"/>
              <a:ext cx="376699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2976152" y="4555718"/>
              <a:ext cx="26084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bg1">
                      <a:lumMod val="75000"/>
                    </a:schemeClr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  <a:sym typeface="+mn-lt"/>
                </a:rPr>
                <a:t>工作目标展示</a:t>
              </a:r>
            </a:p>
          </p:txBody>
        </p:sp>
      </p:grpSp>
      <p:sp>
        <p:nvSpPr>
          <p:cNvPr id="45" name="矩形 44"/>
          <p:cNvSpPr/>
          <p:nvPr/>
        </p:nvSpPr>
        <p:spPr>
          <a:xfrm>
            <a:off x="376862" y="85808"/>
            <a:ext cx="8149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02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24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述职报告PPT模板 (19)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Text"/>
  <p:tag name="MH" val="20170710183523"/>
  <p:tag name="MH_LIBRARY" val="GRAPHIC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0183523"/>
  <p:tag name="MH_LIBRARY" val="GRAPHIC"/>
  <p:tag name="MH_TYPE" val="Other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0183523"/>
  <p:tag name="MH_LIBRARY" val="GRAPHIC"/>
  <p:tag name="MH_TYPE" val="Other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0183523"/>
  <p:tag name="MH_LIBRARY" val="GRAPHIC"/>
  <p:tag name="MH_TYPE" val="Other"/>
  <p:tag name="MH_ORDER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0183523"/>
  <p:tag name="MH_LIBRARY" val="GRAPHIC"/>
  <p:tag name="MH_TYPE" val="Other"/>
  <p:tag name="MH_ORDER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0183523"/>
  <p:tag name="MH_LIBRARY" val="GRAPHIC"/>
  <p:tag name="MH_TYPE" val="SubTitle"/>
  <p:tag name="MH_ORDER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0183523"/>
  <p:tag name="MH_LIBRARY" val="GRAPHIC"/>
  <p:tag name="MH_TYPE" val="SubTitle"/>
  <p:tag name="MH_ORDER" val="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0183523"/>
  <p:tag name="MH_LIBRARY" val="GRAPHIC"/>
  <p:tag name="MH_TYPE" val="Other"/>
  <p:tag name="MH_ORDER" val="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0183523"/>
  <p:tag name="MH_LIBRARY" val="GRAPHIC"/>
  <p:tag name="MH_TYPE" val="SubTitle"/>
  <p:tag name="MH_ORDER" val="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0183523"/>
  <p:tag name="MH_LIBRARY" val="GRAPHIC"/>
  <p:tag name="MH_TYPE" val="Sub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72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0183523"/>
  <p:tag name="MH_LIBRARY" val="GRAPHIC"/>
  <p:tag name="MH_TYPE" val="Other"/>
  <p:tag name="MH_ORDER" val="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0183523"/>
  <p:tag name="MH_LIBRARY" val="GRAPHIC"/>
  <p:tag name="MH_TYPE" val="Other"/>
  <p:tag name="MH_ORDER" val="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0183523"/>
  <p:tag name="MH_LIBRARY" val="GRAPHIC"/>
  <p:tag name="MH_TYPE" val="Other"/>
  <p:tag name="MH_ORDER" val="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0183523"/>
  <p:tag name="MH_LIBRARY" val="GRAPHIC"/>
  <p:tag name="MH_TYPE" val="Other"/>
  <p:tag name="MH_ORDER" val="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72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303f056-f6ef-4406-8009-c90050541b5b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72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LiuChBZh#"/>
  <p:tag name="MH_LAYOUT" val="SubTitleText"/>
  <p:tag name="MH" val="20170704192125"/>
  <p:tag name="MH_LIBRARY" val="GRAPHIC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25"/>
  <p:tag name="MH_LIBRARY" val="GRAPHIC"/>
  <p:tag name="MH_TYPE" val="SubTitle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25"/>
  <p:tag name="MH_LIBRARY" val="GRAPHIC"/>
  <p:tag name="MH_TYPE" val="SubTitle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72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25"/>
  <p:tag name="MH_LIBRARY" val="GRAPHIC"/>
  <p:tag name="MH_TYPE" val="SubTitle"/>
  <p:tag name="MH_ORDER" val="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25"/>
  <p:tag name="MH_LIBRARY" val="GRAPHIC"/>
  <p:tag name="MH_TYPE" val="SubTitle"/>
  <p:tag name="MH_ORDER" val="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25"/>
  <p:tag name="MH_LIBRARY" val="GRAPHIC"/>
  <p:tag name="MH_TYPE" val="SubTitle"/>
  <p:tag name="MH_ORDER" val="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25"/>
  <p:tag name="MH_LIBRARY" val="GRAPHIC"/>
  <p:tag name="MH_TYPE" val="Other"/>
  <p:tag name="MH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25"/>
  <p:tag name="MH_LIBRARY" val="GRAPHIC"/>
  <p:tag name="MH_TYPE" val="Other"/>
  <p:tag name="MH_ORDER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25"/>
  <p:tag name="MH_LIBRARY" val="GRAPHIC"/>
  <p:tag name="MH_TYPE" val="Other"/>
  <p:tag name="MH_ORDER" val="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25"/>
  <p:tag name="MH_LIBRARY" val="GRAPHIC"/>
  <p:tag name="MH_TYPE" val="Other"/>
  <p:tag name="MH_ORDER" val="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25"/>
  <p:tag name="MH_LIBRARY" val="GRAPHIC"/>
  <p:tag name="MH_TYPE" val="Other"/>
  <p:tag name="MH_ORDER" val="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72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72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TuWHP#"/>
  <p:tag name="MH_LAYOUT" val="SubTitleTextDesc"/>
  <p:tag name="MH" val="20170704192528"/>
  <p:tag name="MH_LIBRARY" val="GRAPHIC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528"/>
  <p:tag name="MH_LIBRARY" val="GRAPHIC"/>
  <p:tag name="MH_TYPE" val="Other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528"/>
  <p:tag name="MH_LIBRARY" val="GRAPHIC"/>
  <p:tag name="MH_TYPE" val="Text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528"/>
  <p:tag name="MH_LIBRARY" val="GRAPHIC"/>
  <p:tag name="MH_TYPE" val="Other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72;"/>
</p:tagLst>
</file>

<file path=ppt/theme/theme1.xml><?xml version="1.0" encoding="utf-8"?>
<a:theme xmlns:a="http://schemas.openxmlformats.org/drawingml/2006/main" name="51PPT模板网   www.51pptmoban.com">
  <a:themeElements>
    <a:clrScheme name="自定义 26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2325"/>
      </a:accent1>
      <a:accent2>
        <a:srgbClr val="595959"/>
      </a:accent2>
      <a:accent3>
        <a:srgbClr val="E92325"/>
      </a:accent3>
      <a:accent4>
        <a:srgbClr val="595959"/>
      </a:accent4>
      <a:accent5>
        <a:srgbClr val="E92325"/>
      </a:accent5>
      <a:accent6>
        <a:srgbClr val="595959"/>
      </a:accent6>
      <a:hlink>
        <a:srgbClr val="FFFFFF"/>
      </a:hlink>
      <a:folHlink>
        <a:srgbClr val="FFFFFF"/>
      </a:folHlink>
    </a:clrScheme>
    <a:fontScheme name="am5sitrk">
      <a:majorFont>
        <a:latin typeface="阿里巴巴普惠体 2.0 55 Regular"/>
        <a:ea typeface="阿里巴巴普惠体 2.0 55 Regular"/>
        <a:cs typeface=""/>
      </a:majorFont>
      <a:minorFont>
        <a:latin typeface="阿里巴巴普惠体 2.0 55 Regular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280</TotalTime>
  <Words>2177</Words>
  <Application>Microsoft Office PowerPoint</Application>
  <PresentationFormat>宽屏</PresentationFormat>
  <Paragraphs>280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Gill Sans</vt:lpstr>
      <vt:lpstr>Microsoft JhengHei Light</vt:lpstr>
      <vt:lpstr>阿里巴巴普惠体 2.0 105 Heavy</vt:lpstr>
      <vt:lpstr>阿里巴巴普惠体 2.0 55 Regular</vt:lpstr>
      <vt:lpstr>等线</vt:lpstr>
      <vt:lpstr>Arial</vt:lpstr>
      <vt:lpstr>Calibri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工作总结</dc:title>
  <dc:subject>工作总结</dc:subject>
  <dc:creator>51PPT模板网</dc:creator>
  <cp:keywords>www.51pptmoban.com</cp:keywords>
  <dc:description>www.51pptmoban.com</dc:description>
  <cp:lastModifiedBy>Win user</cp:lastModifiedBy>
  <cp:revision>113</cp:revision>
  <dcterms:created xsi:type="dcterms:W3CDTF">2017-08-18T03:02:00Z</dcterms:created>
  <dcterms:modified xsi:type="dcterms:W3CDTF">2022-10-22T03:49:52Z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