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674" r:id="rId3"/>
  </p:sldMasterIdLst>
  <p:notesMasterIdLst>
    <p:notesMasterId r:id="rId35"/>
  </p:notesMasterIdLst>
  <p:sldIdLst>
    <p:sldId id="256" r:id="rId4"/>
    <p:sldId id="283" r:id="rId5"/>
    <p:sldId id="284" r:id="rId6"/>
    <p:sldId id="264" r:id="rId7"/>
    <p:sldId id="260" r:id="rId8"/>
    <p:sldId id="277" r:id="rId9"/>
    <p:sldId id="263" r:id="rId10"/>
    <p:sldId id="285" r:id="rId11"/>
    <p:sldId id="269" r:id="rId12"/>
    <p:sldId id="265" r:id="rId13"/>
    <p:sldId id="266" r:id="rId14"/>
    <p:sldId id="267" r:id="rId15"/>
    <p:sldId id="278" r:id="rId16"/>
    <p:sldId id="268" r:id="rId17"/>
    <p:sldId id="270" r:id="rId18"/>
    <p:sldId id="271" r:id="rId19"/>
    <p:sldId id="272" r:id="rId20"/>
    <p:sldId id="286" r:id="rId21"/>
    <p:sldId id="273" r:id="rId22"/>
    <p:sldId id="261" r:id="rId23"/>
    <p:sldId id="262" r:id="rId24"/>
    <p:sldId id="275" r:id="rId25"/>
    <p:sldId id="287" r:id="rId26"/>
    <p:sldId id="274" r:id="rId27"/>
    <p:sldId id="276" r:id="rId28"/>
    <p:sldId id="279" r:id="rId29"/>
    <p:sldId id="280" r:id="rId30"/>
    <p:sldId id="281" r:id="rId31"/>
    <p:sldId id="282" r:id="rId32"/>
    <p:sldId id="257" r:id="rId33"/>
    <p:sldId id="288" r:id="rId3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9797"/>
    <a:srgbClr val="3A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113" d="100"/>
          <a:sy n="113" d="100"/>
        </p:scale>
        <p:origin x="141" y="2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4" name="幻灯片图像占位符 3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102" name="页脚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08AB1029-E890-4D1C-B324-610325E6F6F0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916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 anchor="t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http://meihua.docer.com/</a:t>
            </a:r>
            <a:endParaRPr lang="zh-CN" altLang="en-US" smtClean="0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8224017-CE16-40AA-8C13-6BB18FE6B07F}" type="slidenum">
              <a:rPr lang="zh-CN" altLang="en-US">
                <a:solidFill>
                  <a:srgbClr val="000000"/>
                </a:solidFill>
              </a:rPr>
              <a:pPr algn="r" eaLnBrk="1" hangingPunct="1">
                <a:spcBef>
                  <a:spcPct val="0"/>
                </a:spcBef>
              </a:pPr>
              <a:t>21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974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94D2C-9338-4680-A501-5137A3F76C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088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E7448-1370-4540-B9B5-2F903D7244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448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2C26C-9CBE-413F-934F-984FC3F374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99877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29795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17479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3568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426988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86656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4947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50930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009AC-6D11-428C-9726-DFE5B09069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029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52865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805414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2001829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0130462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0896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521437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256219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022288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921501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3420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56AF5-893B-4224-8628-F1E9C89E28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222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599603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75405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999788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40827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28E29-02DF-40B5-91FF-2033F80FF7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209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3D789-8225-42FD-9A5C-551D86B3E6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63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E9D5F-9236-47C1-A5C2-B9DDD40F0A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521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F539D-D059-45F7-ADA7-42AE66EBC4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659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4D99F-A708-48E8-BE07-88C49F3375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924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7F2A3-7989-4DB7-884C-579461E101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631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cs typeface="+mn-ea"/>
              </a:defRPr>
            </a:lvl1pPr>
          </a:lstStyle>
          <a:p>
            <a:pPr>
              <a:defRPr/>
            </a:pPr>
            <a:fld id="{A593E440-651B-41B8-8A09-7E0081F0F39B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8575"/>
            <a:ext cx="12233276" cy="696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2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23750" cy="692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6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9"/>
          <p:cNvSpPr txBox="1">
            <a:spLocks noChangeArrowheads="1"/>
          </p:cNvSpPr>
          <p:nvPr/>
        </p:nvSpPr>
        <p:spPr bwMode="auto">
          <a:xfrm>
            <a:off x="2155825" y="2744788"/>
            <a:ext cx="79502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灰黑商务简约大气总结汇报通用</a:t>
            </a:r>
          </a:p>
        </p:txBody>
      </p:sp>
      <p:sp>
        <p:nvSpPr>
          <p:cNvPr id="16387" name="文本框 10"/>
          <p:cNvSpPr txBox="1">
            <a:spLocks noChangeArrowheads="1"/>
          </p:cNvSpPr>
          <p:nvPr/>
        </p:nvSpPr>
        <p:spPr bwMode="auto">
          <a:xfrm>
            <a:off x="4008438" y="3835400"/>
            <a:ext cx="4429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【 </a:t>
            </a:r>
            <a:r>
              <a:rPr lang="zh-CN" altLang="en-US" sz="180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工作总结    工作汇报   计划    述职 等 </a:t>
            </a:r>
            <a:r>
              <a:rPr lang="en-US" altLang="zh-CN" sz="180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+mn-lt"/>
              </a:rPr>
              <a:t>】</a:t>
            </a:r>
            <a:endParaRPr lang="zh-CN" altLang="en-US" sz="180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+mn-lt"/>
            </a:endParaRPr>
          </a:p>
        </p:txBody>
      </p:sp>
      <p:grpSp>
        <p:nvGrpSpPr>
          <p:cNvPr id="16388" name="组合 22"/>
          <p:cNvGrpSpPr>
            <a:grpSpLocks/>
          </p:cNvGrpSpPr>
          <p:nvPr/>
        </p:nvGrpSpPr>
        <p:grpSpPr bwMode="auto">
          <a:xfrm>
            <a:off x="2344738" y="4143375"/>
            <a:ext cx="7096125" cy="876300"/>
            <a:chOff x="0" y="0"/>
            <a:chExt cx="4698472" cy="580362"/>
          </a:xfrm>
        </p:grpSpPr>
        <p:sp>
          <p:nvSpPr>
            <p:cNvPr id="16395" name="矩形 3"/>
            <p:cNvSpPr>
              <a:spLocks noChangeArrowheads="1"/>
            </p:cNvSpPr>
            <p:nvPr/>
          </p:nvSpPr>
          <p:spPr bwMode="auto">
            <a:xfrm rot="-578807">
              <a:off x="3176461" y="166118"/>
              <a:ext cx="202865" cy="2018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6396" name="矩形 4"/>
            <p:cNvSpPr>
              <a:spLocks noChangeArrowheads="1"/>
            </p:cNvSpPr>
            <p:nvPr/>
          </p:nvSpPr>
          <p:spPr bwMode="auto">
            <a:xfrm rot="900000">
              <a:off x="3547504" y="275462"/>
              <a:ext cx="157667" cy="17137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6397" name="矩形 5"/>
            <p:cNvSpPr>
              <a:spLocks noChangeArrowheads="1"/>
            </p:cNvSpPr>
            <p:nvPr/>
          </p:nvSpPr>
          <p:spPr bwMode="auto">
            <a:xfrm rot="1632393">
              <a:off x="270136" y="345904"/>
              <a:ext cx="157667" cy="158758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6398" name="矩形 6"/>
            <p:cNvSpPr>
              <a:spLocks noChangeArrowheads="1"/>
            </p:cNvSpPr>
            <p:nvPr/>
          </p:nvSpPr>
          <p:spPr bwMode="auto">
            <a:xfrm rot="-1967607">
              <a:off x="2699256" y="206071"/>
              <a:ext cx="158718" cy="15875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6399" name="矩形 7"/>
            <p:cNvSpPr>
              <a:spLocks noChangeArrowheads="1"/>
            </p:cNvSpPr>
            <p:nvPr/>
          </p:nvSpPr>
          <p:spPr bwMode="auto">
            <a:xfrm>
              <a:off x="0" y="50466"/>
              <a:ext cx="87243" cy="872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6400" name="矩形 8"/>
            <p:cNvSpPr>
              <a:spLocks noChangeArrowheads="1"/>
            </p:cNvSpPr>
            <p:nvPr/>
          </p:nvSpPr>
          <p:spPr bwMode="auto">
            <a:xfrm rot="-926001">
              <a:off x="4490352" y="342750"/>
              <a:ext cx="208120" cy="208173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6401" name="矩形 9"/>
            <p:cNvSpPr>
              <a:spLocks noChangeArrowheads="1"/>
            </p:cNvSpPr>
            <p:nvPr/>
          </p:nvSpPr>
          <p:spPr bwMode="auto">
            <a:xfrm>
              <a:off x="3115497" y="493098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6402" name="矩形 10"/>
            <p:cNvSpPr>
              <a:spLocks noChangeArrowheads="1"/>
            </p:cNvSpPr>
            <p:nvPr/>
          </p:nvSpPr>
          <p:spPr bwMode="auto">
            <a:xfrm rot="762483">
              <a:off x="926030" y="328031"/>
              <a:ext cx="193405" cy="19345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6403" name="矩形 11"/>
            <p:cNvSpPr>
              <a:spLocks noChangeArrowheads="1"/>
            </p:cNvSpPr>
            <p:nvPr/>
          </p:nvSpPr>
          <p:spPr bwMode="auto">
            <a:xfrm rot="-2700000">
              <a:off x="4029426" y="103573"/>
              <a:ext cx="98830" cy="91446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6404" name="矩形 12"/>
            <p:cNvSpPr>
              <a:spLocks noChangeArrowheads="1"/>
            </p:cNvSpPr>
            <p:nvPr/>
          </p:nvSpPr>
          <p:spPr bwMode="auto">
            <a:xfrm rot="900000">
              <a:off x="1965580" y="274411"/>
              <a:ext cx="125083" cy="13667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6405" name="矩形 13"/>
            <p:cNvSpPr>
              <a:spLocks noChangeArrowheads="1"/>
            </p:cNvSpPr>
            <p:nvPr/>
          </p:nvSpPr>
          <p:spPr bwMode="auto">
            <a:xfrm rot="1800000">
              <a:off x="864014" y="72546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grpSp>
          <p:nvGrpSpPr>
            <p:cNvPr id="16406" name="椭圆 14"/>
            <p:cNvGrpSpPr>
              <a:grpSpLocks/>
            </p:cNvGrpSpPr>
            <p:nvPr/>
          </p:nvGrpSpPr>
          <p:grpSpPr bwMode="auto">
            <a:xfrm>
              <a:off x="2076914" y="325339"/>
              <a:ext cx="226031" cy="213977"/>
              <a:chOff x="0" y="0"/>
              <a:chExt cx="341376" cy="323088"/>
            </a:xfrm>
          </p:grpSpPr>
          <p:pic>
            <p:nvPicPr>
              <p:cNvPr id="16422" name="椭圆 1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23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23" name="Text Box 17"/>
              <p:cNvSpPr txBox="1">
                <a:spLocks noChangeArrowheads="1"/>
              </p:cNvSpPr>
              <p:nvPr/>
            </p:nvSpPr>
            <p:spPr bwMode="auto">
              <a:xfrm>
                <a:off x="50813" y="49082"/>
                <a:ext cx="238305" cy="226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7" name="椭圆 15"/>
            <p:cNvGrpSpPr>
              <a:grpSpLocks/>
            </p:cNvGrpSpPr>
            <p:nvPr/>
          </p:nvGrpSpPr>
          <p:grpSpPr bwMode="auto">
            <a:xfrm>
              <a:off x="1112245" y="301115"/>
              <a:ext cx="230067" cy="185716"/>
              <a:chOff x="0" y="0"/>
              <a:chExt cx="347472" cy="280416"/>
            </a:xfrm>
          </p:grpSpPr>
          <p:pic>
            <p:nvPicPr>
              <p:cNvPr id="16420" name="椭圆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747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21" name="Text Box 20"/>
              <p:cNvSpPr txBox="1">
                <a:spLocks noChangeArrowheads="1"/>
              </p:cNvSpPr>
              <p:nvPr/>
            </p:nvSpPr>
            <p:spPr bwMode="auto">
              <a:xfrm>
                <a:off x="52749" y="40584"/>
                <a:ext cx="245822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8" name="椭圆 16"/>
            <p:cNvGrpSpPr>
              <a:grpSpLocks/>
            </p:cNvGrpSpPr>
            <p:nvPr/>
          </p:nvGrpSpPr>
          <p:grpSpPr bwMode="auto">
            <a:xfrm>
              <a:off x="2448251" y="-1682"/>
              <a:ext cx="242176" cy="286648"/>
              <a:chOff x="0" y="0"/>
              <a:chExt cx="365760" cy="432816"/>
            </a:xfrm>
          </p:grpSpPr>
          <p:pic>
            <p:nvPicPr>
              <p:cNvPr id="16418" name="椭圆 1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432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19" name="Text Box 23"/>
              <p:cNvSpPr txBox="1">
                <a:spLocks noChangeArrowheads="1"/>
              </p:cNvSpPr>
              <p:nvPr/>
            </p:nvSpPr>
            <p:spPr bwMode="auto">
              <a:xfrm>
                <a:off x="54639" y="65589"/>
                <a:ext cx="259753" cy="304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09" name="椭圆 17"/>
            <p:cNvGrpSpPr>
              <a:grpSpLocks/>
            </p:cNvGrpSpPr>
            <p:nvPr/>
          </p:nvGrpSpPr>
          <p:grpSpPr bwMode="auto">
            <a:xfrm>
              <a:off x="3251469" y="393973"/>
              <a:ext cx="169523" cy="185716"/>
              <a:chOff x="0" y="0"/>
              <a:chExt cx="256032" cy="280416"/>
            </a:xfrm>
          </p:grpSpPr>
          <p:pic>
            <p:nvPicPr>
              <p:cNvPr id="16416" name="椭圆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603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17" name="Text Box 26"/>
              <p:cNvSpPr txBox="1">
                <a:spLocks noChangeArrowheads="1"/>
              </p:cNvSpPr>
              <p:nvPr/>
            </p:nvSpPr>
            <p:spPr bwMode="auto">
              <a:xfrm>
                <a:off x="36097" y="38698"/>
                <a:ext cx="180958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10" name="椭圆 18"/>
            <p:cNvGrpSpPr>
              <a:grpSpLocks/>
            </p:cNvGrpSpPr>
            <p:nvPr/>
          </p:nvGrpSpPr>
          <p:grpSpPr bwMode="auto">
            <a:xfrm>
              <a:off x="1608706" y="111362"/>
              <a:ext cx="226031" cy="254350"/>
              <a:chOff x="0" y="0"/>
              <a:chExt cx="341376" cy="384048"/>
            </a:xfrm>
          </p:grpSpPr>
          <p:pic>
            <p:nvPicPr>
              <p:cNvPr id="16414" name="椭圆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84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15" name="Text Box 29"/>
              <p:cNvSpPr txBox="1">
                <a:spLocks noChangeArrowheads="1"/>
              </p:cNvSpPr>
              <p:nvPr/>
            </p:nvSpPr>
            <p:spPr bwMode="auto">
              <a:xfrm>
                <a:off x="48720" y="53724"/>
                <a:ext cx="244357" cy="271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411" name="椭圆 19"/>
            <p:cNvGrpSpPr>
              <a:grpSpLocks/>
            </p:cNvGrpSpPr>
            <p:nvPr/>
          </p:nvGrpSpPr>
          <p:grpSpPr bwMode="auto">
            <a:xfrm>
              <a:off x="3501718" y="95213"/>
              <a:ext cx="153378" cy="173604"/>
              <a:chOff x="0" y="0"/>
              <a:chExt cx="231648" cy="262128"/>
            </a:xfrm>
          </p:grpSpPr>
          <p:pic>
            <p:nvPicPr>
              <p:cNvPr id="16412" name="椭圆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1648" cy="26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13" name="Text Box 32"/>
              <p:cNvSpPr txBox="1">
                <a:spLocks noChangeArrowheads="1"/>
              </p:cNvSpPr>
              <p:nvPr/>
            </p:nvSpPr>
            <p:spPr bwMode="auto">
              <a:xfrm>
                <a:off x="33550" y="37226"/>
                <a:ext cx="165799" cy="184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6389" name="文本框 1"/>
          <p:cNvSpPr txBox="1">
            <a:spLocks noChangeArrowheads="1"/>
          </p:cNvSpPr>
          <p:nvPr/>
        </p:nvSpPr>
        <p:spPr bwMode="auto">
          <a:xfrm>
            <a:off x="4886325" y="933450"/>
            <a:ext cx="26797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9600">
                <a:solidFill>
                  <a:schemeClr val="bg1"/>
                </a:solidFill>
              </a:rPr>
              <a:t>2021</a:t>
            </a:r>
            <a:endParaRPr lang="zh-CN" altLang="en-US" sz="9600">
              <a:solidFill>
                <a:schemeClr val="bg1"/>
              </a:solidFill>
            </a:endParaRPr>
          </a:p>
        </p:txBody>
      </p:sp>
      <p:cxnSp>
        <p:nvCxnSpPr>
          <p:cNvPr id="16390" name="直接连接符 3"/>
          <p:cNvCxnSpPr>
            <a:cxnSpLocks noChangeShapeType="1"/>
          </p:cNvCxnSpPr>
          <p:nvPr/>
        </p:nvCxnSpPr>
        <p:spPr bwMode="auto">
          <a:xfrm>
            <a:off x="2344738" y="2587625"/>
            <a:ext cx="7515225" cy="0"/>
          </a:xfrm>
          <a:prstGeom prst="line">
            <a:avLst/>
          </a:prstGeom>
          <a:noFill/>
          <a:ln w="254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1" name="直接连接符 42"/>
          <p:cNvCxnSpPr>
            <a:cxnSpLocks noChangeShapeType="1"/>
          </p:cNvCxnSpPr>
          <p:nvPr/>
        </p:nvCxnSpPr>
        <p:spPr bwMode="auto">
          <a:xfrm>
            <a:off x="2344738" y="3665538"/>
            <a:ext cx="7515225" cy="0"/>
          </a:xfrm>
          <a:prstGeom prst="line">
            <a:avLst/>
          </a:prstGeom>
          <a:noFill/>
          <a:ln w="254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6392" name="组合 6"/>
          <p:cNvGrpSpPr>
            <a:grpSpLocks/>
          </p:cNvGrpSpPr>
          <p:nvPr/>
        </p:nvGrpSpPr>
        <p:grpSpPr bwMode="auto">
          <a:xfrm>
            <a:off x="5172075" y="5197475"/>
            <a:ext cx="2101850" cy="381000"/>
            <a:chOff x="5171297" y="5636955"/>
            <a:chExt cx="2102332" cy="380907"/>
          </a:xfrm>
        </p:grpSpPr>
        <p:sp>
          <p:nvSpPr>
            <p:cNvPr id="16393" name="圆角矩形 5"/>
            <p:cNvSpPr>
              <a:spLocks noChangeArrowheads="1"/>
            </p:cNvSpPr>
            <p:nvPr/>
          </p:nvSpPr>
          <p:spPr bwMode="auto">
            <a:xfrm>
              <a:off x="5171297" y="5636955"/>
              <a:ext cx="2102332" cy="369332"/>
            </a:xfrm>
            <a:prstGeom prst="roundRect">
              <a:avLst>
                <a:gd name="adj" fmla="val 16667"/>
              </a:avLst>
            </a:prstGeom>
            <a:solidFill>
              <a:srgbClr val="979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/>
            </a:p>
          </p:txBody>
        </p:sp>
        <p:sp>
          <p:nvSpPr>
            <p:cNvPr id="16394" name="文本框 4"/>
            <p:cNvSpPr txBox="1">
              <a:spLocks noChangeArrowheads="1"/>
            </p:cNvSpPr>
            <p:nvPr/>
          </p:nvSpPr>
          <p:spPr bwMode="auto">
            <a:xfrm>
              <a:off x="5370332" y="5648530"/>
              <a:ext cx="17491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汇报人：</a:t>
              </a:r>
              <a:r>
                <a:rPr lang="en-US" altLang="zh-CN" sz="1800">
                  <a:solidFill>
                    <a:schemeClr val="bg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Sunny</a:t>
              </a:r>
              <a:endParaRPr lang="zh-CN" altLang="en-US" sz="180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3"/>
          <p:cNvGrpSpPr>
            <a:grpSpLocks/>
          </p:cNvGrpSpPr>
          <p:nvPr/>
        </p:nvGrpSpPr>
        <p:grpSpPr bwMode="auto">
          <a:xfrm>
            <a:off x="2619375" y="2725738"/>
            <a:ext cx="6540500" cy="3414712"/>
            <a:chOff x="0" y="0"/>
            <a:chExt cx="6539866" cy="3415012"/>
          </a:xfrm>
        </p:grpSpPr>
        <p:cxnSp>
          <p:nvCxnSpPr>
            <p:cNvPr id="25618" name="直接连接符 4"/>
            <p:cNvCxnSpPr>
              <a:cxnSpLocks noChangeShapeType="1"/>
            </p:cNvCxnSpPr>
            <p:nvPr/>
          </p:nvCxnSpPr>
          <p:spPr bwMode="auto">
            <a:xfrm rot="-3299586" flipH="1" flipV="1">
              <a:off x="5158050" y="-332447"/>
              <a:ext cx="323878" cy="1776241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19" name="椭圆 5"/>
            <p:cNvSpPr>
              <a:spLocks noChangeArrowheads="1"/>
            </p:cNvSpPr>
            <p:nvPr/>
          </p:nvSpPr>
          <p:spPr bwMode="auto">
            <a:xfrm rot="-3299586">
              <a:off x="4043700" y="854"/>
              <a:ext cx="684272" cy="682559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300">
                <a:solidFill>
                  <a:srgbClr val="FFFFFF"/>
                </a:solidFill>
                <a:sym typeface="+mn-lt"/>
              </a:endParaRPr>
            </a:p>
          </p:txBody>
        </p:sp>
        <p:cxnSp>
          <p:nvCxnSpPr>
            <p:cNvPr id="25620" name="直接连接符 6"/>
            <p:cNvCxnSpPr>
              <a:cxnSpLocks noChangeShapeType="1"/>
            </p:cNvCxnSpPr>
            <p:nvPr/>
          </p:nvCxnSpPr>
          <p:spPr bwMode="auto">
            <a:xfrm rot="1540888" flipH="1" flipV="1">
              <a:off x="1601633" y="589014"/>
              <a:ext cx="323819" cy="1776569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21" name="直接连接符 7"/>
            <p:cNvCxnSpPr>
              <a:cxnSpLocks noChangeShapeType="1"/>
            </p:cNvCxnSpPr>
            <p:nvPr/>
          </p:nvCxnSpPr>
          <p:spPr bwMode="auto">
            <a:xfrm rot="1540887" flipH="1">
              <a:off x="458744" y="150825"/>
              <a:ext cx="782561" cy="1774981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22" name="椭圆 8"/>
            <p:cNvSpPr>
              <a:spLocks noChangeArrowheads="1"/>
            </p:cNvSpPr>
            <p:nvPr/>
          </p:nvSpPr>
          <p:spPr bwMode="auto">
            <a:xfrm rot="1540888">
              <a:off x="1480994" y="179403"/>
              <a:ext cx="684146" cy="684273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300">
                <a:solidFill>
                  <a:srgbClr val="FFFFFF"/>
                </a:solidFill>
                <a:sym typeface="+mn-lt"/>
              </a:endParaRPr>
            </a:p>
          </p:txBody>
        </p:sp>
        <p:cxnSp>
          <p:nvCxnSpPr>
            <p:cNvPr id="25623" name="直接连接符 9"/>
            <p:cNvCxnSpPr>
              <a:cxnSpLocks noChangeShapeType="1"/>
            </p:cNvCxnSpPr>
            <p:nvPr/>
          </p:nvCxnSpPr>
          <p:spPr bwMode="auto">
            <a:xfrm flipH="1" flipV="1">
              <a:off x="2925479" y="785881"/>
              <a:ext cx="323819" cy="1776569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24" name="直接连接符 10"/>
            <p:cNvCxnSpPr>
              <a:cxnSpLocks noChangeShapeType="1"/>
            </p:cNvCxnSpPr>
            <p:nvPr/>
          </p:nvCxnSpPr>
          <p:spPr bwMode="auto">
            <a:xfrm flipH="1">
              <a:off x="1682587" y="785881"/>
              <a:ext cx="782562" cy="1776569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25" name="椭圆 11"/>
            <p:cNvSpPr>
              <a:spLocks noChangeArrowheads="1"/>
            </p:cNvSpPr>
            <p:nvPr/>
          </p:nvSpPr>
          <p:spPr bwMode="auto">
            <a:xfrm>
              <a:off x="2384194" y="444539"/>
              <a:ext cx="684147" cy="684272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3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5626" name="椭圆 12"/>
            <p:cNvSpPr>
              <a:spLocks noChangeArrowheads="1"/>
            </p:cNvSpPr>
            <p:nvPr/>
          </p:nvSpPr>
          <p:spPr bwMode="auto">
            <a:xfrm>
              <a:off x="1682587" y="1849599"/>
              <a:ext cx="1566711" cy="1565413"/>
            </a:xfrm>
            <a:prstGeom prst="ellipse">
              <a:avLst/>
            </a:pr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2000" b="1">
                <a:solidFill>
                  <a:srgbClr val="404040"/>
                </a:solidFill>
                <a:sym typeface="+mn-lt"/>
              </a:endParaRPr>
            </a:p>
          </p:txBody>
        </p:sp>
        <p:cxnSp>
          <p:nvCxnSpPr>
            <p:cNvPr id="25627" name="直接连接符 13"/>
            <p:cNvCxnSpPr>
              <a:cxnSpLocks noChangeShapeType="1"/>
            </p:cNvCxnSpPr>
            <p:nvPr/>
          </p:nvCxnSpPr>
          <p:spPr bwMode="auto">
            <a:xfrm rot="-1684435" flipH="1" flipV="1">
              <a:off x="4149323" y="439776"/>
              <a:ext cx="322232" cy="1774981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28" name="直接连接符 14"/>
            <p:cNvCxnSpPr>
              <a:cxnSpLocks noChangeShapeType="1"/>
            </p:cNvCxnSpPr>
            <p:nvPr/>
          </p:nvCxnSpPr>
          <p:spPr bwMode="auto">
            <a:xfrm rot="19915566" flipH="1">
              <a:off x="3025482" y="916067"/>
              <a:ext cx="782562" cy="1776569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29" name="椭圆 15"/>
            <p:cNvSpPr>
              <a:spLocks noChangeArrowheads="1"/>
            </p:cNvSpPr>
            <p:nvPr/>
          </p:nvSpPr>
          <p:spPr bwMode="auto">
            <a:xfrm rot="-1684435">
              <a:off x="3233425" y="371508"/>
              <a:ext cx="682559" cy="684272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3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5630" name="文本框 16"/>
            <p:cNvSpPr>
              <a:spLocks noChangeArrowheads="1"/>
            </p:cNvSpPr>
            <p:nvPr/>
          </p:nvSpPr>
          <p:spPr bwMode="auto">
            <a:xfrm>
              <a:off x="1623856" y="320703"/>
              <a:ext cx="398423" cy="400085"/>
            </a:xfrm>
            <a:custGeom>
              <a:avLst/>
              <a:gdLst>
                <a:gd name="T0" fmla="*/ 207013 w 399137"/>
                <a:gd name="T1" fmla="*/ 236 h 399139"/>
                <a:gd name="T2" fmla="*/ 282979 w 399137"/>
                <a:gd name="T3" fmla="*/ 20039 h 399139"/>
                <a:gd name="T4" fmla="*/ 375328 w 399137"/>
                <a:gd name="T5" fmla="*/ 290129 h 399139"/>
                <a:gd name="T6" fmla="*/ 111893 w 399137"/>
                <a:gd name="T7" fmla="*/ 384811 h 399139"/>
                <a:gd name="T8" fmla="*/ 19545 w 399137"/>
                <a:gd name="T9" fmla="*/ 114721 h 399139"/>
                <a:gd name="T10" fmla="*/ 207013 w 399137"/>
                <a:gd name="T11" fmla="*/ 236 h 399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9137"/>
                <a:gd name="T19" fmla="*/ 0 h 399139"/>
                <a:gd name="T20" fmla="*/ 399137 w 399137"/>
                <a:gd name="T21" fmla="*/ 399139 h 399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9137" h="399139">
                  <a:moveTo>
                    <a:pt x="209249" y="230"/>
                  </a:moveTo>
                  <a:cubicBezTo>
                    <a:pt x="235137" y="1476"/>
                    <a:pt x="261208" y="7818"/>
                    <a:pt x="286036" y="19757"/>
                  </a:cubicBezTo>
                  <a:cubicBezTo>
                    <a:pt x="385344" y="67511"/>
                    <a:pt x="427137" y="186728"/>
                    <a:pt x="379382" y="286037"/>
                  </a:cubicBezTo>
                  <a:cubicBezTo>
                    <a:pt x="331628" y="385346"/>
                    <a:pt x="212411" y="427138"/>
                    <a:pt x="113102" y="379384"/>
                  </a:cubicBezTo>
                  <a:cubicBezTo>
                    <a:pt x="13793" y="331629"/>
                    <a:pt x="-27999" y="212412"/>
                    <a:pt x="19755" y="113103"/>
                  </a:cubicBezTo>
                  <a:cubicBezTo>
                    <a:pt x="55571" y="38622"/>
                    <a:pt x="131585" y="-3507"/>
                    <a:pt x="209249" y="230"/>
                  </a:cubicBez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miter lim="800000"/>
              <a:headEnd/>
              <a:tailEnd/>
            </a:ln>
            <a:effectLst>
              <a:outerShdw dist="63500" dir="5400000" algn="ctr" rotWithShape="0">
                <a:srgbClr val="7F7F7F">
                  <a:alpha val="59000"/>
                </a:srgbClr>
              </a:outerShdw>
            </a:effec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595959"/>
                  </a:solidFill>
                  <a:latin typeface="Arial" panose="020B0604020202020204" pitchFamily="34" charset="0"/>
                  <a:sym typeface="+mn-lt"/>
                </a:rPr>
                <a:t>1</a:t>
              </a:r>
              <a:endParaRPr lang="zh-CN" altLang="en-US" sz="1800">
                <a:solidFill>
                  <a:srgbClr val="595959"/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5631" name="文本框 17"/>
            <p:cNvSpPr>
              <a:spLocks noChangeArrowheads="1"/>
            </p:cNvSpPr>
            <p:nvPr/>
          </p:nvSpPr>
          <p:spPr bwMode="auto">
            <a:xfrm>
              <a:off x="2527055" y="587427"/>
              <a:ext cx="398424" cy="398497"/>
            </a:xfrm>
            <a:custGeom>
              <a:avLst/>
              <a:gdLst>
                <a:gd name="T0" fmla="*/ 197663 w 399046"/>
                <a:gd name="T1" fmla="*/ 0 h 399046"/>
                <a:gd name="T2" fmla="*/ 395329 w 399046"/>
                <a:gd name="T3" fmla="*/ 197882 h 399046"/>
                <a:gd name="T4" fmla="*/ 197663 w 399046"/>
                <a:gd name="T5" fmla="*/ 395764 h 399046"/>
                <a:gd name="T6" fmla="*/ 0 w 399046"/>
                <a:gd name="T7" fmla="*/ 197882 h 399046"/>
                <a:gd name="T8" fmla="*/ 197663 w 399046"/>
                <a:gd name="T9" fmla="*/ 0 h 3990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9046"/>
                <a:gd name="T16" fmla="*/ 0 h 399046"/>
                <a:gd name="T17" fmla="*/ 399046 w 399046"/>
                <a:gd name="T18" fmla="*/ 399046 h 3990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9046" h="399046">
                  <a:moveTo>
                    <a:pt x="199523" y="0"/>
                  </a:moveTo>
                  <a:cubicBezTo>
                    <a:pt x="309717" y="0"/>
                    <a:pt x="399046" y="89329"/>
                    <a:pt x="399046" y="199523"/>
                  </a:cubicBezTo>
                  <a:cubicBezTo>
                    <a:pt x="399046" y="309717"/>
                    <a:pt x="309717" y="399046"/>
                    <a:pt x="199523" y="399046"/>
                  </a:cubicBezTo>
                  <a:cubicBezTo>
                    <a:pt x="89329" y="399046"/>
                    <a:pt x="0" y="309717"/>
                    <a:pt x="0" y="199523"/>
                  </a:cubicBezTo>
                  <a:cubicBezTo>
                    <a:pt x="0" y="89329"/>
                    <a:pt x="89329" y="0"/>
                    <a:pt x="199523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miter lim="800000"/>
              <a:headEnd/>
              <a:tailEnd/>
            </a:ln>
            <a:effectLst>
              <a:outerShdw dist="63500" dir="5400000" algn="ctr" rotWithShape="0">
                <a:srgbClr val="7F7F7F">
                  <a:alpha val="59000"/>
                </a:srgbClr>
              </a:outerShdw>
            </a:effec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595959"/>
                  </a:solidFill>
                  <a:latin typeface="Arial" panose="020B0604020202020204" pitchFamily="34" charset="0"/>
                  <a:sym typeface="+mn-lt"/>
                </a:rPr>
                <a:t>2</a:t>
              </a:r>
              <a:endParaRPr lang="zh-CN" altLang="en-US" sz="1800">
                <a:solidFill>
                  <a:srgbClr val="595959"/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5632" name="文本框 18"/>
            <p:cNvSpPr>
              <a:spLocks noChangeArrowheads="1"/>
            </p:cNvSpPr>
            <p:nvPr/>
          </p:nvSpPr>
          <p:spPr bwMode="auto">
            <a:xfrm>
              <a:off x="3374698" y="514395"/>
              <a:ext cx="400011" cy="398497"/>
            </a:xfrm>
            <a:custGeom>
              <a:avLst/>
              <a:gdLst>
                <a:gd name="T0" fmla="*/ 183999 w 399126"/>
                <a:gd name="T1" fmla="*/ 795 h 399125"/>
                <a:gd name="T2" fmla="*/ 380636 w 399126"/>
                <a:gd name="T3" fmla="*/ 104672 h 399125"/>
                <a:gd name="T4" fmla="*/ 297387 w 399126"/>
                <a:gd name="T5" fmla="*/ 372079 h 399125"/>
                <a:gd name="T6" fmla="*/ 23830 w 399126"/>
                <a:gd name="T7" fmla="*/ 290700 h 399125"/>
                <a:gd name="T8" fmla="*/ 107079 w 399126"/>
                <a:gd name="T9" fmla="*/ 23293 h 399125"/>
                <a:gd name="T10" fmla="*/ 183999 w 399126"/>
                <a:gd name="T11" fmla="*/ 795 h 399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9126"/>
                <a:gd name="T19" fmla="*/ 0 h 399125"/>
                <a:gd name="T20" fmla="*/ 399126 w 399126"/>
                <a:gd name="T21" fmla="*/ 399125 h 399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9126" h="399125">
                  <a:moveTo>
                    <a:pt x="181571" y="801"/>
                  </a:moveTo>
                  <a:cubicBezTo>
                    <a:pt x="259011" y="-6175"/>
                    <a:pt x="336717" y="32744"/>
                    <a:pt x="375611" y="105665"/>
                  </a:cubicBezTo>
                  <a:cubicBezTo>
                    <a:pt x="427469" y="202894"/>
                    <a:pt x="390690" y="323752"/>
                    <a:pt x="293461" y="375610"/>
                  </a:cubicBezTo>
                  <a:cubicBezTo>
                    <a:pt x="196232" y="427469"/>
                    <a:pt x="75374" y="390689"/>
                    <a:pt x="23516" y="293460"/>
                  </a:cubicBezTo>
                  <a:cubicBezTo>
                    <a:pt x="-28342" y="196232"/>
                    <a:pt x="8437" y="75374"/>
                    <a:pt x="105666" y="23515"/>
                  </a:cubicBezTo>
                  <a:cubicBezTo>
                    <a:pt x="129973" y="10551"/>
                    <a:pt x="155757" y="3126"/>
                    <a:pt x="181571" y="801"/>
                  </a:cubicBez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miter lim="800000"/>
              <a:headEnd/>
              <a:tailEnd/>
            </a:ln>
            <a:effectLst>
              <a:outerShdw dist="63500" dir="5400000" algn="ctr" rotWithShape="0">
                <a:srgbClr val="7F7F7F">
                  <a:alpha val="59000"/>
                </a:srgbClr>
              </a:outerShdw>
            </a:effec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595959"/>
                  </a:solidFill>
                  <a:latin typeface="Arial" panose="020B0604020202020204" pitchFamily="34" charset="0"/>
                  <a:sym typeface="+mn-lt"/>
                </a:rPr>
                <a:t>3</a:t>
              </a:r>
              <a:endParaRPr lang="zh-CN" altLang="en-US" sz="1800">
                <a:solidFill>
                  <a:srgbClr val="595959"/>
                </a:solidFill>
                <a:latin typeface="Arial" panose="020B0604020202020204" pitchFamily="34" charset="0"/>
                <a:sym typeface="+mn-lt"/>
              </a:endParaRPr>
            </a:p>
          </p:txBody>
        </p:sp>
        <p:cxnSp>
          <p:nvCxnSpPr>
            <p:cNvPr id="25633" name="直接连接符 19"/>
            <p:cNvCxnSpPr>
              <a:cxnSpLocks noChangeShapeType="1"/>
            </p:cNvCxnSpPr>
            <p:nvPr/>
          </p:nvCxnSpPr>
          <p:spPr bwMode="auto">
            <a:xfrm rot="18300414" flipH="1">
              <a:off x="4346873" y="497887"/>
              <a:ext cx="782706" cy="1774653"/>
            </a:xfrm>
            <a:prstGeom prst="line">
              <a:avLst/>
            </a:prstGeom>
            <a:noFill/>
            <a:ln w="19050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634" name="文本框 20"/>
            <p:cNvSpPr>
              <a:spLocks noChangeArrowheads="1"/>
            </p:cNvSpPr>
            <p:nvPr/>
          </p:nvSpPr>
          <p:spPr bwMode="auto">
            <a:xfrm>
              <a:off x="4185832" y="142888"/>
              <a:ext cx="400011" cy="398497"/>
            </a:xfrm>
            <a:custGeom>
              <a:avLst/>
              <a:gdLst>
                <a:gd name="T0" fmla="*/ 167239 w 399080"/>
                <a:gd name="T1" fmla="*/ 3020 h 399080"/>
                <a:gd name="T2" fmla="*/ 318422 w 399080"/>
                <a:gd name="T3" fmla="*/ 35799 h 399080"/>
                <a:gd name="T4" fmla="*/ 368078 w 399080"/>
                <a:gd name="T5" fmla="*/ 311260 h 399080"/>
                <a:gd name="T6" fmla="*/ 86276 w 399080"/>
                <a:gd name="T7" fmla="*/ 359797 h 399080"/>
                <a:gd name="T8" fmla="*/ 36622 w 399080"/>
                <a:gd name="T9" fmla="*/ 84336 h 399080"/>
                <a:gd name="T10" fmla="*/ 167239 w 399080"/>
                <a:gd name="T11" fmla="*/ 3020 h 3990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9080"/>
                <a:gd name="T19" fmla="*/ 0 h 399080"/>
                <a:gd name="T20" fmla="*/ 399080 w 399080"/>
                <a:gd name="T21" fmla="*/ 399080 h 3990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9080" h="399080">
                  <a:moveTo>
                    <a:pt x="164917" y="3044"/>
                  </a:moveTo>
                  <a:cubicBezTo>
                    <a:pt x="215204" y="-5816"/>
                    <a:pt x="268872" y="4507"/>
                    <a:pt x="314001" y="36115"/>
                  </a:cubicBezTo>
                  <a:cubicBezTo>
                    <a:pt x="404260" y="99330"/>
                    <a:pt x="426182" y="223744"/>
                    <a:pt x="362966" y="314002"/>
                  </a:cubicBezTo>
                  <a:cubicBezTo>
                    <a:pt x="299750" y="404260"/>
                    <a:pt x="175337" y="426182"/>
                    <a:pt x="85079" y="362966"/>
                  </a:cubicBezTo>
                  <a:cubicBezTo>
                    <a:pt x="-5179" y="299751"/>
                    <a:pt x="-27101" y="175337"/>
                    <a:pt x="36114" y="85079"/>
                  </a:cubicBezTo>
                  <a:cubicBezTo>
                    <a:pt x="67722" y="39950"/>
                    <a:pt x="114629" y="11905"/>
                    <a:pt x="164917" y="3044"/>
                  </a:cubicBezTo>
                  <a:close/>
                </a:path>
              </a:pathLst>
            </a:custGeom>
            <a:gradFill rotWithShape="1">
              <a:gsLst>
                <a:gs pos="0">
                  <a:srgbClr val="D9D9D9"/>
                </a:gs>
                <a:gs pos="100000">
                  <a:srgbClr val="FFFFFF"/>
                </a:gs>
              </a:gsLst>
              <a:lin ang="5400000" scaled="1"/>
            </a:gradFill>
            <a:ln w="25400">
              <a:solidFill>
                <a:srgbClr val="FFFFFF"/>
              </a:solidFill>
              <a:miter lim="800000"/>
              <a:headEnd/>
              <a:tailEnd/>
            </a:ln>
            <a:effectLst>
              <a:outerShdw dist="63500" dir="5400000" algn="ctr" rotWithShape="0">
                <a:srgbClr val="7F7F7F">
                  <a:alpha val="59000"/>
                </a:srgbClr>
              </a:outerShdw>
            </a:effec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595959"/>
                  </a:solidFill>
                  <a:latin typeface="Arial" panose="020B0604020202020204" pitchFamily="34" charset="0"/>
                  <a:sym typeface="+mn-lt"/>
                </a:rPr>
                <a:t>4</a:t>
              </a:r>
              <a:endParaRPr lang="zh-CN" altLang="en-US" sz="1800">
                <a:solidFill>
                  <a:srgbClr val="595959"/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5635" name="任意多边形 21"/>
            <p:cNvSpPr>
              <a:spLocks noChangeArrowheads="1"/>
            </p:cNvSpPr>
            <p:nvPr/>
          </p:nvSpPr>
          <p:spPr bwMode="auto">
            <a:xfrm>
              <a:off x="0" y="1297101"/>
              <a:ext cx="1566711" cy="1567001"/>
            </a:xfrm>
            <a:custGeom>
              <a:avLst/>
              <a:gdLst>
                <a:gd name="T0" fmla="*/ 821537 w 1566535"/>
                <a:gd name="T1" fmla="*/ 899 h 1566535"/>
                <a:gd name="T2" fmla="*/ 1123011 w 1566535"/>
                <a:gd name="T3" fmla="*/ 77604 h 1566535"/>
                <a:gd name="T4" fmla="*/ 1489501 w 1566535"/>
                <a:gd name="T5" fmla="*/ 1123634 h 1566535"/>
                <a:gd name="T6" fmla="*/ 444054 w 1566535"/>
                <a:gd name="T7" fmla="*/ 1490328 h 1566535"/>
                <a:gd name="T8" fmla="*/ 77564 w 1566535"/>
                <a:gd name="T9" fmla="*/ 444298 h 1566535"/>
                <a:gd name="T10" fmla="*/ 821537 w 1566535"/>
                <a:gd name="T11" fmla="*/ 899 h 15665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66535" h="1566535">
                  <a:moveTo>
                    <a:pt x="821261" y="899"/>
                  </a:moveTo>
                  <a:cubicBezTo>
                    <a:pt x="922866" y="5788"/>
                    <a:pt x="1025191" y="30679"/>
                    <a:pt x="1122633" y="77535"/>
                  </a:cubicBezTo>
                  <a:cubicBezTo>
                    <a:pt x="1512397" y="264961"/>
                    <a:pt x="1676425" y="732867"/>
                    <a:pt x="1489000" y="1122632"/>
                  </a:cubicBezTo>
                  <a:cubicBezTo>
                    <a:pt x="1301574" y="1512397"/>
                    <a:pt x="833668" y="1676425"/>
                    <a:pt x="443904" y="1488999"/>
                  </a:cubicBezTo>
                  <a:cubicBezTo>
                    <a:pt x="54139" y="1301573"/>
                    <a:pt x="-109889" y="833667"/>
                    <a:pt x="77537" y="443902"/>
                  </a:cubicBezTo>
                  <a:cubicBezTo>
                    <a:pt x="218106" y="151579"/>
                    <a:pt x="516445" y="-13768"/>
                    <a:pt x="821261" y="899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任意多边形 22"/>
            <p:cNvSpPr>
              <a:spLocks noChangeArrowheads="1"/>
            </p:cNvSpPr>
            <p:nvPr/>
          </p:nvSpPr>
          <p:spPr bwMode="auto">
            <a:xfrm>
              <a:off x="3435017" y="1690836"/>
              <a:ext cx="1566711" cy="1567001"/>
            </a:xfrm>
            <a:custGeom>
              <a:avLst/>
              <a:gdLst>
                <a:gd name="T0" fmla="*/ 826711 w 1566482"/>
                <a:gd name="T1" fmla="*/ 1227 h 1566482"/>
                <a:gd name="T2" fmla="*/ 1474839 w 1566482"/>
                <a:gd name="T3" fmla="*/ 415123 h 1566482"/>
                <a:gd name="T4" fmla="*/ 1152274 w 1566482"/>
                <a:gd name="T5" fmla="*/ 1475657 h 1566482"/>
                <a:gd name="T6" fmla="*/ 92330 w 1566482"/>
                <a:gd name="T7" fmla="*/ 1152915 h 1566482"/>
                <a:gd name="T8" fmla="*/ 414895 w 1566482"/>
                <a:gd name="T9" fmla="*/ 92384 h 1566482"/>
                <a:gd name="T10" fmla="*/ 712934 w 1566482"/>
                <a:gd name="T11" fmla="*/ 3144 h 1566482"/>
                <a:gd name="T12" fmla="*/ 826711 w 1566482"/>
                <a:gd name="T13" fmla="*/ 1227 h 1566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66482" h="1566482">
                  <a:moveTo>
                    <a:pt x="826348" y="1227"/>
                  </a:moveTo>
                  <a:cubicBezTo>
                    <a:pt x="1090426" y="16035"/>
                    <a:pt x="1340623" y="164286"/>
                    <a:pt x="1474191" y="414712"/>
                  </a:cubicBezTo>
                  <a:cubicBezTo>
                    <a:pt x="1677724" y="796313"/>
                    <a:pt x="1533371" y="1270658"/>
                    <a:pt x="1151770" y="1474191"/>
                  </a:cubicBezTo>
                  <a:cubicBezTo>
                    <a:pt x="770168" y="1677723"/>
                    <a:pt x="295823" y="1533370"/>
                    <a:pt x="92291" y="1151769"/>
                  </a:cubicBezTo>
                  <a:cubicBezTo>
                    <a:pt x="-111242" y="770168"/>
                    <a:pt x="33111" y="295824"/>
                    <a:pt x="414712" y="92291"/>
                  </a:cubicBezTo>
                  <a:cubicBezTo>
                    <a:pt x="510113" y="41408"/>
                    <a:pt x="611309" y="12267"/>
                    <a:pt x="712622" y="3141"/>
                  </a:cubicBezTo>
                  <a:cubicBezTo>
                    <a:pt x="750615" y="-281"/>
                    <a:pt x="788623" y="-889"/>
                    <a:pt x="826348" y="1227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任意多边形 23"/>
            <p:cNvSpPr>
              <a:spLocks noChangeArrowheads="1"/>
            </p:cNvSpPr>
            <p:nvPr/>
          </p:nvSpPr>
          <p:spPr bwMode="auto">
            <a:xfrm>
              <a:off x="4973156" y="838274"/>
              <a:ext cx="1566710" cy="1565413"/>
            </a:xfrm>
            <a:custGeom>
              <a:avLst/>
              <a:gdLst>
                <a:gd name="T0" fmla="*/ 797665 w 1566306"/>
                <a:gd name="T1" fmla="*/ 111 h 1566307"/>
                <a:gd name="T2" fmla="*/ 1233344 w 1566306"/>
                <a:gd name="T3" fmla="*/ 141498 h 1566307"/>
                <a:gd name="T4" fmla="*/ 1425669 w 1566306"/>
                <a:gd name="T5" fmla="*/ 1230282 h 1566307"/>
                <a:gd name="T6" fmla="*/ 334173 w 1566306"/>
                <a:gd name="T7" fmla="*/ 1422129 h 1566307"/>
                <a:gd name="T8" fmla="*/ 141851 w 1566306"/>
                <a:gd name="T9" fmla="*/ 333345 h 1566307"/>
                <a:gd name="T10" fmla="*/ 797665 w 1566306"/>
                <a:gd name="T11" fmla="*/ 111 h 15663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66306" h="1566307">
                  <a:moveTo>
                    <a:pt x="797047" y="111"/>
                  </a:moveTo>
                  <a:cubicBezTo>
                    <a:pt x="947856" y="2650"/>
                    <a:pt x="1099549" y="48701"/>
                    <a:pt x="1232390" y="141741"/>
                  </a:cubicBezTo>
                  <a:cubicBezTo>
                    <a:pt x="1586633" y="389848"/>
                    <a:pt x="1672673" y="878149"/>
                    <a:pt x="1424566" y="1232391"/>
                  </a:cubicBezTo>
                  <a:cubicBezTo>
                    <a:pt x="1176459" y="1586634"/>
                    <a:pt x="688158" y="1672674"/>
                    <a:pt x="333915" y="1424567"/>
                  </a:cubicBezTo>
                  <a:cubicBezTo>
                    <a:pt x="-20327" y="1176460"/>
                    <a:pt x="-106367" y="688159"/>
                    <a:pt x="141740" y="333916"/>
                  </a:cubicBezTo>
                  <a:cubicBezTo>
                    <a:pt x="296807" y="112515"/>
                    <a:pt x="545699" y="-4120"/>
                    <a:pt x="797047" y="111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3" name="椭圆 24"/>
          <p:cNvSpPr>
            <a:spLocks noChangeArrowheads="1"/>
          </p:cNvSpPr>
          <p:nvPr/>
        </p:nvSpPr>
        <p:spPr bwMode="auto">
          <a:xfrm>
            <a:off x="4841875" y="1838325"/>
            <a:ext cx="1744663" cy="94932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SAMPLE TEXT</a:t>
            </a:r>
          </a:p>
        </p:txBody>
      </p:sp>
      <p:sp>
        <p:nvSpPr>
          <p:cNvPr id="25604" name="文本框 25"/>
          <p:cNvSpPr txBox="1">
            <a:spLocks noChangeArrowheads="1"/>
          </p:cNvSpPr>
          <p:nvPr/>
        </p:nvSpPr>
        <p:spPr bwMode="auto">
          <a:xfrm>
            <a:off x="2984500" y="4819650"/>
            <a:ext cx="908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TEXT 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25605" name="文本框 26"/>
          <p:cNvSpPr txBox="1">
            <a:spLocks noChangeArrowheads="1"/>
          </p:cNvSpPr>
          <p:nvPr/>
        </p:nvSpPr>
        <p:spPr bwMode="auto">
          <a:xfrm>
            <a:off x="4660900" y="5456238"/>
            <a:ext cx="908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TEXT 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25606" name="文本框 27"/>
          <p:cNvSpPr txBox="1">
            <a:spLocks noChangeArrowheads="1"/>
          </p:cNvSpPr>
          <p:nvPr/>
        </p:nvSpPr>
        <p:spPr bwMode="auto">
          <a:xfrm>
            <a:off x="6413500" y="5365750"/>
            <a:ext cx="908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TEXT 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25607" name="文本框 28"/>
          <p:cNvSpPr txBox="1">
            <a:spLocks noChangeArrowheads="1"/>
          </p:cNvSpPr>
          <p:nvPr/>
        </p:nvSpPr>
        <p:spPr bwMode="auto">
          <a:xfrm>
            <a:off x="7958138" y="4445000"/>
            <a:ext cx="908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TEXT 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25608" name="Freeform 36"/>
          <p:cNvSpPr>
            <a:spLocks noEditPoints="1" noChangeArrowheads="1"/>
          </p:cNvSpPr>
          <p:nvPr/>
        </p:nvSpPr>
        <p:spPr bwMode="auto">
          <a:xfrm>
            <a:off x="3033713" y="4271963"/>
            <a:ext cx="723900" cy="552450"/>
          </a:xfrm>
          <a:custGeom>
            <a:avLst/>
            <a:gdLst>
              <a:gd name="T0" fmla="*/ 2147483646 w 286"/>
              <a:gd name="T1" fmla="*/ 2147483646 h 217"/>
              <a:gd name="T2" fmla="*/ 2147483646 w 286"/>
              <a:gd name="T3" fmla="*/ 2147483646 h 217"/>
              <a:gd name="T4" fmla="*/ 2147483646 w 286"/>
              <a:gd name="T5" fmla="*/ 2147483646 h 217"/>
              <a:gd name="T6" fmla="*/ 2147483646 w 286"/>
              <a:gd name="T7" fmla="*/ 2147483646 h 217"/>
              <a:gd name="T8" fmla="*/ 2147483646 w 286"/>
              <a:gd name="T9" fmla="*/ 2147483646 h 217"/>
              <a:gd name="T10" fmla="*/ 2147483646 w 286"/>
              <a:gd name="T11" fmla="*/ 2147483646 h 217"/>
              <a:gd name="T12" fmla="*/ 2147483646 w 286"/>
              <a:gd name="T13" fmla="*/ 2147483646 h 217"/>
              <a:gd name="T14" fmla="*/ 2147483646 w 286"/>
              <a:gd name="T15" fmla="*/ 2147483646 h 217"/>
              <a:gd name="T16" fmla="*/ 2147483646 w 286"/>
              <a:gd name="T17" fmla="*/ 2147483646 h 217"/>
              <a:gd name="T18" fmla="*/ 2147483646 w 286"/>
              <a:gd name="T19" fmla="*/ 2147483646 h 217"/>
              <a:gd name="T20" fmla="*/ 2147483646 w 286"/>
              <a:gd name="T21" fmla="*/ 2147483646 h 217"/>
              <a:gd name="T22" fmla="*/ 2147483646 w 286"/>
              <a:gd name="T23" fmla="*/ 2147483646 h 217"/>
              <a:gd name="T24" fmla="*/ 2147483646 w 286"/>
              <a:gd name="T25" fmla="*/ 2147483646 h 217"/>
              <a:gd name="T26" fmla="*/ 2147483646 w 286"/>
              <a:gd name="T27" fmla="*/ 2147483646 h 217"/>
              <a:gd name="T28" fmla="*/ 2147483646 w 286"/>
              <a:gd name="T29" fmla="*/ 2147483646 h 217"/>
              <a:gd name="T30" fmla="*/ 2147483646 w 286"/>
              <a:gd name="T31" fmla="*/ 0 h 217"/>
              <a:gd name="T32" fmla="*/ 2147483646 w 286"/>
              <a:gd name="T33" fmla="*/ 2147483646 h 217"/>
              <a:gd name="T34" fmla="*/ 2147483646 w 286"/>
              <a:gd name="T35" fmla="*/ 2147483646 h 217"/>
              <a:gd name="T36" fmla="*/ 2147483646 w 286"/>
              <a:gd name="T37" fmla="*/ 2147483646 h 217"/>
              <a:gd name="T38" fmla="*/ 2147483646 w 286"/>
              <a:gd name="T39" fmla="*/ 2147483646 h 217"/>
              <a:gd name="T40" fmla="*/ 2147483646 w 286"/>
              <a:gd name="T41" fmla="*/ 2147483646 h 217"/>
              <a:gd name="T42" fmla="*/ 2147483646 w 286"/>
              <a:gd name="T43" fmla="*/ 2147483646 h 217"/>
              <a:gd name="T44" fmla="*/ 2147483646 w 286"/>
              <a:gd name="T45" fmla="*/ 2147483646 h 217"/>
              <a:gd name="T46" fmla="*/ 2147483646 w 286"/>
              <a:gd name="T47" fmla="*/ 2147483646 h 217"/>
              <a:gd name="T48" fmla="*/ 2147483646 w 286"/>
              <a:gd name="T49" fmla="*/ 2147483646 h 217"/>
              <a:gd name="T50" fmla="*/ 2147483646 w 286"/>
              <a:gd name="T51" fmla="*/ 2147483646 h 217"/>
              <a:gd name="T52" fmla="*/ 2147483646 w 286"/>
              <a:gd name="T53" fmla="*/ 2147483646 h 217"/>
              <a:gd name="T54" fmla="*/ 2147483646 w 286"/>
              <a:gd name="T55" fmla="*/ 2147483646 h 217"/>
              <a:gd name="T56" fmla="*/ 2147483646 w 286"/>
              <a:gd name="T57" fmla="*/ 2147483646 h 217"/>
              <a:gd name="T58" fmla="*/ 2147483646 w 286"/>
              <a:gd name="T59" fmla="*/ 2147483646 h 217"/>
              <a:gd name="T60" fmla="*/ 2147483646 w 286"/>
              <a:gd name="T61" fmla="*/ 2147483646 h 217"/>
              <a:gd name="T62" fmla="*/ 2147483646 w 286"/>
              <a:gd name="T63" fmla="*/ 2147483646 h 217"/>
              <a:gd name="T64" fmla="*/ 2147483646 w 286"/>
              <a:gd name="T65" fmla="*/ 2147483646 h 217"/>
              <a:gd name="T66" fmla="*/ 2147483646 w 286"/>
              <a:gd name="T67" fmla="*/ 2147483646 h 217"/>
              <a:gd name="T68" fmla="*/ 2147483646 w 286"/>
              <a:gd name="T69" fmla="*/ 2147483646 h 217"/>
              <a:gd name="T70" fmla="*/ 2147483646 w 286"/>
              <a:gd name="T71" fmla="*/ 2147483646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28"/>
          <p:cNvSpPr>
            <a:spLocks noEditPoints="1" noChangeArrowheads="1"/>
          </p:cNvSpPr>
          <p:nvPr/>
        </p:nvSpPr>
        <p:spPr bwMode="auto">
          <a:xfrm>
            <a:off x="4775200" y="4784725"/>
            <a:ext cx="612775" cy="612775"/>
          </a:xfrm>
          <a:custGeom>
            <a:avLst/>
            <a:gdLst>
              <a:gd name="T0" fmla="*/ 2147483646 w 207"/>
              <a:gd name="T1" fmla="*/ 2147483646 h 207"/>
              <a:gd name="T2" fmla="*/ 2147483646 w 207"/>
              <a:gd name="T3" fmla="*/ 2147483646 h 207"/>
              <a:gd name="T4" fmla="*/ 2147483646 w 207"/>
              <a:gd name="T5" fmla="*/ 2147483646 h 207"/>
              <a:gd name="T6" fmla="*/ 2147483646 w 207"/>
              <a:gd name="T7" fmla="*/ 2147483646 h 207"/>
              <a:gd name="T8" fmla="*/ 2147483646 w 207"/>
              <a:gd name="T9" fmla="*/ 2147483646 h 207"/>
              <a:gd name="T10" fmla="*/ 2147483646 w 207"/>
              <a:gd name="T11" fmla="*/ 2147483646 h 207"/>
              <a:gd name="T12" fmla="*/ 2147483646 w 207"/>
              <a:gd name="T13" fmla="*/ 2147483646 h 207"/>
              <a:gd name="T14" fmla="*/ 2147483646 w 207"/>
              <a:gd name="T15" fmla="*/ 2147483646 h 207"/>
              <a:gd name="T16" fmla="*/ 2147483646 w 207"/>
              <a:gd name="T17" fmla="*/ 2147483646 h 207"/>
              <a:gd name="T18" fmla="*/ 2147483646 w 207"/>
              <a:gd name="T19" fmla="*/ 2147483646 h 207"/>
              <a:gd name="T20" fmla="*/ 2147483646 w 207"/>
              <a:gd name="T21" fmla="*/ 2147483646 h 207"/>
              <a:gd name="T22" fmla="*/ 2147483646 w 207"/>
              <a:gd name="T23" fmla="*/ 2147483646 h 207"/>
              <a:gd name="T24" fmla="*/ 2147483646 w 207"/>
              <a:gd name="T25" fmla="*/ 2147483646 h 207"/>
              <a:gd name="T26" fmla="*/ 2147483646 w 207"/>
              <a:gd name="T27" fmla="*/ 2147483646 h 207"/>
              <a:gd name="T28" fmla="*/ 0 w 207"/>
              <a:gd name="T29" fmla="*/ 2147483646 h 207"/>
              <a:gd name="T30" fmla="*/ 2147483646 w 207"/>
              <a:gd name="T31" fmla="*/ 2147483646 h 207"/>
              <a:gd name="T32" fmla="*/ 2147483646 w 207"/>
              <a:gd name="T33" fmla="*/ 0 h 207"/>
              <a:gd name="T34" fmla="*/ 2147483646 w 207"/>
              <a:gd name="T35" fmla="*/ 2147483646 h 207"/>
              <a:gd name="T36" fmla="*/ 2147483646 w 207"/>
              <a:gd name="T37" fmla="*/ 2147483646 h 207"/>
              <a:gd name="T38" fmla="*/ 2147483646 w 207"/>
              <a:gd name="T39" fmla="*/ 2147483646 h 207"/>
              <a:gd name="T40" fmla="*/ 2147483646 w 207"/>
              <a:gd name="T41" fmla="*/ 2147483646 h 207"/>
              <a:gd name="T42" fmla="*/ 2147483646 w 207"/>
              <a:gd name="T43" fmla="*/ 2147483646 h 207"/>
              <a:gd name="T44" fmla="*/ 2147483646 w 207"/>
              <a:gd name="T45" fmla="*/ 2147483646 h 207"/>
              <a:gd name="T46" fmla="*/ 2147483646 w 207"/>
              <a:gd name="T47" fmla="*/ 2147483646 h 207"/>
              <a:gd name="T48" fmla="*/ 2147483646 w 207"/>
              <a:gd name="T49" fmla="*/ 2147483646 h 207"/>
              <a:gd name="T50" fmla="*/ 2147483646 w 207"/>
              <a:gd name="T51" fmla="*/ 2147483646 h 207"/>
              <a:gd name="T52" fmla="*/ 2147483646 w 207"/>
              <a:gd name="T53" fmla="*/ 2147483646 h 207"/>
              <a:gd name="T54" fmla="*/ 2147483646 w 207"/>
              <a:gd name="T55" fmla="*/ 2147483646 h 207"/>
              <a:gd name="T56" fmla="*/ 2147483646 w 207"/>
              <a:gd name="T57" fmla="*/ 2147483646 h 207"/>
              <a:gd name="T58" fmla="*/ 2147483646 w 207"/>
              <a:gd name="T59" fmla="*/ 2147483646 h 207"/>
              <a:gd name="T60" fmla="*/ 2147483646 w 207"/>
              <a:gd name="T61" fmla="*/ 2147483646 h 207"/>
              <a:gd name="T62" fmla="*/ 2147483646 w 207"/>
              <a:gd name="T63" fmla="*/ 2147483646 h 207"/>
              <a:gd name="T64" fmla="*/ 2147483646 w 207"/>
              <a:gd name="T65" fmla="*/ 2147483646 h 207"/>
              <a:gd name="T66" fmla="*/ 2147483646 w 207"/>
              <a:gd name="T67" fmla="*/ 2147483646 h 207"/>
              <a:gd name="T68" fmla="*/ 2147483646 w 207"/>
              <a:gd name="T69" fmla="*/ 2147483646 h 207"/>
              <a:gd name="T70" fmla="*/ 2147483646 w 207"/>
              <a:gd name="T71" fmla="*/ 2147483646 h 207"/>
              <a:gd name="T72" fmla="*/ 2147483646 w 207"/>
              <a:gd name="T73" fmla="*/ 2147483646 h 207"/>
              <a:gd name="T74" fmla="*/ 2147483646 w 207"/>
              <a:gd name="T75" fmla="*/ 2147483646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Freeform 10"/>
          <p:cNvSpPr>
            <a:spLocks noEditPoints="1" noChangeArrowheads="1"/>
          </p:cNvSpPr>
          <p:nvPr/>
        </p:nvSpPr>
        <p:spPr bwMode="auto">
          <a:xfrm>
            <a:off x="8147050" y="3767138"/>
            <a:ext cx="530225" cy="601662"/>
          </a:xfrm>
          <a:custGeom>
            <a:avLst/>
            <a:gdLst>
              <a:gd name="T0" fmla="*/ 2147483646 w 90"/>
              <a:gd name="T1" fmla="*/ 2147483646 h 102"/>
              <a:gd name="T2" fmla="*/ 2147483646 w 90"/>
              <a:gd name="T3" fmla="*/ 2147483646 h 102"/>
              <a:gd name="T4" fmla="*/ 2147483646 w 90"/>
              <a:gd name="T5" fmla="*/ 2147483646 h 102"/>
              <a:gd name="T6" fmla="*/ 2147483646 w 90"/>
              <a:gd name="T7" fmla="*/ 2147483646 h 102"/>
              <a:gd name="T8" fmla="*/ 2147483646 w 90"/>
              <a:gd name="T9" fmla="*/ 2147483646 h 102"/>
              <a:gd name="T10" fmla="*/ 2147483646 w 90"/>
              <a:gd name="T11" fmla="*/ 2147483646 h 102"/>
              <a:gd name="T12" fmla="*/ 2147483646 w 90"/>
              <a:gd name="T13" fmla="*/ 2147483646 h 102"/>
              <a:gd name="T14" fmla="*/ 2147483646 w 90"/>
              <a:gd name="T15" fmla="*/ 2147483646 h 102"/>
              <a:gd name="T16" fmla="*/ 2147483646 w 90"/>
              <a:gd name="T17" fmla="*/ 2147483646 h 102"/>
              <a:gd name="T18" fmla="*/ 0 w 90"/>
              <a:gd name="T19" fmla="*/ 2147483646 h 102"/>
              <a:gd name="T20" fmla="*/ 0 w 90"/>
              <a:gd name="T21" fmla="*/ 2147483646 h 102"/>
              <a:gd name="T22" fmla="*/ 0 w 90"/>
              <a:gd name="T23" fmla="*/ 2147483646 h 102"/>
              <a:gd name="T24" fmla="*/ 2147483646 w 90"/>
              <a:gd name="T25" fmla="*/ 2147483646 h 102"/>
              <a:gd name="T26" fmla="*/ 2147483646 w 90"/>
              <a:gd name="T27" fmla="*/ 2147483646 h 102"/>
              <a:gd name="T28" fmla="*/ 2147483646 w 90"/>
              <a:gd name="T29" fmla="*/ 2147483646 h 102"/>
              <a:gd name="T30" fmla="*/ 2147483646 w 90"/>
              <a:gd name="T31" fmla="*/ 2147483646 h 102"/>
              <a:gd name="T32" fmla="*/ 2147483646 w 90"/>
              <a:gd name="T33" fmla="*/ 2147483646 h 102"/>
              <a:gd name="T34" fmla="*/ 2147483646 w 90"/>
              <a:gd name="T35" fmla="*/ 2147483646 h 102"/>
              <a:gd name="T36" fmla="*/ 2147483646 w 90"/>
              <a:gd name="T37" fmla="*/ 0 h 102"/>
              <a:gd name="T38" fmla="*/ 2147483646 w 90"/>
              <a:gd name="T39" fmla="*/ 2147483646 h 102"/>
              <a:gd name="T40" fmla="*/ 2147483646 w 90"/>
              <a:gd name="T41" fmla="*/ 2147483646 h 102"/>
              <a:gd name="T42" fmla="*/ 2147483646 w 90"/>
              <a:gd name="T43" fmla="*/ 2147483646 h 102"/>
              <a:gd name="T44" fmla="*/ 2147483646 w 90"/>
              <a:gd name="T45" fmla="*/ 2147483646 h 102"/>
              <a:gd name="T46" fmla="*/ 2147483646 w 90"/>
              <a:gd name="T47" fmla="*/ 2147483646 h 102"/>
              <a:gd name="T48" fmla="*/ 2147483646 w 90"/>
              <a:gd name="T49" fmla="*/ 2147483646 h 102"/>
              <a:gd name="T50" fmla="*/ 2147483646 w 90"/>
              <a:gd name="T51" fmla="*/ 2147483646 h 102"/>
              <a:gd name="T52" fmla="*/ 2147483646 w 90"/>
              <a:gd name="T53" fmla="*/ 2147483646 h 102"/>
              <a:gd name="T54" fmla="*/ 2147483646 w 90"/>
              <a:gd name="T55" fmla="*/ 2147483646 h 102"/>
              <a:gd name="T56" fmla="*/ 2147483646 w 90"/>
              <a:gd name="T57" fmla="*/ 2147483646 h 102"/>
              <a:gd name="T58" fmla="*/ 2147483646 w 90"/>
              <a:gd name="T59" fmla="*/ 2147483646 h 102"/>
              <a:gd name="T60" fmla="*/ 2147483646 w 90"/>
              <a:gd name="T61" fmla="*/ 2147483646 h 102"/>
              <a:gd name="T62" fmla="*/ 2147483646 w 90"/>
              <a:gd name="T63" fmla="*/ 2147483646 h 102"/>
              <a:gd name="T64" fmla="*/ 2147483646 w 90"/>
              <a:gd name="T65" fmla="*/ 2147483646 h 102"/>
              <a:gd name="T66" fmla="*/ 2147483646 w 90"/>
              <a:gd name="T67" fmla="*/ 2147483646 h 102"/>
              <a:gd name="T68" fmla="*/ 2147483646 w 90"/>
              <a:gd name="T69" fmla="*/ 2147483646 h 102"/>
              <a:gd name="T70" fmla="*/ 2147483646 w 90"/>
              <a:gd name="T71" fmla="*/ 2147483646 h 102"/>
              <a:gd name="T72" fmla="*/ 2147483646 w 90"/>
              <a:gd name="T73" fmla="*/ 2147483646 h 102"/>
              <a:gd name="T74" fmla="*/ 2147483646 w 90"/>
              <a:gd name="T75" fmla="*/ 2147483646 h 102"/>
              <a:gd name="T76" fmla="*/ 2147483646 w 90"/>
              <a:gd name="T77" fmla="*/ 2147483646 h 102"/>
              <a:gd name="T78" fmla="*/ 2147483646 w 90"/>
              <a:gd name="T79" fmla="*/ 2147483646 h 102"/>
              <a:gd name="T80" fmla="*/ 2147483646 w 90"/>
              <a:gd name="T81" fmla="*/ 2147483646 h 102"/>
              <a:gd name="T82" fmla="*/ 2147483646 w 90"/>
              <a:gd name="T83" fmla="*/ 2147483646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12"/>
          <p:cNvSpPr>
            <a:spLocks noEditPoints="1" noChangeArrowheads="1"/>
          </p:cNvSpPr>
          <p:nvPr/>
        </p:nvSpPr>
        <p:spPr bwMode="auto">
          <a:xfrm>
            <a:off x="6623050" y="4819650"/>
            <a:ext cx="511175" cy="538163"/>
          </a:xfrm>
          <a:custGeom>
            <a:avLst/>
            <a:gdLst>
              <a:gd name="T0" fmla="*/ 2147483646 w 96"/>
              <a:gd name="T1" fmla="*/ 2147483646 h 101"/>
              <a:gd name="T2" fmla="*/ 2147483646 w 96"/>
              <a:gd name="T3" fmla="*/ 2147483646 h 101"/>
              <a:gd name="T4" fmla="*/ 2147483646 w 96"/>
              <a:gd name="T5" fmla="*/ 2147483646 h 101"/>
              <a:gd name="T6" fmla="*/ 2147483646 w 96"/>
              <a:gd name="T7" fmla="*/ 2147483646 h 101"/>
              <a:gd name="T8" fmla="*/ 2147483646 w 96"/>
              <a:gd name="T9" fmla="*/ 2147483646 h 101"/>
              <a:gd name="T10" fmla="*/ 2147483646 w 96"/>
              <a:gd name="T11" fmla="*/ 2147483646 h 101"/>
              <a:gd name="T12" fmla="*/ 2147483646 w 96"/>
              <a:gd name="T13" fmla="*/ 2147483646 h 101"/>
              <a:gd name="T14" fmla="*/ 2147483646 w 96"/>
              <a:gd name="T15" fmla="*/ 2147483646 h 101"/>
              <a:gd name="T16" fmla="*/ 2147483646 w 96"/>
              <a:gd name="T17" fmla="*/ 2147483646 h 101"/>
              <a:gd name="T18" fmla="*/ 2147483646 w 96"/>
              <a:gd name="T19" fmla="*/ 2147483646 h 101"/>
              <a:gd name="T20" fmla="*/ 2147483646 w 96"/>
              <a:gd name="T21" fmla="*/ 2147483646 h 101"/>
              <a:gd name="T22" fmla="*/ 2147483646 w 96"/>
              <a:gd name="T23" fmla="*/ 2147483646 h 101"/>
              <a:gd name="T24" fmla="*/ 2147483646 w 96"/>
              <a:gd name="T25" fmla="*/ 2147483646 h 101"/>
              <a:gd name="T26" fmla="*/ 2147483646 w 96"/>
              <a:gd name="T27" fmla="*/ 2147483646 h 101"/>
              <a:gd name="T28" fmla="*/ 2147483646 w 96"/>
              <a:gd name="T29" fmla="*/ 2147483646 h 101"/>
              <a:gd name="T30" fmla="*/ 2147483646 w 96"/>
              <a:gd name="T31" fmla="*/ 2147483646 h 101"/>
              <a:gd name="T32" fmla="*/ 2147483646 w 96"/>
              <a:gd name="T33" fmla="*/ 2147483646 h 101"/>
              <a:gd name="T34" fmla="*/ 2147483646 w 96"/>
              <a:gd name="T35" fmla="*/ 2147483646 h 101"/>
              <a:gd name="T36" fmla="*/ 2147483646 w 96"/>
              <a:gd name="T37" fmla="*/ 2147483646 h 101"/>
              <a:gd name="T38" fmla="*/ 2147483646 w 96"/>
              <a:gd name="T39" fmla="*/ 2147483646 h 101"/>
              <a:gd name="T40" fmla="*/ 2147483646 w 96"/>
              <a:gd name="T41" fmla="*/ 2147483646 h 101"/>
              <a:gd name="T42" fmla="*/ 2147483646 w 96"/>
              <a:gd name="T43" fmla="*/ 2147483646 h 101"/>
              <a:gd name="T44" fmla="*/ 2147483646 w 96"/>
              <a:gd name="T45" fmla="*/ 2147483646 h 101"/>
              <a:gd name="T46" fmla="*/ 2147483646 w 96"/>
              <a:gd name="T47" fmla="*/ 2147483646 h 101"/>
              <a:gd name="T48" fmla="*/ 2147483646 w 96"/>
              <a:gd name="T49" fmla="*/ 2147483646 h 101"/>
              <a:gd name="T50" fmla="*/ 2147483646 w 96"/>
              <a:gd name="T51" fmla="*/ 2147483646 h 101"/>
              <a:gd name="T52" fmla="*/ 2147483646 w 96"/>
              <a:gd name="T53" fmla="*/ 2147483646 h 101"/>
              <a:gd name="T54" fmla="*/ 2147483646 w 96"/>
              <a:gd name="T55" fmla="*/ 2147483646 h 101"/>
              <a:gd name="T56" fmla="*/ 2147483646 w 96"/>
              <a:gd name="T57" fmla="*/ 2147483646 h 101"/>
              <a:gd name="T58" fmla="*/ 2147483646 w 96"/>
              <a:gd name="T59" fmla="*/ 0 h 101"/>
              <a:gd name="T60" fmla="*/ 2147483646 w 96"/>
              <a:gd name="T61" fmla="*/ 2147483646 h 101"/>
              <a:gd name="T62" fmla="*/ 2147483646 w 96"/>
              <a:gd name="T63" fmla="*/ 2147483646 h 101"/>
              <a:gd name="T64" fmla="*/ 2147483646 w 96"/>
              <a:gd name="T65" fmla="*/ 0 h 101"/>
              <a:gd name="T66" fmla="*/ 2147483646 w 96"/>
              <a:gd name="T67" fmla="*/ 2147483646 h 101"/>
              <a:gd name="T68" fmla="*/ 2147483646 w 96"/>
              <a:gd name="T69" fmla="*/ 2147483646 h 101"/>
              <a:gd name="T70" fmla="*/ 2147483646 w 96"/>
              <a:gd name="T71" fmla="*/ 2147483646 h 101"/>
              <a:gd name="T72" fmla="*/ 2147483646 w 96"/>
              <a:gd name="T73" fmla="*/ 2147483646 h 101"/>
              <a:gd name="T74" fmla="*/ 2147483646 w 96"/>
              <a:gd name="T75" fmla="*/ 2147483646 h 101"/>
              <a:gd name="T76" fmla="*/ 2147483646 w 96"/>
              <a:gd name="T77" fmla="*/ 2147483646 h 101"/>
              <a:gd name="T78" fmla="*/ 2147483646 w 96"/>
              <a:gd name="T79" fmla="*/ 2147483646 h 101"/>
              <a:gd name="T80" fmla="*/ 2147483646 w 96"/>
              <a:gd name="T81" fmla="*/ 2147483646 h 101"/>
              <a:gd name="T82" fmla="*/ 2147483646 w 96"/>
              <a:gd name="T83" fmla="*/ 2147483646 h 101"/>
              <a:gd name="T84" fmla="*/ 2147483646 w 96"/>
              <a:gd name="T85" fmla="*/ 2147483646 h 101"/>
              <a:gd name="T86" fmla="*/ 2147483646 w 96"/>
              <a:gd name="T87" fmla="*/ 2147483646 h 101"/>
              <a:gd name="T88" fmla="*/ 2147483646 w 96"/>
              <a:gd name="T89" fmla="*/ 2147483646 h 101"/>
              <a:gd name="T90" fmla="*/ 2147483646 w 96"/>
              <a:gd name="T91" fmla="*/ 2147483646 h 101"/>
              <a:gd name="T92" fmla="*/ 2147483646 w 96"/>
              <a:gd name="T93" fmla="*/ 2147483646 h 101"/>
              <a:gd name="T94" fmla="*/ 2147483646 w 96"/>
              <a:gd name="T95" fmla="*/ 2147483646 h 101"/>
              <a:gd name="T96" fmla="*/ 2147483646 w 96"/>
              <a:gd name="T97" fmla="*/ 2147483646 h 101"/>
              <a:gd name="T98" fmla="*/ 2147483646 w 96"/>
              <a:gd name="T99" fmla="*/ 2147483646 h 101"/>
              <a:gd name="T100" fmla="*/ 2147483646 w 96"/>
              <a:gd name="T101" fmla="*/ 2147483646 h 101"/>
              <a:gd name="T102" fmla="*/ 2147483646 w 96"/>
              <a:gd name="T103" fmla="*/ 2147483646 h 101"/>
              <a:gd name="T104" fmla="*/ 2147483646 w 96"/>
              <a:gd name="T105" fmla="*/ 2147483646 h 101"/>
              <a:gd name="T106" fmla="*/ 2147483646 w 96"/>
              <a:gd name="T107" fmla="*/ 2147483646 h 101"/>
              <a:gd name="T108" fmla="*/ 2147483646 w 96"/>
              <a:gd name="T109" fmla="*/ 2147483646 h 101"/>
              <a:gd name="T110" fmla="*/ 2147483646 w 96"/>
              <a:gd name="T111" fmla="*/ 2147483646 h 101"/>
              <a:gd name="T112" fmla="*/ 2147483646 w 96"/>
              <a:gd name="T113" fmla="*/ 2147483646 h 101"/>
              <a:gd name="T114" fmla="*/ 2147483646 w 96"/>
              <a:gd name="T115" fmla="*/ 2147483646 h 101"/>
              <a:gd name="T116" fmla="*/ 2147483646 w 96"/>
              <a:gd name="T117" fmla="*/ 2147483646 h 101"/>
              <a:gd name="T118" fmla="*/ 2147483646 w 96"/>
              <a:gd name="T119" fmla="*/ 2147483646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2" name="组合 33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5613" name="任意多边形 34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14" name="任意多边形 35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5616" name="任意多边形 3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617" name="Text Box 3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615" name="文本框 36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36"/>
          <p:cNvGrpSpPr>
            <a:grpSpLocks/>
          </p:cNvGrpSpPr>
          <p:nvPr/>
        </p:nvGrpSpPr>
        <p:grpSpPr bwMode="auto">
          <a:xfrm>
            <a:off x="1220788" y="1562100"/>
            <a:ext cx="3321050" cy="4322763"/>
            <a:chOff x="0" y="0"/>
            <a:chExt cx="3321423" cy="4322974"/>
          </a:xfrm>
        </p:grpSpPr>
        <p:pic>
          <p:nvPicPr>
            <p:cNvPr id="26642" name="Picture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88" y="-1270"/>
              <a:ext cx="3322693" cy="8662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3" name="圆角矩形 3"/>
            <p:cNvSpPr>
              <a:spLocks noChangeArrowheads="1"/>
            </p:cNvSpPr>
            <p:nvPr/>
          </p:nvSpPr>
          <p:spPr bwMode="auto">
            <a:xfrm>
              <a:off x="350876" y="412770"/>
              <a:ext cx="2621257" cy="3511721"/>
            </a:xfrm>
            <a:prstGeom prst="roundRect">
              <a:avLst>
                <a:gd name="adj" fmla="val 759"/>
              </a:avLst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6644" name="Right Triangle 49"/>
            <p:cNvSpPr>
              <a:spLocks noChangeArrowheads="1"/>
            </p:cNvSpPr>
            <p:nvPr/>
          </p:nvSpPr>
          <p:spPr bwMode="auto">
            <a:xfrm rot="10800000">
              <a:off x="1613081" y="412770"/>
              <a:ext cx="1359053" cy="2813187"/>
            </a:xfrm>
            <a:prstGeom prst="rtTriangle">
              <a:avLst/>
            </a:prstGeom>
            <a:solidFill>
              <a:srgbClr val="F2F2F2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26627" name="组合 35"/>
          <p:cNvGrpSpPr>
            <a:grpSpLocks/>
          </p:cNvGrpSpPr>
          <p:nvPr/>
        </p:nvGrpSpPr>
        <p:grpSpPr bwMode="auto">
          <a:xfrm>
            <a:off x="4705350" y="3240088"/>
            <a:ext cx="1306513" cy="2644775"/>
            <a:chOff x="0" y="0"/>
            <a:chExt cx="1306346" cy="2644402"/>
          </a:xfrm>
        </p:grpSpPr>
        <p:pic>
          <p:nvPicPr>
            <p:cNvPr id="2663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-2858"/>
              <a:ext cx="1304377" cy="5308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0" name="圆角矩形 7"/>
            <p:cNvSpPr>
              <a:spLocks noChangeArrowheads="1"/>
            </p:cNvSpPr>
            <p:nvPr/>
          </p:nvSpPr>
          <p:spPr bwMode="auto">
            <a:xfrm>
              <a:off x="109524" y="401580"/>
              <a:ext cx="1087298" cy="1857113"/>
            </a:xfrm>
            <a:prstGeom prst="roundRect">
              <a:avLst>
                <a:gd name="adj" fmla="val 1824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6641" name="Right Triangle 49"/>
            <p:cNvSpPr>
              <a:spLocks noChangeArrowheads="1"/>
            </p:cNvSpPr>
            <p:nvPr/>
          </p:nvSpPr>
          <p:spPr bwMode="auto">
            <a:xfrm rot="10800000">
              <a:off x="712697" y="401580"/>
              <a:ext cx="484125" cy="1522198"/>
            </a:xfrm>
            <a:prstGeom prst="rtTriangle">
              <a:avLst/>
            </a:prstGeom>
            <a:solidFill>
              <a:srgbClr val="F2F2F2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+mn-lt"/>
              </a:endParaRPr>
            </a:p>
          </p:txBody>
        </p:sp>
      </p:grpSp>
      <p:sp>
        <p:nvSpPr>
          <p:cNvPr id="26628" name="Freeform 5"/>
          <p:cNvSpPr>
            <a:spLocks noEditPoints="1" noChangeArrowheads="1"/>
          </p:cNvSpPr>
          <p:nvPr/>
        </p:nvSpPr>
        <p:spPr bwMode="auto">
          <a:xfrm>
            <a:off x="6551613" y="1276350"/>
            <a:ext cx="234950" cy="179388"/>
          </a:xfrm>
          <a:custGeom>
            <a:avLst/>
            <a:gdLst>
              <a:gd name="T0" fmla="*/ 542989863 w 4811"/>
              <a:gd name="T1" fmla="*/ 0 h 3654"/>
              <a:gd name="T2" fmla="*/ 542989863 w 4811"/>
              <a:gd name="T3" fmla="*/ 88624791 h 3654"/>
              <a:gd name="T4" fmla="*/ 496752719 w 4811"/>
              <a:gd name="T5" fmla="*/ 121873232 h 3654"/>
              <a:gd name="T6" fmla="*/ 467866176 w 4811"/>
              <a:gd name="T7" fmla="*/ 171807360 h 3654"/>
              <a:gd name="T8" fmla="*/ 467866176 w 4811"/>
              <a:gd name="T9" fmla="*/ 210618498 h 3654"/>
              <a:gd name="T10" fmla="*/ 560345153 w 4811"/>
              <a:gd name="T11" fmla="*/ 210618498 h 3654"/>
              <a:gd name="T12" fmla="*/ 560345153 w 4811"/>
              <a:gd name="T13" fmla="*/ 432357580 h 3654"/>
              <a:gd name="T14" fmla="*/ 340795781 w 4811"/>
              <a:gd name="T15" fmla="*/ 432357580 h 3654"/>
              <a:gd name="T16" fmla="*/ 340795781 w 4811"/>
              <a:gd name="T17" fmla="*/ 227183660 h 3654"/>
              <a:gd name="T18" fmla="*/ 542989863 w 4811"/>
              <a:gd name="T19" fmla="*/ 0 h 3654"/>
              <a:gd name="T20" fmla="*/ 202194083 w 4811"/>
              <a:gd name="T21" fmla="*/ 0 h 3654"/>
              <a:gd name="T22" fmla="*/ 202194083 w 4811"/>
              <a:gd name="T23" fmla="*/ 88624791 h 3654"/>
              <a:gd name="T24" fmla="*/ 127070395 w 4811"/>
              <a:gd name="T25" fmla="*/ 171807360 h 3654"/>
              <a:gd name="T26" fmla="*/ 127070395 w 4811"/>
              <a:gd name="T27" fmla="*/ 210618498 h 3654"/>
              <a:gd name="T28" fmla="*/ 219549421 w 4811"/>
              <a:gd name="T29" fmla="*/ 210618498 h 3654"/>
              <a:gd name="T30" fmla="*/ 219549421 w 4811"/>
              <a:gd name="T31" fmla="*/ 432357580 h 3654"/>
              <a:gd name="T32" fmla="*/ 0 w 4811"/>
              <a:gd name="T33" fmla="*/ 432357580 h 3654"/>
              <a:gd name="T34" fmla="*/ 0 w 4811"/>
              <a:gd name="T35" fmla="*/ 227183660 h 3654"/>
              <a:gd name="T36" fmla="*/ 202194083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Freeform 5"/>
          <p:cNvSpPr>
            <a:spLocks noEditPoints="1" noChangeArrowheads="1"/>
          </p:cNvSpPr>
          <p:nvPr/>
        </p:nvSpPr>
        <p:spPr bwMode="auto">
          <a:xfrm rot="10800000">
            <a:off x="10561638" y="4260850"/>
            <a:ext cx="234950" cy="179388"/>
          </a:xfrm>
          <a:custGeom>
            <a:avLst/>
            <a:gdLst>
              <a:gd name="T0" fmla="*/ 542989863 w 4811"/>
              <a:gd name="T1" fmla="*/ 0 h 3654"/>
              <a:gd name="T2" fmla="*/ 542989863 w 4811"/>
              <a:gd name="T3" fmla="*/ 88624791 h 3654"/>
              <a:gd name="T4" fmla="*/ 496752719 w 4811"/>
              <a:gd name="T5" fmla="*/ 121873232 h 3654"/>
              <a:gd name="T6" fmla="*/ 467866176 w 4811"/>
              <a:gd name="T7" fmla="*/ 171807360 h 3654"/>
              <a:gd name="T8" fmla="*/ 467866176 w 4811"/>
              <a:gd name="T9" fmla="*/ 210618498 h 3654"/>
              <a:gd name="T10" fmla="*/ 560345153 w 4811"/>
              <a:gd name="T11" fmla="*/ 210618498 h 3654"/>
              <a:gd name="T12" fmla="*/ 560345153 w 4811"/>
              <a:gd name="T13" fmla="*/ 432357580 h 3654"/>
              <a:gd name="T14" fmla="*/ 340795781 w 4811"/>
              <a:gd name="T15" fmla="*/ 432357580 h 3654"/>
              <a:gd name="T16" fmla="*/ 340795781 w 4811"/>
              <a:gd name="T17" fmla="*/ 227183660 h 3654"/>
              <a:gd name="T18" fmla="*/ 542989863 w 4811"/>
              <a:gd name="T19" fmla="*/ 0 h 3654"/>
              <a:gd name="T20" fmla="*/ 202194083 w 4811"/>
              <a:gd name="T21" fmla="*/ 0 h 3654"/>
              <a:gd name="T22" fmla="*/ 202194083 w 4811"/>
              <a:gd name="T23" fmla="*/ 88624791 h 3654"/>
              <a:gd name="T24" fmla="*/ 127070395 w 4811"/>
              <a:gd name="T25" fmla="*/ 171807360 h 3654"/>
              <a:gd name="T26" fmla="*/ 127070395 w 4811"/>
              <a:gd name="T27" fmla="*/ 210618498 h 3654"/>
              <a:gd name="T28" fmla="*/ 219549421 w 4811"/>
              <a:gd name="T29" fmla="*/ 210618498 h 3654"/>
              <a:gd name="T30" fmla="*/ 219549421 w 4811"/>
              <a:gd name="T31" fmla="*/ 432357580 h 3654"/>
              <a:gd name="T32" fmla="*/ 0 w 4811"/>
              <a:gd name="T33" fmla="*/ 432357580 h 3654"/>
              <a:gd name="T34" fmla="*/ 0 w 4811"/>
              <a:gd name="T35" fmla="*/ 227183660 h 3654"/>
              <a:gd name="T36" fmla="*/ 202194083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30" name="组合 30"/>
          <p:cNvGrpSpPr>
            <a:grpSpLocks/>
          </p:cNvGrpSpPr>
          <p:nvPr/>
        </p:nvGrpSpPr>
        <p:grpSpPr bwMode="auto">
          <a:xfrm>
            <a:off x="6786563" y="1547813"/>
            <a:ext cx="4010025" cy="2676525"/>
            <a:chOff x="0" y="0"/>
            <a:chExt cx="4010703" cy="2678804"/>
          </a:xfrm>
        </p:grpSpPr>
        <p:sp>
          <p:nvSpPr>
            <p:cNvPr id="26637" name="矩形 31"/>
            <p:cNvSpPr>
              <a:spLocks noChangeArrowheads="1"/>
            </p:cNvSpPr>
            <p:nvPr/>
          </p:nvSpPr>
          <p:spPr bwMode="auto">
            <a:xfrm>
              <a:off x="0" y="0"/>
              <a:ext cx="2697618" cy="524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6638" name="矩形 32"/>
            <p:cNvSpPr>
              <a:spLocks noChangeArrowheads="1"/>
            </p:cNvSpPr>
            <p:nvPr/>
          </p:nvSpPr>
          <p:spPr bwMode="auto">
            <a:xfrm>
              <a:off x="0" y="424223"/>
              <a:ext cx="4010703" cy="2254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8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6631" name="组合 15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6632" name="任意多边形 16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33" name="任意多边形 17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6635" name="任意多边形 17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36" name="Text Box 19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634" name="文本框 18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Group 9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763" y="1597025"/>
            <a:ext cx="5559425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椭圆 11"/>
          <p:cNvSpPr>
            <a:spLocks noChangeArrowheads="1"/>
          </p:cNvSpPr>
          <p:nvPr/>
        </p:nvSpPr>
        <p:spPr bwMode="auto">
          <a:xfrm>
            <a:off x="6369050" y="5197475"/>
            <a:ext cx="73025" cy="39688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27652" name="椭圆 12"/>
          <p:cNvSpPr>
            <a:spLocks noChangeArrowheads="1"/>
          </p:cNvSpPr>
          <p:nvPr/>
        </p:nvSpPr>
        <p:spPr bwMode="auto">
          <a:xfrm>
            <a:off x="6303963" y="5267325"/>
            <a:ext cx="69850" cy="42863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27653" name="椭圆 13"/>
          <p:cNvSpPr>
            <a:spLocks noChangeArrowheads="1"/>
          </p:cNvSpPr>
          <p:nvPr/>
        </p:nvSpPr>
        <p:spPr bwMode="auto">
          <a:xfrm>
            <a:off x="5607050" y="5959475"/>
            <a:ext cx="69850" cy="4127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grpSp>
        <p:nvGrpSpPr>
          <p:cNvPr id="27654" name="组合 1"/>
          <p:cNvGrpSpPr>
            <a:grpSpLocks/>
          </p:cNvGrpSpPr>
          <p:nvPr/>
        </p:nvGrpSpPr>
        <p:grpSpPr bwMode="auto">
          <a:xfrm>
            <a:off x="7666038" y="2255838"/>
            <a:ext cx="3322637" cy="3524250"/>
            <a:chOff x="0" y="0"/>
            <a:chExt cx="2186074" cy="2319338"/>
          </a:xfrm>
        </p:grpSpPr>
        <p:sp>
          <p:nvSpPr>
            <p:cNvPr id="27661" name="椭圆 47"/>
            <p:cNvSpPr>
              <a:spLocks noChangeArrowheads="1"/>
            </p:cNvSpPr>
            <p:nvPr/>
          </p:nvSpPr>
          <p:spPr bwMode="auto">
            <a:xfrm>
              <a:off x="0" y="0"/>
              <a:ext cx="463744" cy="463868"/>
            </a:xfrm>
            <a:prstGeom prst="ellipse">
              <a:avLst/>
            </a:pr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404040"/>
                  </a:solidFill>
                  <a:sym typeface="+mn-lt"/>
                </a:rPr>
                <a:t>01</a:t>
              </a:r>
              <a:endParaRPr lang="zh-CN" altLang="en-US" sz="2000" b="1">
                <a:solidFill>
                  <a:srgbClr val="404040"/>
                </a:solidFill>
                <a:sym typeface="+mn-lt"/>
              </a:endParaRPr>
            </a:p>
          </p:txBody>
        </p:sp>
        <p:sp>
          <p:nvSpPr>
            <p:cNvPr id="27662" name="椭圆 48"/>
            <p:cNvSpPr>
              <a:spLocks noChangeArrowheads="1"/>
            </p:cNvSpPr>
            <p:nvPr/>
          </p:nvSpPr>
          <p:spPr bwMode="auto">
            <a:xfrm>
              <a:off x="0" y="619535"/>
              <a:ext cx="463744" cy="462823"/>
            </a:xfrm>
            <a:prstGeom prst="ellipse">
              <a:avLst/>
            </a:pr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404040"/>
                  </a:solidFill>
                  <a:sym typeface="+mn-lt"/>
                </a:rPr>
                <a:t>02</a:t>
              </a:r>
              <a:endParaRPr lang="zh-CN" altLang="en-US" sz="2000" b="1">
                <a:solidFill>
                  <a:srgbClr val="404040"/>
                </a:solidFill>
                <a:sym typeface="+mn-lt"/>
              </a:endParaRPr>
            </a:p>
          </p:txBody>
        </p:sp>
        <p:sp>
          <p:nvSpPr>
            <p:cNvPr id="27663" name="椭圆 49"/>
            <p:cNvSpPr>
              <a:spLocks noChangeArrowheads="1"/>
            </p:cNvSpPr>
            <p:nvPr/>
          </p:nvSpPr>
          <p:spPr bwMode="auto">
            <a:xfrm>
              <a:off x="0" y="1238025"/>
              <a:ext cx="463744" cy="461778"/>
            </a:xfrm>
            <a:prstGeom prst="ellipse">
              <a:avLst/>
            </a:pr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404040"/>
                  </a:solidFill>
                  <a:sym typeface="+mn-lt"/>
                </a:rPr>
                <a:t>03</a:t>
              </a:r>
              <a:endParaRPr lang="zh-CN" altLang="en-US" sz="2000" b="1">
                <a:solidFill>
                  <a:srgbClr val="404040"/>
                </a:solidFill>
                <a:sym typeface="+mn-lt"/>
              </a:endParaRPr>
            </a:p>
          </p:txBody>
        </p:sp>
        <p:sp>
          <p:nvSpPr>
            <p:cNvPr id="27664" name="椭圆 50"/>
            <p:cNvSpPr>
              <a:spLocks noChangeArrowheads="1"/>
            </p:cNvSpPr>
            <p:nvPr/>
          </p:nvSpPr>
          <p:spPr bwMode="auto">
            <a:xfrm>
              <a:off x="0" y="1857560"/>
              <a:ext cx="463744" cy="461778"/>
            </a:xfrm>
            <a:prstGeom prst="ellipse">
              <a:avLst/>
            </a:pr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404040"/>
                  </a:solidFill>
                  <a:sym typeface="+mn-lt"/>
                </a:rPr>
                <a:t>04</a:t>
              </a:r>
              <a:endParaRPr lang="zh-CN" altLang="en-US" sz="2000" b="1">
                <a:solidFill>
                  <a:srgbClr val="404040"/>
                </a:solidFill>
                <a:sym typeface="+mn-lt"/>
              </a:endParaRPr>
            </a:p>
          </p:txBody>
        </p:sp>
        <p:sp>
          <p:nvSpPr>
            <p:cNvPr id="27665" name="矩形 51"/>
            <p:cNvSpPr>
              <a:spLocks noChangeArrowheads="1"/>
            </p:cNvSpPr>
            <p:nvPr/>
          </p:nvSpPr>
          <p:spPr bwMode="auto">
            <a:xfrm>
              <a:off x="548346" y="94027"/>
              <a:ext cx="1637728" cy="263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  <p:sp>
          <p:nvSpPr>
            <p:cNvPr id="27666" name="矩形 52"/>
            <p:cNvSpPr>
              <a:spLocks noChangeArrowheads="1"/>
            </p:cNvSpPr>
            <p:nvPr/>
          </p:nvSpPr>
          <p:spPr bwMode="auto">
            <a:xfrm>
              <a:off x="548346" y="712517"/>
              <a:ext cx="1637728" cy="263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  <p:sp>
          <p:nvSpPr>
            <p:cNvPr id="27667" name="矩形 53"/>
            <p:cNvSpPr>
              <a:spLocks noChangeArrowheads="1"/>
            </p:cNvSpPr>
            <p:nvPr/>
          </p:nvSpPr>
          <p:spPr bwMode="auto">
            <a:xfrm>
              <a:off x="548346" y="1329962"/>
              <a:ext cx="1637728" cy="263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  <p:sp>
          <p:nvSpPr>
            <p:cNvPr id="27668" name="矩形 54"/>
            <p:cNvSpPr>
              <a:spLocks noChangeArrowheads="1"/>
            </p:cNvSpPr>
            <p:nvPr/>
          </p:nvSpPr>
          <p:spPr bwMode="auto">
            <a:xfrm>
              <a:off x="548346" y="1949498"/>
              <a:ext cx="1637728" cy="263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Here input your text.</a:t>
              </a:r>
            </a:p>
          </p:txBody>
        </p:sp>
      </p:grpSp>
      <p:grpSp>
        <p:nvGrpSpPr>
          <p:cNvPr id="27655" name="组合 5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7656" name="任意多边形 52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657" name="任意多边形 53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7659" name="任意多边形 5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660" name="Text Box 19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7658" name="文本框 54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椭圆 11"/>
          <p:cNvSpPr>
            <a:spLocks noChangeArrowheads="1"/>
          </p:cNvSpPr>
          <p:nvPr/>
        </p:nvSpPr>
        <p:spPr bwMode="auto">
          <a:xfrm>
            <a:off x="3932238" y="1562100"/>
            <a:ext cx="1677987" cy="1676400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75" name="椭圆 12"/>
          <p:cNvSpPr>
            <a:spLocks noChangeArrowheads="1"/>
          </p:cNvSpPr>
          <p:nvPr/>
        </p:nvSpPr>
        <p:spPr bwMode="auto">
          <a:xfrm>
            <a:off x="4110038" y="1744663"/>
            <a:ext cx="1333500" cy="1331912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01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step</a:t>
            </a:r>
          </a:p>
        </p:txBody>
      </p:sp>
      <p:sp>
        <p:nvSpPr>
          <p:cNvPr id="28676" name="椭圆 13"/>
          <p:cNvSpPr>
            <a:spLocks noChangeArrowheads="1"/>
          </p:cNvSpPr>
          <p:nvPr/>
        </p:nvSpPr>
        <p:spPr bwMode="auto">
          <a:xfrm>
            <a:off x="5365750" y="1797050"/>
            <a:ext cx="195263" cy="196850"/>
          </a:xfrm>
          <a:prstGeom prst="ellipse">
            <a:avLst/>
          </a:prstGeom>
          <a:solidFill>
            <a:schemeClr val="bg1">
              <a:alpha val="7607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77" name="椭圆 14"/>
          <p:cNvSpPr>
            <a:spLocks noChangeArrowheads="1"/>
          </p:cNvSpPr>
          <p:nvPr/>
        </p:nvSpPr>
        <p:spPr bwMode="auto">
          <a:xfrm>
            <a:off x="6062663" y="2916238"/>
            <a:ext cx="1676400" cy="1677987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78" name="椭圆 15"/>
          <p:cNvSpPr>
            <a:spLocks noChangeArrowheads="1"/>
          </p:cNvSpPr>
          <p:nvPr/>
        </p:nvSpPr>
        <p:spPr bwMode="auto">
          <a:xfrm>
            <a:off x="6240463" y="3098800"/>
            <a:ext cx="1331912" cy="1333500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02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step</a:t>
            </a:r>
          </a:p>
        </p:txBody>
      </p:sp>
      <p:sp>
        <p:nvSpPr>
          <p:cNvPr id="28679" name="椭圆 16"/>
          <p:cNvSpPr>
            <a:spLocks noChangeArrowheads="1"/>
          </p:cNvSpPr>
          <p:nvPr/>
        </p:nvSpPr>
        <p:spPr bwMode="auto">
          <a:xfrm>
            <a:off x="5930900" y="3635375"/>
            <a:ext cx="195263" cy="195263"/>
          </a:xfrm>
          <a:prstGeom prst="ellipse">
            <a:avLst/>
          </a:prstGeom>
          <a:solidFill>
            <a:schemeClr val="bg1">
              <a:alpha val="7607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80" name="椭圆 21"/>
          <p:cNvSpPr>
            <a:spLocks noChangeArrowheads="1"/>
          </p:cNvSpPr>
          <p:nvPr/>
        </p:nvSpPr>
        <p:spPr bwMode="auto">
          <a:xfrm>
            <a:off x="4662488" y="4841875"/>
            <a:ext cx="1677987" cy="1677988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28681" name="椭圆 22"/>
          <p:cNvSpPr>
            <a:spLocks noChangeArrowheads="1"/>
          </p:cNvSpPr>
          <p:nvPr/>
        </p:nvSpPr>
        <p:spPr bwMode="auto">
          <a:xfrm>
            <a:off x="4840288" y="5026025"/>
            <a:ext cx="1333500" cy="133032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03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step</a:t>
            </a:r>
          </a:p>
        </p:txBody>
      </p:sp>
      <p:sp>
        <p:nvSpPr>
          <p:cNvPr id="28682" name="椭圆 23"/>
          <p:cNvSpPr>
            <a:spLocks noChangeArrowheads="1"/>
          </p:cNvSpPr>
          <p:nvPr/>
        </p:nvSpPr>
        <p:spPr bwMode="auto">
          <a:xfrm>
            <a:off x="6096000" y="5078413"/>
            <a:ext cx="195263" cy="195262"/>
          </a:xfrm>
          <a:prstGeom prst="ellipse">
            <a:avLst/>
          </a:prstGeom>
          <a:solidFill>
            <a:schemeClr val="bg1">
              <a:alpha val="7607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28683" name="组合 27"/>
          <p:cNvGrpSpPr>
            <a:grpSpLocks/>
          </p:cNvGrpSpPr>
          <p:nvPr/>
        </p:nvGrpSpPr>
        <p:grpSpPr bwMode="auto">
          <a:xfrm>
            <a:off x="2417763" y="3381375"/>
            <a:ext cx="3171825" cy="985838"/>
            <a:chOff x="0" y="0"/>
            <a:chExt cx="3170931" cy="985250"/>
          </a:xfrm>
        </p:grpSpPr>
        <p:sp>
          <p:nvSpPr>
            <p:cNvPr id="28696" name="矩形 28"/>
            <p:cNvSpPr>
              <a:spLocks noChangeArrowheads="1"/>
            </p:cNvSpPr>
            <p:nvPr/>
          </p:nvSpPr>
          <p:spPr bwMode="auto">
            <a:xfrm>
              <a:off x="15871" y="0"/>
              <a:ext cx="1617206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8697" name="矩形 29"/>
            <p:cNvSpPr>
              <a:spLocks noChangeArrowheads="1"/>
            </p:cNvSpPr>
            <p:nvPr/>
          </p:nvSpPr>
          <p:spPr bwMode="auto">
            <a:xfrm>
              <a:off x="0" y="245916"/>
              <a:ext cx="3170931" cy="73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8684" name="组合 30"/>
          <p:cNvGrpSpPr>
            <a:grpSpLocks/>
          </p:cNvGrpSpPr>
          <p:nvPr/>
        </p:nvGrpSpPr>
        <p:grpSpPr bwMode="auto">
          <a:xfrm>
            <a:off x="5959475" y="1598613"/>
            <a:ext cx="3402013" cy="984250"/>
            <a:chOff x="0" y="0"/>
            <a:chExt cx="3402588" cy="985250"/>
          </a:xfrm>
        </p:grpSpPr>
        <p:sp>
          <p:nvSpPr>
            <p:cNvPr id="28694" name="矩形 31"/>
            <p:cNvSpPr>
              <a:spLocks noChangeArrowheads="1"/>
            </p:cNvSpPr>
            <p:nvPr/>
          </p:nvSpPr>
          <p:spPr bwMode="auto">
            <a:xfrm>
              <a:off x="15878" y="0"/>
              <a:ext cx="1617936" cy="338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8695" name="矩形 32"/>
            <p:cNvSpPr>
              <a:spLocks noChangeArrowheads="1"/>
            </p:cNvSpPr>
            <p:nvPr/>
          </p:nvSpPr>
          <p:spPr bwMode="auto">
            <a:xfrm>
              <a:off x="0" y="246312"/>
              <a:ext cx="3402588" cy="73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8685" name="组合 33"/>
          <p:cNvGrpSpPr>
            <a:grpSpLocks/>
          </p:cNvGrpSpPr>
          <p:nvPr/>
        </p:nvGrpSpPr>
        <p:grpSpPr bwMode="auto">
          <a:xfrm>
            <a:off x="6569075" y="5059363"/>
            <a:ext cx="3402013" cy="985837"/>
            <a:chOff x="0" y="0"/>
            <a:chExt cx="3402588" cy="985250"/>
          </a:xfrm>
        </p:grpSpPr>
        <p:sp>
          <p:nvSpPr>
            <p:cNvPr id="28692" name="矩形 34"/>
            <p:cNvSpPr>
              <a:spLocks noChangeArrowheads="1"/>
            </p:cNvSpPr>
            <p:nvPr/>
          </p:nvSpPr>
          <p:spPr bwMode="auto">
            <a:xfrm>
              <a:off x="15878" y="0"/>
              <a:ext cx="1617936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8693" name="矩形 35"/>
            <p:cNvSpPr>
              <a:spLocks noChangeArrowheads="1"/>
            </p:cNvSpPr>
            <p:nvPr/>
          </p:nvSpPr>
          <p:spPr bwMode="auto">
            <a:xfrm>
              <a:off x="0" y="245915"/>
              <a:ext cx="3402588" cy="73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8686" name="组合 19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8687" name="任意多边形 20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688" name="任意多边形 24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8690" name="任意多边形 2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91" name="Text Box 24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689" name="文本框 25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9"/>
          <p:cNvGrpSpPr>
            <a:grpSpLocks/>
          </p:cNvGrpSpPr>
          <p:nvPr/>
        </p:nvGrpSpPr>
        <p:grpSpPr bwMode="auto">
          <a:xfrm>
            <a:off x="4764088" y="1924050"/>
            <a:ext cx="2667000" cy="4070350"/>
            <a:chOff x="0" y="0"/>
            <a:chExt cx="3019425" cy="4606802"/>
          </a:xfrm>
        </p:grpSpPr>
        <p:sp>
          <p:nvSpPr>
            <p:cNvPr id="29721" name="Freeform 5"/>
            <p:cNvSpPr>
              <a:spLocks noChangeArrowheads="1"/>
            </p:cNvSpPr>
            <p:nvPr/>
          </p:nvSpPr>
          <p:spPr bwMode="auto">
            <a:xfrm>
              <a:off x="972326" y="2008738"/>
              <a:ext cx="1737967" cy="1094206"/>
            </a:xfrm>
            <a:custGeom>
              <a:avLst/>
              <a:gdLst>
                <a:gd name="T0" fmla="*/ 2147483646 w 2687"/>
                <a:gd name="T1" fmla="*/ 0 h 1694"/>
                <a:gd name="T2" fmla="*/ 1082290975 w 2687"/>
                <a:gd name="T3" fmla="*/ 2147483646 h 1694"/>
                <a:gd name="T4" fmla="*/ 1894323230 w 2687"/>
                <a:gd name="T5" fmla="*/ 2147483646 h 1694"/>
                <a:gd name="T6" fmla="*/ 2147483646 w 2687"/>
                <a:gd name="T7" fmla="*/ 2147483646 h 1694"/>
                <a:gd name="T8" fmla="*/ 2147483646 w 2687"/>
                <a:gd name="T9" fmla="*/ 2147483646 h 1694"/>
                <a:gd name="T10" fmla="*/ 2147483646 w 2687"/>
                <a:gd name="T11" fmla="*/ 0 h 1694"/>
                <a:gd name="T12" fmla="*/ 2147483646 w 2687"/>
                <a:gd name="T13" fmla="*/ 0 h 16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87" h="1694">
                  <a:moveTo>
                    <a:pt x="588" y="0"/>
                  </a:moveTo>
                  <a:cubicBezTo>
                    <a:pt x="293" y="436"/>
                    <a:pt x="0" y="741"/>
                    <a:pt x="4" y="1380"/>
                  </a:cubicBezTo>
                  <a:cubicBezTo>
                    <a:pt x="5" y="1455"/>
                    <a:pt x="6" y="1685"/>
                    <a:pt x="7" y="1694"/>
                  </a:cubicBezTo>
                  <a:cubicBezTo>
                    <a:pt x="1352" y="1694"/>
                    <a:pt x="1352" y="1694"/>
                    <a:pt x="1352" y="1694"/>
                  </a:cubicBezTo>
                  <a:cubicBezTo>
                    <a:pt x="1354" y="1687"/>
                    <a:pt x="1340" y="1535"/>
                    <a:pt x="1370" y="1386"/>
                  </a:cubicBezTo>
                  <a:cubicBezTo>
                    <a:pt x="1475" y="854"/>
                    <a:pt x="2200" y="559"/>
                    <a:pt x="2687" y="0"/>
                  </a:cubicBezTo>
                  <a:lnTo>
                    <a:pt x="588" y="0"/>
                  </a:ln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2" name="Freeform 6"/>
            <p:cNvSpPr>
              <a:spLocks noChangeArrowheads="1"/>
            </p:cNvSpPr>
            <p:nvPr/>
          </p:nvSpPr>
          <p:spPr bwMode="auto">
            <a:xfrm>
              <a:off x="1353349" y="731267"/>
              <a:ext cx="1666076" cy="1688921"/>
            </a:xfrm>
            <a:custGeom>
              <a:avLst/>
              <a:gdLst>
                <a:gd name="T0" fmla="*/ 2147483646 w 2577"/>
                <a:gd name="T1" fmla="*/ 2147483646 h 2611"/>
                <a:gd name="T2" fmla="*/ 2147483646 w 2577"/>
                <a:gd name="T3" fmla="*/ 0 h 2611"/>
                <a:gd name="T4" fmla="*/ 2147483646 w 2577"/>
                <a:gd name="T5" fmla="*/ 2147483646 h 2611"/>
                <a:gd name="T6" fmla="*/ 2147483646 w 2577"/>
                <a:gd name="T7" fmla="*/ 2147483646 h 2611"/>
                <a:gd name="T8" fmla="*/ 0 w 2577"/>
                <a:gd name="T9" fmla="*/ 2147483646 h 2611"/>
                <a:gd name="T10" fmla="*/ 2147483646 w 2577"/>
                <a:gd name="T11" fmla="*/ 2147483646 h 2611"/>
                <a:gd name="T12" fmla="*/ 2147483646 w 2577"/>
                <a:gd name="T13" fmla="*/ 2147483646 h 2611"/>
                <a:gd name="T14" fmla="*/ 2147483646 w 2577"/>
                <a:gd name="T15" fmla="*/ 2147483646 h 2611"/>
                <a:gd name="T16" fmla="*/ 2147483646 w 2577"/>
                <a:gd name="T17" fmla="*/ 2147483646 h 2611"/>
                <a:gd name="T18" fmla="*/ 2147483646 w 2577"/>
                <a:gd name="T19" fmla="*/ 2147483646 h 2611"/>
                <a:gd name="T20" fmla="*/ 2147483646 w 2577"/>
                <a:gd name="T21" fmla="*/ 2147483646 h 2611"/>
                <a:gd name="T22" fmla="*/ 2147483646 w 2577"/>
                <a:gd name="T23" fmla="*/ 2147483646 h 2611"/>
                <a:gd name="T24" fmla="*/ 2147483646 w 2577"/>
                <a:gd name="T25" fmla="*/ 2147483646 h 2611"/>
                <a:gd name="T26" fmla="*/ 2147483646 w 2577"/>
                <a:gd name="T27" fmla="*/ 2147483646 h 2611"/>
                <a:gd name="T28" fmla="*/ 2147483646 w 2577"/>
                <a:gd name="T29" fmla="*/ 2147483646 h 26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577" h="2611">
                  <a:moveTo>
                    <a:pt x="2577" y="820"/>
                  </a:moveTo>
                  <a:cubicBezTo>
                    <a:pt x="2577" y="511"/>
                    <a:pt x="2519" y="238"/>
                    <a:pt x="2410" y="0"/>
                  </a:cubicBezTo>
                  <a:cubicBezTo>
                    <a:pt x="381" y="810"/>
                    <a:pt x="381" y="810"/>
                    <a:pt x="381" y="810"/>
                  </a:cubicBezTo>
                  <a:cubicBezTo>
                    <a:pt x="391" y="853"/>
                    <a:pt x="396" y="898"/>
                    <a:pt x="396" y="947"/>
                  </a:cubicBezTo>
                  <a:cubicBezTo>
                    <a:pt x="396" y="1339"/>
                    <a:pt x="210" y="1663"/>
                    <a:pt x="0" y="1974"/>
                  </a:cubicBezTo>
                  <a:cubicBezTo>
                    <a:pt x="433" y="1975"/>
                    <a:pt x="433" y="1975"/>
                    <a:pt x="433" y="1975"/>
                  </a:cubicBezTo>
                  <a:cubicBezTo>
                    <a:pt x="736" y="1975"/>
                    <a:pt x="687" y="2193"/>
                    <a:pt x="626" y="2254"/>
                  </a:cubicBezTo>
                  <a:cubicBezTo>
                    <a:pt x="626" y="2254"/>
                    <a:pt x="626" y="2254"/>
                    <a:pt x="626" y="2254"/>
                  </a:cubicBezTo>
                  <a:cubicBezTo>
                    <a:pt x="587" y="2294"/>
                    <a:pt x="563" y="2345"/>
                    <a:pt x="565" y="2401"/>
                  </a:cubicBezTo>
                  <a:cubicBezTo>
                    <a:pt x="568" y="2519"/>
                    <a:pt x="681" y="2611"/>
                    <a:pt x="817" y="2607"/>
                  </a:cubicBezTo>
                  <a:cubicBezTo>
                    <a:pt x="952" y="2603"/>
                    <a:pt x="1059" y="2504"/>
                    <a:pt x="1056" y="2386"/>
                  </a:cubicBezTo>
                  <a:cubicBezTo>
                    <a:pt x="1054" y="2329"/>
                    <a:pt x="1026" y="2278"/>
                    <a:pt x="983" y="2241"/>
                  </a:cubicBezTo>
                  <a:cubicBezTo>
                    <a:pt x="931" y="2176"/>
                    <a:pt x="890" y="2007"/>
                    <a:pt x="1118" y="1977"/>
                  </a:cubicBezTo>
                  <a:cubicBezTo>
                    <a:pt x="2099" y="1974"/>
                    <a:pt x="2099" y="1974"/>
                    <a:pt x="2099" y="1974"/>
                  </a:cubicBezTo>
                  <a:cubicBezTo>
                    <a:pt x="2372" y="1662"/>
                    <a:pt x="2577" y="1293"/>
                    <a:pt x="2577" y="820"/>
                  </a:cubicBez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7"/>
            <p:cNvSpPr>
              <a:spLocks noChangeArrowheads="1"/>
            </p:cNvSpPr>
            <p:nvPr/>
          </p:nvSpPr>
          <p:spPr bwMode="auto">
            <a:xfrm>
              <a:off x="1310214" y="0"/>
              <a:ext cx="1601374" cy="1390665"/>
            </a:xfrm>
            <a:custGeom>
              <a:avLst/>
              <a:gdLst>
                <a:gd name="T0" fmla="*/ 2147483646 w 2475"/>
                <a:gd name="T1" fmla="*/ 2147483646 h 2152"/>
                <a:gd name="T2" fmla="*/ 2147483646 w 2475"/>
                <a:gd name="T3" fmla="*/ 2147483646 h 2152"/>
                <a:gd name="T4" fmla="*/ 2147483646 w 2475"/>
                <a:gd name="T5" fmla="*/ 2147483646 h 2152"/>
                <a:gd name="T6" fmla="*/ 2147483646 w 2475"/>
                <a:gd name="T7" fmla="*/ 0 h 2152"/>
                <a:gd name="T8" fmla="*/ 0 w 2475"/>
                <a:gd name="T9" fmla="*/ 0 h 2152"/>
                <a:gd name="T10" fmla="*/ 1354282962 w 2475"/>
                <a:gd name="T11" fmla="*/ 2147483646 h 2152"/>
                <a:gd name="T12" fmla="*/ 2147483646 w 2475"/>
                <a:gd name="T13" fmla="*/ 2147483646 h 2152"/>
                <a:gd name="T14" fmla="*/ 2147483646 w 2475"/>
                <a:gd name="T15" fmla="*/ 2147483646 h 2152"/>
                <a:gd name="T16" fmla="*/ 2147483646 w 2475"/>
                <a:gd name="T17" fmla="*/ 2147483646 h 2152"/>
                <a:gd name="T18" fmla="*/ 2147483646 w 2475"/>
                <a:gd name="T19" fmla="*/ 2147483646 h 2152"/>
                <a:gd name="T20" fmla="*/ 2147483646 w 2475"/>
                <a:gd name="T21" fmla="*/ 2147483646 h 2152"/>
                <a:gd name="T22" fmla="*/ 2147483646 w 2475"/>
                <a:gd name="T23" fmla="*/ 2147483646 h 2152"/>
                <a:gd name="T24" fmla="*/ 2147483646 w 2475"/>
                <a:gd name="T25" fmla="*/ 2147483646 h 2152"/>
                <a:gd name="T26" fmla="*/ 2147483646 w 2475"/>
                <a:gd name="T27" fmla="*/ 2147483646 h 2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75" h="2152">
                  <a:moveTo>
                    <a:pt x="1772" y="1697"/>
                  </a:moveTo>
                  <a:cubicBezTo>
                    <a:pt x="1700" y="1657"/>
                    <a:pt x="1604" y="1517"/>
                    <a:pt x="1793" y="1406"/>
                  </a:cubicBezTo>
                  <a:cubicBezTo>
                    <a:pt x="2475" y="1134"/>
                    <a:pt x="2475" y="1134"/>
                    <a:pt x="2475" y="1134"/>
                  </a:cubicBezTo>
                  <a:cubicBezTo>
                    <a:pt x="2129" y="386"/>
                    <a:pt x="1261" y="0"/>
                    <a:pt x="18" y="0"/>
                  </a:cubicBezTo>
                  <a:cubicBezTo>
                    <a:pt x="12" y="0"/>
                    <a:pt x="6" y="0"/>
                    <a:pt x="0" y="0"/>
                  </a:cubicBezTo>
                  <a:cubicBezTo>
                    <a:pt x="5" y="1547"/>
                    <a:pt x="5" y="1547"/>
                    <a:pt x="5" y="1547"/>
                  </a:cubicBezTo>
                  <a:cubicBezTo>
                    <a:pt x="241" y="1610"/>
                    <a:pt x="398" y="1742"/>
                    <a:pt x="446" y="1944"/>
                  </a:cubicBezTo>
                  <a:cubicBezTo>
                    <a:pt x="1229" y="1632"/>
                    <a:pt x="1229" y="1632"/>
                    <a:pt x="1229" y="1632"/>
                  </a:cubicBezTo>
                  <a:cubicBezTo>
                    <a:pt x="1461" y="1568"/>
                    <a:pt x="1477" y="1766"/>
                    <a:pt x="1444" y="1840"/>
                  </a:cubicBezTo>
                  <a:cubicBezTo>
                    <a:pt x="1444" y="1839"/>
                    <a:pt x="1444" y="1839"/>
                    <a:pt x="1444" y="1839"/>
                  </a:cubicBezTo>
                  <a:cubicBezTo>
                    <a:pt x="1422" y="1890"/>
                    <a:pt x="1419" y="1947"/>
                    <a:pt x="1441" y="1998"/>
                  </a:cubicBezTo>
                  <a:cubicBezTo>
                    <a:pt x="1487" y="2107"/>
                    <a:pt x="1625" y="2152"/>
                    <a:pt x="1750" y="2098"/>
                  </a:cubicBezTo>
                  <a:cubicBezTo>
                    <a:pt x="1875" y="2045"/>
                    <a:pt x="1939" y="1914"/>
                    <a:pt x="1893" y="1806"/>
                  </a:cubicBezTo>
                  <a:cubicBezTo>
                    <a:pt x="1870" y="1753"/>
                    <a:pt x="1826" y="1715"/>
                    <a:pt x="1772" y="1697"/>
                  </a:cubicBez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4" name="Freeform 8"/>
            <p:cNvSpPr>
              <a:spLocks noChangeArrowheads="1"/>
            </p:cNvSpPr>
            <p:nvPr/>
          </p:nvSpPr>
          <p:spPr bwMode="auto">
            <a:xfrm>
              <a:off x="0" y="0"/>
              <a:ext cx="1721791" cy="1255911"/>
            </a:xfrm>
            <a:custGeom>
              <a:avLst/>
              <a:gdLst>
                <a:gd name="T0" fmla="*/ 2147483646 w 2665"/>
                <a:gd name="T1" fmla="*/ 2147483646 h 1945"/>
                <a:gd name="T2" fmla="*/ 2147483646 w 2665"/>
                <a:gd name="T3" fmla="*/ 2147483646 h 1945"/>
                <a:gd name="T4" fmla="*/ 2147483646 w 2665"/>
                <a:gd name="T5" fmla="*/ 2147483646 h 1945"/>
                <a:gd name="T6" fmla="*/ 2147483646 w 2665"/>
                <a:gd name="T7" fmla="*/ 0 h 1945"/>
                <a:gd name="T8" fmla="*/ 0 w 2665"/>
                <a:gd name="T9" fmla="*/ 2147483646 h 1945"/>
                <a:gd name="T10" fmla="*/ 2147483646 w 2665"/>
                <a:gd name="T11" fmla="*/ 2147483646 h 1945"/>
                <a:gd name="T12" fmla="*/ 2147483646 w 2665"/>
                <a:gd name="T13" fmla="*/ 2147483646 h 1945"/>
                <a:gd name="T14" fmla="*/ 2147483646 w 2665"/>
                <a:gd name="T15" fmla="*/ 2147483646 h 1945"/>
                <a:gd name="T16" fmla="*/ 2147483646 w 2665"/>
                <a:gd name="T17" fmla="*/ 2147483646 h 1945"/>
                <a:gd name="T18" fmla="*/ 2147483646 w 2665"/>
                <a:gd name="T19" fmla="*/ 2147483646 h 1945"/>
                <a:gd name="T20" fmla="*/ 2147483646 w 2665"/>
                <a:gd name="T21" fmla="*/ 2147483646 h 1945"/>
                <a:gd name="T22" fmla="*/ 2147483646 w 2665"/>
                <a:gd name="T23" fmla="*/ 2147483646 h 1945"/>
                <a:gd name="T24" fmla="*/ 2147483646 w 2665"/>
                <a:gd name="T25" fmla="*/ 2147483646 h 1945"/>
                <a:gd name="T26" fmla="*/ 2147483646 w 2665"/>
                <a:gd name="T27" fmla="*/ 2147483646 h 1945"/>
                <a:gd name="T28" fmla="*/ 2147483646 w 2665"/>
                <a:gd name="T29" fmla="*/ 2147483646 h 19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665" h="1945">
                  <a:moveTo>
                    <a:pt x="2438" y="501"/>
                  </a:moveTo>
                  <a:cubicBezTo>
                    <a:pt x="2381" y="503"/>
                    <a:pt x="2329" y="531"/>
                    <a:pt x="2293" y="575"/>
                  </a:cubicBezTo>
                  <a:cubicBezTo>
                    <a:pt x="2229" y="627"/>
                    <a:pt x="2062" y="668"/>
                    <a:pt x="2028" y="444"/>
                  </a:cubicBezTo>
                  <a:cubicBezTo>
                    <a:pt x="2027" y="0"/>
                    <a:pt x="2027" y="0"/>
                    <a:pt x="2027" y="0"/>
                  </a:cubicBezTo>
                  <a:cubicBezTo>
                    <a:pt x="833" y="6"/>
                    <a:pt x="0" y="552"/>
                    <a:pt x="0" y="552"/>
                  </a:cubicBezTo>
                  <a:cubicBezTo>
                    <a:pt x="435" y="1945"/>
                    <a:pt x="435" y="1945"/>
                    <a:pt x="435" y="1945"/>
                  </a:cubicBezTo>
                  <a:cubicBezTo>
                    <a:pt x="435" y="1945"/>
                    <a:pt x="1004" y="1502"/>
                    <a:pt x="1656" y="1502"/>
                  </a:cubicBezTo>
                  <a:cubicBezTo>
                    <a:pt x="1796" y="1502"/>
                    <a:pt x="1922" y="1517"/>
                    <a:pt x="2032" y="1547"/>
                  </a:cubicBezTo>
                  <a:cubicBezTo>
                    <a:pt x="2031" y="1360"/>
                    <a:pt x="2031" y="1360"/>
                    <a:pt x="2031" y="1360"/>
                  </a:cubicBezTo>
                  <a:cubicBezTo>
                    <a:pt x="2035" y="1114"/>
                    <a:pt x="2035" y="1114"/>
                    <a:pt x="2035" y="1114"/>
                  </a:cubicBezTo>
                  <a:cubicBezTo>
                    <a:pt x="2033" y="810"/>
                    <a:pt x="2247" y="871"/>
                    <a:pt x="2309" y="932"/>
                  </a:cubicBezTo>
                  <a:cubicBezTo>
                    <a:pt x="2309" y="931"/>
                    <a:pt x="2309" y="931"/>
                    <a:pt x="2309" y="931"/>
                  </a:cubicBezTo>
                  <a:cubicBezTo>
                    <a:pt x="2348" y="970"/>
                    <a:pt x="2400" y="993"/>
                    <a:pt x="2456" y="991"/>
                  </a:cubicBezTo>
                  <a:cubicBezTo>
                    <a:pt x="2573" y="987"/>
                    <a:pt x="2665" y="874"/>
                    <a:pt x="2660" y="738"/>
                  </a:cubicBezTo>
                  <a:cubicBezTo>
                    <a:pt x="2655" y="603"/>
                    <a:pt x="2556" y="496"/>
                    <a:pt x="2438" y="501"/>
                  </a:cubicBez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5" name="任意多边形 14"/>
            <p:cNvSpPr>
              <a:spLocks noChangeArrowheads="1"/>
            </p:cNvSpPr>
            <p:nvPr/>
          </p:nvSpPr>
          <p:spPr bwMode="auto">
            <a:xfrm>
              <a:off x="765640" y="3318551"/>
              <a:ext cx="1290445" cy="1288251"/>
            </a:xfrm>
            <a:custGeom>
              <a:avLst/>
              <a:gdLst>
                <a:gd name="T0" fmla="*/ 694347 w 1289896"/>
                <a:gd name="T1" fmla="*/ 1866 h 1288803"/>
                <a:gd name="T2" fmla="*/ 1257868 w 1289896"/>
                <a:gd name="T3" fmla="*/ 438948 h 1288803"/>
                <a:gd name="T4" fmla="*/ 851184 w 1289896"/>
                <a:gd name="T5" fmla="*/ 1253580 h 1288803"/>
                <a:gd name="T6" fmla="*/ 33930 w 1289896"/>
                <a:gd name="T7" fmla="*/ 848200 h 1288803"/>
                <a:gd name="T8" fmla="*/ 439967 w 1289896"/>
                <a:gd name="T9" fmla="*/ 33569 h 1288803"/>
                <a:gd name="T10" fmla="*/ 694347 w 1289896"/>
                <a:gd name="T11" fmla="*/ 1866 h 1288803"/>
                <a:gd name="T12" fmla="*/ 646694 w 1289896"/>
                <a:gd name="T13" fmla="*/ 193302 h 1288803"/>
                <a:gd name="T14" fmla="*/ 503022 w 1289896"/>
                <a:gd name="T15" fmla="*/ 217171 h 1288803"/>
                <a:gd name="T16" fmla="*/ 218267 w 1289896"/>
                <a:gd name="T17" fmla="*/ 786784 h 1288803"/>
                <a:gd name="T18" fmla="*/ 646048 w 1289896"/>
                <a:gd name="T19" fmla="*/ 1093844 h 1288803"/>
                <a:gd name="T20" fmla="*/ 790366 w 1289896"/>
                <a:gd name="T21" fmla="*/ 1069976 h 1288803"/>
                <a:gd name="T22" fmla="*/ 1074475 w 1289896"/>
                <a:gd name="T23" fmla="*/ 500365 h 1288803"/>
                <a:gd name="T24" fmla="*/ 646694 w 1289896"/>
                <a:gd name="T25" fmla="*/ 193302 h 12888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89896" h="1288803">
                  <a:moveTo>
                    <a:pt x="693462" y="1869"/>
                  </a:moveTo>
                  <a:cubicBezTo>
                    <a:pt x="944000" y="21047"/>
                    <a:pt x="1170891" y="186470"/>
                    <a:pt x="1256263" y="439512"/>
                  </a:cubicBezTo>
                  <a:cubicBezTo>
                    <a:pt x="1369446" y="776901"/>
                    <a:pt x="1187707" y="1142082"/>
                    <a:pt x="850098" y="1255192"/>
                  </a:cubicBezTo>
                  <a:cubicBezTo>
                    <a:pt x="512490" y="1368301"/>
                    <a:pt x="147071" y="1186680"/>
                    <a:pt x="33888" y="849291"/>
                  </a:cubicBezTo>
                  <a:cubicBezTo>
                    <a:pt x="-79942" y="511902"/>
                    <a:pt x="102444" y="146720"/>
                    <a:pt x="439406" y="33611"/>
                  </a:cubicBezTo>
                  <a:cubicBezTo>
                    <a:pt x="523808" y="5333"/>
                    <a:pt x="609949" y="-4523"/>
                    <a:pt x="693462" y="1869"/>
                  </a:cubicBezTo>
                  <a:close/>
                  <a:moveTo>
                    <a:pt x="645869" y="193551"/>
                  </a:moveTo>
                  <a:cubicBezTo>
                    <a:pt x="597393" y="193551"/>
                    <a:pt x="548917" y="201302"/>
                    <a:pt x="502380" y="217450"/>
                  </a:cubicBezTo>
                  <a:cubicBezTo>
                    <a:pt x="266464" y="296252"/>
                    <a:pt x="139133" y="552035"/>
                    <a:pt x="217988" y="787795"/>
                  </a:cubicBezTo>
                  <a:cubicBezTo>
                    <a:pt x="280037" y="971881"/>
                    <a:pt x="451965" y="1095251"/>
                    <a:pt x="645223" y="1095251"/>
                  </a:cubicBezTo>
                  <a:cubicBezTo>
                    <a:pt x="694345" y="1095251"/>
                    <a:pt x="742175" y="1087500"/>
                    <a:pt x="789358" y="1071352"/>
                  </a:cubicBezTo>
                  <a:cubicBezTo>
                    <a:pt x="1024628" y="992550"/>
                    <a:pt x="1151958" y="736767"/>
                    <a:pt x="1073104" y="501008"/>
                  </a:cubicBezTo>
                  <a:cubicBezTo>
                    <a:pt x="1011055" y="316921"/>
                    <a:pt x="839773" y="193551"/>
                    <a:pt x="645869" y="193551"/>
                  </a:cubicBez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699" name="矩形 15"/>
          <p:cNvSpPr>
            <a:spLocks noChangeArrowheads="1"/>
          </p:cNvSpPr>
          <p:nvPr/>
        </p:nvSpPr>
        <p:spPr bwMode="auto">
          <a:xfrm>
            <a:off x="5232400" y="2185988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01</a:t>
            </a:r>
            <a:endParaRPr lang="zh-CN" altLang="en-US" sz="3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9700" name="矩形 16"/>
          <p:cNvSpPr>
            <a:spLocks noChangeArrowheads="1"/>
          </p:cNvSpPr>
          <p:nvPr/>
        </p:nvSpPr>
        <p:spPr bwMode="auto">
          <a:xfrm>
            <a:off x="6324600" y="2201863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02</a:t>
            </a:r>
            <a:endParaRPr lang="zh-CN" altLang="en-US" sz="3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9701" name="矩形 17"/>
          <p:cNvSpPr>
            <a:spLocks noChangeArrowheads="1"/>
          </p:cNvSpPr>
          <p:nvPr/>
        </p:nvSpPr>
        <p:spPr bwMode="auto">
          <a:xfrm>
            <a:off x="6426200" y="3122613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03</a:t>
            </a:r>
            <a:endParaRPr lang="zh-CN" altLang="en-US" sz="3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9702" name="矩形 18"/>
          <p:cNvSpPr>
            <a:spLocks noChangeArrowheads="1"/>
          </p:cNvSpPr>
          <p:nvPr/>
        </p:nvSpPr>
        <p:spPr bwMode="auto">
          <a:xfrm>
            <a:off x="5800725" y="4000500"/>
            <a:ext cx="665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04</a:t>
            </a:r>
            <a:endParaRPr lang="zh-CN" altLang="en-US" sz="3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29703" name="组合 19"/>
          <p:cNvGrpSpPr>
            <a:grpSpLocks/>
          </p:cNvGrpSpPr>
          <p:nvPr/>
        </p:nvGrpSpPr>
        <p:grpSpPr bwMode="auto">
          <a:xfrm>
            <a:off x="1017588" y="4281488"/>
            <a:ext cx="3392487" cy="984250"/>
            <a:chOff x="0" y="0"/>
            <a:chExt cx="3391967" cy="985250"/>
          </a:xfrm>
        </p:grpSpPr>
        <p:sp>
          <p:nvSpPr>
            <p:cNvPr id="29719" name="矩形 20"/>
            <p:cNvSpPr>
              <a:spLocks noChangeArrowheads="1"/>
            </p:cNvSpPr>
            <p:nvPr/>
          </p:nvSpPr>
          <p:spPr bwMode="auto">
            <a:xfrm>
              <a:off x="15873" y="0"/>
              <a:ext cx="1617414" cy="338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9720" name="矩形 21"/>
            <p:cNvSpPr>
              <a:spLocks noChangeArrowheads="1"/>
            </p:cNvSpPr>
            <p:nvPr/>
          </p:nvSpPr>
          <p:spPr bwMode="auto">
            <a:xfrm>
              <a:off x="0" y="246312"/>
              <a:ext cx="3391967" cy="73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9704" name="组合 22"/>
          <p:cNvGrpSpPr>
            <a:grpSpLocks/>
          </p:cNvGrpSpPr>
          <p:nvPr/>
        </p:nvGrpSpPr>
        <p:grpSpPr bwMode="auto">
          <a:xfrm>
            <a:off x="1001713" y="2132013"/>
            <a:ext cx="3170237" cy="984250"/>
            <a:chOff x="0" y="0"/>
            <a:chExt cx="3170931" cy="985250"/>
          </a:xfrm>
        </p:grpSpPr>
        <p:sp>
          <p:nvSpPr>
            <p:cNvPr id="29717" name="矩形 23"/>
            <p:cNvSpPr>
              <a:spLocks noChangeArrowheads="1"/>
            </p:cNvSpPr>
            <p:nvPr/>
          </p:nvSpPr>
          <p:spPr bwMode="auto">
            <a:xfrm>
              <a:off x="15878" y="0"/>
              <a:ext cx="1618016" cy="338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9718" name="矩形 24"/>
            <p:cNvSpPr>
              <a:spLocks noChangeArrowheads="1"/>
            </p:cNvSpPr>
            <p:nvPr/>
          </p:nvSpPr>
          <p:spPr bwMode="auto">
            <a:xfrm>
              <a:off x="0" y="246312"/>
              <a:ext cx="3170931" cy="73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9705" name="组合 25"/>
          <p:cNvGrpSpPr>
            <a:grpSpLocks/>
          </p:cNvGrpSpPr>
          <p:nvPr/>
        </p:nvGrpSpPr>
        <p:grpSpPr bwMode="auto">
          <a:xfrm>
            <a:off x="7924800" y="2132013"/>
            <a:ext cx="3402013" cy="984250"/>
            <a:chOff x="0" y="0"/>
            <a:chExt cx="3402588" cy="985250"/>
          </a:xfrm>
        </p:grpSpPr>
        <p:sp>
          <p:nvSpPr>
            <p:cNvPr id="29715" name="矩形 26"/>
            <p:cNvSpPr>
              <a:spLocks noChangeArrowheads="1"/>
            </p:cNvSpPr>
            <p:nvPr/>
          </p:nvSpPr>
          <p:spPr bwMode="auto">
            <a:xfrm>
              <a:off x="15878" y="0"/>
              <a:ext cx="1617936" cy="338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9716" name="矩形 27"/>
            <p:cNvSpPr>
              <a:spLocks noChangeArrowheads="1"/>
            </p:cNvSpPr>
            <p:nvPr/>
          </p:nvSpPr>
          <p:spPr bwMode="auto">
            <a:xfrm>
              <a:off x="0" y="246312"/>
              <a:ext cx="3402588" cy="73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9706" name="组合 28"/>
          <p:cNvGrpSpPr>
            <a:grpSpLocks/>
          </p:cNvGrpSpPr>
          <p:nvPr/>
        </p:nvGrpSpPr>
        <p:grpSpPr bwMode="auto">
          <a:xfrm>
            <a:off x="7924800" y="4098925"/>
            <a:ext cx="3402013" cy="985838"/>
            <a:chOff x="0" y="0"/>
            <a:chExt cx="3402588" cy="985250"/>
          </a:xfrm>
        </p:grpSpPr>
        <p:sp>
          <p:nvSpPr>
            <p:cNvPr id="29713" name="矩形 29"/>
            <p:cNvSpPr>
              <a:spLocks noChangeArrowheads="1"/>
            </p:cNvSpPr>
            <p:nvPr/>
          </p:nvSpPr>
          <p:spPr bwMode="auto">
            <a:xfrm>
              <a:off x="15878" y="0"/>
              <a:ext cx="1617936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9714" name="矩形 30"/>
            <p:cNvSpPr>
              <a:spLocks noChangeArrowheads="1"/>
            </p:cNvSpPr>
            <p:nvPr/>
          </p:nvSpPr>
          <p:spPr bwMode="auto">
            <a:xfrm>
              <a:off x="0" y="245916"/>
              <a:ext cx="3402588" cy="73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9707" name="组合 23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9708" name="任意多边形 24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9709" name="任意多边形 25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9711" name="任意多边形 2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2" name="Text Box 28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710" name="文本框 26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泪滴形 9"/>
          <p:cNvSpPr>
            <a:spLocks noChangeArrowheads="1"/>
          </p:cNvSpPr>
          <p:nvPr/>
        </p:nvSpPr>
        <p:spPr bwMode="auto">
          <a:xfrm rot="8100000">
            <a:off x="1193800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3" name="泪滴形 10"/>
          <p:cNvSpPr>
            <a:spLocks noChangeArrowheads="1"/>
          </p:cNvSpPr>
          <p:nvPr/>
        </p:nvSpPr>
        <p:spPr bwMode="auto">
          <a:xfrm rot="8100000">
            <a:off x="3910013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4" name="泪滴形 11"/>
          <p:cNvSpPr>
            <a:spLocks noChangeArrowheads="1"/>
          </p:cNvSpPr>
          <p:nvPr/>
        </p:nvSpPr>
        <p:spPr bwMode="auto">
          <a:xfrm rot="8100000">
            <a:off x="6624638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5" name="泪滴形 12"/>
          <p:cNvSpPr>
            <a:spLocks noChangeArrowheads="1"/>
          </p:cNvSpPr>
          <p:nvPr/>
        </p:nvSpPr>
        <p:spPr bwMode="auto">
          <a:xfrm rot="8100000">
            <a:off x="9340850" y="1885950"/>
            <a:ext cx="1657350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6" name="Freeform 36"/>
          <p:cNvSpPr>
            <a:spLocks noEditPoints="1" noChangeArrowheads="1"/>
          </p:cNvSpPr>
          <p:nvPr/>
        </p:nvSpPr>
        <p:spPr bwMode="auto">
          <a:xfrm>
            <a:off x="1562100" y="2381250"/>
            <a:ext cx="876300" cy="666750"/>
          </a:xfrm>
          <a:custGeom>
            <a:avLst/>
            <a:gdLst>
              <a:gd name="T0" fmla="*/ 2147483646 w 286"/>
              <a:gd name="T1" fmla="*/ 2147483646 h 217"/>
              <a:gd name="T2" fmla="*/ 2147483646 w 286"/>
              <a:gd name="T3" fmla="*/ 2147483646 h 217"/>
              <a:gd name="T4" fmla="*/ 2147483646 w 286"/>
              <a:gd name="T5" fmla="*/ 2147483646 h 217"/>
              <a:gd name="T6" fmla="*/ 2147483646 w 286"/>
              <a:gd name="T7" fmla="*/ 2147483646 h 217"/>
              <a:gd name="T8" fmla="*/ 2147483646 w 286"/>
              <a:gd name="T9" fmla="*/ 2147483646 h 217"/>
              <a:gd name="T10" fmla="*/ 2147483646 w 286"/>
              <a:gd name="T11" fmla="*/ 2147483646 h 217"/>
              <a:gd name="T12" fmla="*/ 2147483646 w 286"/>
              <a:gd name="T13" fmla="*/ 2147483646 h 217"/>
              <a:gd name="T14" fmla="*/ 2147483646 w 286"/>
              <a:gd name="T15" fmla="*/ 2147483646 h 217"/>
              <a:gd name="T16" fmla="*/ 2147483646 w 286"/>
              <a:gd name="T17" fmla="*/ 2147483646 h 217"/>
              <a:gd name="T18" fmla="*/ 2147483646 w 286"/>
              <a:gd name="T19" fmla="*/ 2147483646 h 217"/>
              <a:gd name="T20" fmla="*/ 2147483646 w 286"/>
              <a:gd name="T21" fmla="*/ 2147483646 h 217"/>
              <a:gd name="T22" fmla="*/ 2147483646 w 286"/>
              <a:gd name="T23" fmla="*/ 2147483646 h 217"/>
              <a:gd name="T24" fmla="*/ 2147483646 w 286"/>
              <a:gd name="T25" fmla="*/ 2147483646 h 217"/>
              <a:gd name="T26" fmla="*/ 2147483646 w 286"/>
              <a:gd name="T27" fmla="*/ 2147483646 h 217"/>
              <a:gd name="T28" fmla="*/ 2147483646 w 286"/>
              <a:gd name="T29" fmla="*/ 2147483646 h 217"/>
              <a:gd name="T30" fmla="*/ 2147483646 w 286"/>
              <a:gd name="T31" fmla="*/ 0 h 217"/>
              <a:gd name="T32" fmla="*/ 2147483646 w 286"/>
              <a:gd name="T33" fmla="*/ 2147483646 h 217"/>
              <a:gd name="T34" fmla="*/ 2147483646 w 286"/>
              <a:gd name="T35" fmla="*/ 2147483646 h 217"/>
              <a:gd name="T36" fmla="*/ 2147483646 w 286"/>
              <a:gd name="T37" fmla="*/ 2147483646 h 217"/>
              <a:gd name="T38" fmla="*/ 2147483646 w 286"/>
              <a:gd name="T39" fmla="*/ 2147483646 h 217"/>
              <a:gd name="T40" fmla="*/ 2147483646 w 286"/>
              <a:gd name="T41" fmla="*/ 2147483646 h 217"/>
              <a:gd name="T42" fmla="*/ 2147483646 w 286"/>
              <a:gd name="T43" fmla="*/ 2147483646 h 217"/>
              <a:gd name="T44" fmla="*/ 2147483646 w 286"/>
              <a:gd name="T45" fmla="*/ 2147483646 h 217"/>
              <a:gd name="T46" fmla="*/ 2147483646 w 286"/>
              <a:gd name="T47" fmla="*/ 2147483646 h 217"/>
              <a:gd name="T48" fmla="*/ 2147483646 w 286"/>
              <a:gd name="T49" fmla="*/ 2147483646 h 217"/>
              <a:gd name="T50" fmla="*/ 2147483646 w 286"/>
              <a:gd name="T51" fmla="*/ 2147483646 h 217"/>
              <a:gd name="T52" fmla="*/ 2147483646 w 286"/>
              <a:gd name="T53" fmla="*/ 2147483646 h 217"/>
              <a:gd name="T54" fmla="*/ 2147483646 w 286"/>
              <a:gd name="T55" fmla="*/ 2147483646 h 217"/>
              <a:gd name="T56" fmla="*/ 2147483646 w 286"/>
              <a:gd name="T57" fmla="*/ 2147483646 h 217"/>
              <a:gd name="T58" fmla="*/ 2147483646 w 286"/>
              <a:gd name="T59" fmla="*/ 2147483646 h 217"/>
              <a:gd name="T60" fmla="*/ 2147483646 w 286"/>
              <a:gd name="T61" fmla="*/ 2147483646 h 217"/>
              <a:gd name="T62" fmla="*/ 2147483646 w 286"/>
              <a:gd name="T63" fmla="*/ 2147483646 h 217"/>
              <a:gd name="T64" fmla="*/ 2147483646 w 286"/>
              <a:gd name="T65" fmla="*/ 2147483646 h 217"/>
              <a:gd name="T66" fmla="*/ 2147483646 w 286"/>
              <a:gd name="T67" fmla="*/ 2147483646 h 217"/>
              <a:gd name="T68" fmla="*/ 2147483646 w 286"/>
              <a:gd name="T69" fmla="*/ 2147483646 h 217"/>
              <a:gd name="T70" fmla="*/ 2147483646 w 286"/>
              <a:gd name="T71" fmla="*/ 2147483646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7" name="Freeform 28"/>
          <p:cNvSpPr>
            <a:spLocks noEditPoints="1" noChangeArrowheads="1"/>
          </p:cNvSpPr>
          <p:nvPr/>
        </p:nvSpPr>
        <p:spPr bwMode="auto">
          <a:xfrm>
            <a:off x="4368800" y="2325688"/>
            <a:ext cx="777875" cy="777875"/>
          </a:xfrm>
          <a:custGeom>
            <a:avLst/>
            <a:gdLst>
              <a:gd name="T0" fmla="*/ 2147483646 w 207"/>
              <a:gd name="T1" fmla="*/ 2147483646 h 207"/>
              <a:gd name="T2" fmla="*/ 2147483646 w 207"/>
              <a:gd name="T3" fmla="*/ 2147483646 h 207"/>
              <a:gd name="T4" fmla="*/ 2147483646 w 207"/>
              <a:gd name="T5" fmla="*/ 2147483646 h 207"/>
              <a:gd name="T6" fmla="*/ 2147483646 w 207"/>
              <a:gd name="T7" fmla="*/ 2147483646 h 207"/>
              <a:gd name="T8" fmla="*/ 2147483646 w 207"/>
              <a:gd name="T9" fmla="*/ 2147483646 h 207"/>
              <a:gd name="T10" fmla="*/ 2147483646 w 207"/>
              <a:gd name="T11" fmla="*/ 2147483646 h 207"/>
              <a:gd name="T12" fmla="*/ 2147483646 w 207"/>
              <a:gd name="T13" fmla="*/ 2147483646 h 207"/>
              <a:gd name="T14" fmla="*/ 2147483646 w 207"/>
              <a:gd name="T15" fmla="*/ 2147483646 h 207"/>
              <a:gd name="T16" fmla="*/ 2147483646 w 207"/>
              <a:gd name="T17" fmla="*/ 2147483646 h 207"/>
              <a:gd name="T18" fmla="*/ 2147483646 w 207"/>
              <a:gd name="T19" fmla="*/ 2147483646 h 207"/>
              <a:gd name="T20" fmla="*/ 2147483646 w 207"/>
              <a:gd name="T21" fmla="*/ 2147483646 h 207"/>
              <a:gd name="T22" fmla="*/ 2147483646 w 207"/>
              <a:gd name="T23" fmla="*/ 2147483646 h 207"/>
              <a:gd name="T24" fmla="*/ 2147483646 w 207"/>
              <a:gd name="T25" fmla="*/ 2147483646 h 207"/>
              <a:gd name="T26" fmla="*/ 2147483646 w 207"/>
              <a:gd name="T27" fmla="*/ 2147483646 h 207"/>
              <a:gd name="T28" fmla="*/ 0 w 207"/>
              <a:gd name="T29" fmla="*/ 2147483646 h 207"/>
              <a:gd name="T30" fmla="*/ 2147483646 w 207"/>
              <a:gd name="T31" fmla="*/ 2147483646 h 207"/>
              <a:gd name="T32" fmla="*/ 2147483646 w 207"/>
              <a:gd name="T33" fmla="*/ 0 h 207"/>
              <a:gd name="T34" fmla="*/ 2147483646 w 207"/>
              <a:gd name="T35" fmla="*/ 2147483646 h 207"/>
              <a:gd name="T36" fmla="*/ 2147483646 w 207"/>
              <a:gd name="T37" fmla="*/ 2147483646 h 207"/>
              <a:gd name="T38" fmla="*/ 2147483646 w 207"/>
              <a:gd name="T39" fmla="*/ 2147483646 h 207"/>
              <a:gd name="T40" fmla="*/ 2147483646 w 207"/>
              <a:gd name="T41" fmla="*/ 2147483646 h 207"/>
              <a:gd name="T42" fmla="*/ 2147483646 w 207"/>
              <a:gd name="T43" fmla="*/ 2147483646 h 207"/>
              <a:gd name="T44" fmla="*/ 2147483646 w 207"/>
              <a:gd name="T45" fmla="*/ 2147483646 h 207"/>
              <a:gd name="T46" fmla="*/ 2147483646 w 207"/>
              <a:gd name="T47" fmla="*/ 2147483646 h 207"/>
              <a:gd name="T48" fmla="*/ 2147483646 w 207"/>
              <a:gd name="T49" fmla="*/ 2147483646 h 207"/>
              <a:gd name="T50" fmla="*/ 2147483646 w 207"/>
              <a:gd name="T51" fmla="*/ 2147483646 h 207"/>
              <a:gd name="T52" fmla="*/ 2147483646 w 207"/>
              <a:gd name="T53" fmla="*/ 2147483646 h 207"/>
              <a:gd name="T54" fmla="*/ 2147483646 w 207"/>
              <a:gd name="T55" fmla="*/ 2147483646 h 207"/>
              <a:gd name="T56" fmla="*/ 2147483646 w 207"/>
              <a:gd name="T57" fmla="*/ 2147483646 h 207"/>
              <a:gd name="T58" fmla="*/ 2147483646 w 207"/>
              <a:gd name="T59" fmla="*/ 2147483646 h 207"/>
              <a:gd name="T60" fmla="*/ 2147483646 w 207"/>
              <a:gd name="T61" fmla="*/ 2147483646 h 207"/>
              <a:gd name="T62" fmla="*/ 2147483646 w 207"/>
              <a:gd name="T63" fmla="*/ 2147483646 h 207"/>
              <a:gd name="T64" fmla="*/ 2147483646 w 207"/>
              <a:gd name="T65" fmla="*/ 2147483646 h 207"/>
              <a:gd name="T66" fmla="*/ 2147483646 w 207"/>
              <a:gd name="T67" fmla="*/ 2147483646 h 207"/>
              <a:gd name="T68" fmla="*/ 2147483646 w 207"/>
              <a:gd name="T69" fmla="*/ 2147483646 h 207"/>
              <a:gd name="T70" fmla="*/ 2147483646 w 207"/>
              <a:gd name="T71" fmla="*/ 2147483646 h 207"/>
              <a:gd name="T72" fmla="*/ 2147483646 w 207"/>
              <a:gd name="T73" fmla="*/ 2147483646 h 207"/>
              <a:gd name="T74" fmla="*/ 2147483646 w 207"/>
              <a:gd name="T75" fmla="*/ 2147483646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8" name="Freeform 12"/>
          <p:cNvSpPr>
            <a:spLocks noEditPoints="1" noChangeArrowheads="1"/>
          </p:cNvSpPr>
          <p:nvPr/>
        </p:nvSpPr>
        <p:spPr bwMode="auto">
          <a:xfrm>
            <a:off x="7075488" y="2306638"/>
            <a:ext cx="773112" cy="814387"/>
          </a:xfrm>
          <a:custGeom>
            <a:avLst/>
            <a:gdLst>
              <a:gd name="T0" fmla="*/ 2147483646 w 96"/>
              <a:gd name="T1" fmla="*/ 2147483646 h 101"/>
              <a:gd name="T2" fmla="*/ 2147483646 w 96"/>
              <a:gd name="T3" fmla="*/ 2147483646 h 101"/>
              <a:gd name="T4" fmla="*/ 2147483646 w 96"/>
              <a:gd name="T5" fmla="*/ 2147483646 h 101"/>
              <a:gd name="T6" fmla="*/ 2147483646 w 96"/>
              <a:gd name="T7" fmla="*/ 2147483646 h 101"/>
              <a:gd name="T8" fmla="*/ 2147483646 w 96"/>
              <a:gd name="T9" fmla="*/ 2147483646 h 101"/>
              <a:gd name="T10" fmla="*/ 2147483646 w 96"/>
              <a:gd name="T11" fmla="*/ 2147483646 h 101"/>
              <a:gd name="T12" fmla="*/ 2147483646 w 96"/>
              <a:gd name="T13" fmla="*/ 2147483646 h 101"/>
              <a:gd name="T14" fmla="*/ 2147483646 w 96"/>
              <a:gd name="T15" fmla="*/ 2147483646 h 101"/>
              <a:gd name="T16" fmla="*/ 2147483646 w 96"/>
              <a:gd name="T17" fmla="*/ 2147483646 h 101"/>
              <a:gd name="T18" fmla="*/ 2147483646 w 96"/>
              <a:gd name="T19" fmla="*/ 2147483646 h 101"/>
              <a:gd name="T20" fmla="*/ 2147483646 w 96"/>
              <a:gd name="T21" fmla="*/ 2147483646 h 101"/>
              <a:gd name="T22" fmla="*/ 2147483646 w 96"/>
              <a:gd name="T23" fmla="*/ 2147483646 h 101"/>
              <a:gd name="T24" fmla="*/ 2147483646 w 96"/>
              <a:gd name="T25" fmla="*/ 2147483646 h 101"/>
              <a:gd name="T26" fmla="*/ 2147483646 w 96"/>
              <a:gd name="T27" fmla="*/ 2147483646 h 101"/>
              <a:gd name="T28" fmla="*/ 2147483646 w 96"/>
              <a:gd name="T29" fmla="*/ 2147483646 h 101"/>
              <a:gd name="T30" fmla="*/ 2147483646 w 96"/>
              <a:gd name="T31" fmla="*/ 2147483646 h 101"/>
              <a:gd name="T32" fmla="*/ 2147483646 w 96"/>
              <a:gd name="T33" fmla="*/ 2147483646 h 101"/>
              <a:gd name="T34" fmla="*/ 2147483646 w 96"/>
              <a:gd name="T35" fmla="*/ 2147483646 h 101"/>
              <a:gd name="T36" fmla="*/ 2147483646 w 96"/>
              <a:gd name="T37" fmla="*/ 2147483646 h 101"/>
              <a:gd name="T38" fmla="*/ 2147483646 w 96"/>
              <a:gd name="T39" fmla="*/ 2147483646 h 101"/>
              <a:gd name="T40" fmla="*/ 2147483646 w 96"/>
              <a:gd name="T41" fmla="*/ 2147483646 h 101"/>
              <a:gd name="T42" fmla="*/ 2147483646 w 96"/>
              <a:gd name="T43" fmla="*/ 2147483646 h 101"/>
              <a:gd name="T44" fmla="*/ 2147483646 w 96"/>
              <a:gd name="T45" fmla="*/ 2147483646 h 101"/>
              <a:gd name="T46" fmla="*/ 2147483646 w 96"/>
              <a:gd name="T47" fmla="*/ 2147483646 h 101"/>
              <a:gd name="T48" fmla="*/ 2147483646 w 96"/>
              <a:gd name="T49" fmla="*/ 2147483646 h 101"/>
              <a:gd name="T50" fmla="*/ 2147483646 w 96"/>
              <a:gd name="T51" fmla="*/ 2147483646 h 101"/>
              <a:gd name="T52" fmla="*/ 2147483646 w 96"/>
              <a:gd name="T53" fmla="*/ 2147483646 h 101"/>
              <a:gd name="T54" fmla="*/ 2147483646 w 96"/>
              <a:gd name="T55" fmla="*/ 2147483646 h 101"/>
              <a:gd name="T56" fmla="*/ 2147483646 w 96"/>
              <a:gd name="T57" fmla="*/ 2147483646 h 101"/>
              <a:gd name="T58" fmla="*/ 2147483646 w 96"/>
              <a:gd name="T59" fmla="*/ 0 h 101"/>
              <a:gd name="T60" fmla="*/ 2147483646 w 96"/>
              <a:gd name="T61" fmla="*/ 2147483646 h 101"/>
              <a:gd name="T62" fmla="*/ 2147483646 w 96"/>
              <a:gd name="T63" fmla="*/ 2147483646 h 101"/>
              <a:gd name="T64" fmla="*/ 2147483646 w 96"/>
              <a:gd name="T65" fmla="*/ 0 h 101"/>
              <a:gd name="T66" fmla="*/ 2147483646 w 96"/>
              <a:gd name="T67" fmla="*/ 2147483646 h 101"/>
              <a:gd name="T68" fmla="*/ 2147483646 w 96"/>
              <a:gd name="T69" fmla="*/ 2147483646 h 101"/>
              <a:gd name="T70" fmla="*/ 2147483646 w 96"/>
              <a:gd name="T71" fmla="*/ 2147483646 h 101"/>
              <a:gd name="T72" fmla="*/ 2147483646 w 96"/>
              <a:gd name="T73" fmla="*/ 2147483646 h 101"/>
              <a:gd name="T74" fmla="*/ 2147483646 w 96"/>
              <a:gd name="T75" fmla="*/ 2147483646 h 101"/>
              <a:gd name="T76" fmla="*/ 2147483646 w 96"/>
              <a:gd name="T77" fmla="*/ 2147483646 h 101"/>
              <a:gd name="T78" fmla="*/ 2147483646 w 96"/>
              <a:gd name="T79" fmla="*/ 2147483646 h 101"/>
              <a:gd name="T80" fmla="*/ 2147483646 w 96"/>
              <a:gd name="T81" fmla="*/ 2147483646 h 101"/>
              <a:gd name="T82" fmla="*/ 2147483646 w 96"/>
              <a:gd name="T83" fmla="*/ 2147483646 h 101"/>
              <a:gd name="T84" fmla="*/ 2147483646 w 96"/>
              <a:gd name="T85" fmla="*/ 2147483646 h 101"/>
              <a:gd name="T86" fmla="*/ 2147483646 w 96"/>
              <a:gd name="T87" fmla="*/ 2147483646 h 101"/>
              <a:gd name="T88" fmla="*/ 2147483646 w 96"/>
              <a:gd name="T89" fmla="*/ 2147483646 h 101"/>
              <a:gd name="T90" fmla="*/ 2147483646 w 96"/>
              <a:gd name="T91" fmla="*/ 2147483646 h 101"/>
              <a:gd name="T92" fmla="*/ 2147483646 w 96"/>
              <a:gd name="T93" fmla="*/ 2147483646 h 101"/>
              <a:gd name="T94" fmla="*/ 2147483646 w 96"/>
              <a:gd name="T95" fmla="*/ 2147483646 h 101"/>
              <a:gd name="T96" fmla="*/ 2147483646 w 96"/>
              <a:gd name="T97" fmla="*/ 2147483646 h 101"/>
              <a:gd name="T98" fmla="*/ 2147483646 w 96"/>
              <a:gd name="T99" fmla="*/ 2147483646 h 101"/>
              <a:gd name="T100" fmla="*/ 2147483646 w 96"/>
              <a:gd name="T101" fmla="*/ 2147483646 h 101"/>
              <a:gd name="T102" fmla="*/ 2147483646 w 96"/>
              <a:gd name="T103" fmla="*/ 2147483646 h 101"/>
              <a:gd name="T104" fmla="*/ 2147483646 w 96"/>
              <a:gd name="T105" fmla="*/ 2147483646 h 101"/>
              <a:gd name="T106" fmla="*/ 2147483646 w 96"/>
              <a:gd name="T107" fmla="*/ 2147483646 h 101"/>
              <a:gd name="T108" fmla="*/ 2147483646 w 96"/>
              <a:gd name="T109" fmla="*/ 2147483646 h 101"/>
              <a:gd name="T110" fmla="*/ 2147483646 w 96"/>
              <a:gd name="T111" fmla="*/ 2147483646 h 101"/>
              <a:gd name="T112" fmla="*/ 2147483646 w 96"/>
              <a:gd name="T113" fmla="*/ 2147483646 h 101"/>
              <a:gd name="T114" fmla="*/ 2147483646 w 96"/>
              <a:gd name="T115" fmla="*/ 2147483646 h 101"/>
              <a:gd name="T116" fmla="*/ 2147483646 w 96"/>
              <a:gd name="T117" fmla="*/ 2147483646 h 101"/>
              <a:gd name="T118" fmla="*/ 2147483646 w 96"/>
              <a:gd name="T119" fmla="*/ 2147483646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Freeform 10"/>
          <p:cNvSpPr>
            <a:spLocks noEditPoints="1" noChangeArrowheads="1"/>
          </p:cNvSpPr>
          <p:nvPr/>
        </p:nvSpPr>
        <p:spPr bwMode="auto">
          <a:xfrm>
            <a:off x="9836150" y="2292350"/>
            <a:ext cx="744538" cy="844550"/>
          </a:xfrm>
          <a:custGeom>
            <a:avLst/>
            <a:gdLst>
              <a:gd name="T0" fmla="*/ 2147483646 w 90"/>
              <a:gd name="T1" fmla="*/ 2147483646 h 102"/>
              <a:gd name="T2" fmla="*/ 2147483646 w 90"/>
              <a:gd name="T3" fmla="*/ 2147483646 h 102"/>
              <a:gd name="T4" fmla="*/ 2147483646 w 90"/>
              <a:gd name="T5" fmla="*/ 2147483646 h 102"/>
              <a:gd name="T6" fmla="*/ 2147483646 w 90"/>
              <a:gd name="T7" fmla="*/ 2147483646 h 102"/>
              <a:gd name="T8" fmla="*/ 2147483646 w 90"/>
              <a:gd name="T9" fmla="*/ 2147483646 h 102"/>
              <a:gd name="T10" fmla="*/ 2147483646 w 90"/>
              <a:gd name="T11" fmla="*/ 2147483646 h 102"/>
              <a:gd name="T12" fmla="*/ 2147483646 w 90"/>
              <a:gd name="T13" fmla="*/ 2147483646 h 102"/>
              <a:gd name="T14" fmla="*/ 2147483646 w 90"/>
              <a:gd name="T15" fmla="*/ 2147483646 h 102"/>
              <a:gd name="T16" fmla="*/ 2147483646 w 90"/>
              <a:gd name="T17" fmla="*/ 2147483646 h 102"/>
              <a:gd name="T18" fmla="*/ 0 w 90"/>
              <a:gd name="T19" fmla="*/ 2147483646 h 102"/>
              <a:gd name="T20" fmla="*/ 0 w 90"/>
              <a:gd name="T21" fmla="*/ 2147483646 h 102"/>
              <a:gd name="T22" fmla="*/ 0 w 90"/>
              <a:gd name="T23" fmla="*/ 2147483646 h 102"/>
              <a:gd name="T24" fmla="*/ 2147483646 w 90"/>
              <a:gd name="T25" fmla="*/ 2147483646 h 102"/>
              <a:gd name="T26" fmla="*/ 2147483646 w 90"/>
              <a:gd name="T27" fmla="*/ 2147483646 h 102"/>
              <a:gd name="T28" fmla="*/ 2147483646 w 90"/>
              <a:gd name="T29" fmla="*/ 2147483646 h 102"/>
              <a:gd name="T30" fmla="*/ 2147483646 w 90"/>
              <a:gd name="T31" fmla="*/ 2147483646 h 102"/>
              <a:gd name="T32" fmla="*/ 2147483646 w 90"/>
              <a:gd name="T33" fmla="*/ 2147483646 h 102"/>
              <a:gd name="T34" fmla="*/ 2147483646 w 90"/>
              <a:gd name="T35" fmla="*/ 2147483646 h 102"/>
              <a:gd name="T36" fmla="*/ 2147483646 w 90"/>
              <a:gd name="T37" fmla="*/ 0 h 102"/>
              <a:gd name="T38" fmla="*/ 2147483646 w 90"/>
              <a:gd name="T39" fmla="*/ 2147483646 h 102"/>
              <a:gd name="T40" fmla="*/ 2147483646 w 90"/>
              <a:gd name="T41" fmla="*/ 2147483646 h 102"/>
              <a:gd name="T42" fmla="*/ 2147483646 w 90"/>
              <a:gd name="T43" fmla="*/ 2147483646 h 102"/>
              <a:gd name="T44" fmla="*/ 2147483646 w 90"/>
              <a:gd name="T45" fmla="*/ 2147483646 h 102"/>
              <a:gd name="T46" fmla="*/ 2147483646 w 90"/>
              <a:gd name="T47" fmla="*/ 2147483646 h 102"/>
              <a:gd name="T48" fmla="*/ 2147483646 w 90"/>
              <a:gd name="T49" fmla="*/ 2147483646 h 102"/>
              <a:gd name="T50" fmla="*/ 2147483646 w 90"/>
              <a:gd name="T51" fmla="*/ 2147483646 h 102"/>
              <a:gd name="T52" fmla="*/ 2147483646 w 90"/>
              <a:gd name="T53" fmla="*/ 2147483646 h 102"/>
              <a:gd name="T54" fmla="*/ 2147483646 w 90"/>
              <a:gd name="T55" fmla="*/ 2147483646 h 102"/>
              <a:gd name="T56" fmla="*/ 2147483646 w 90"/>
              <a:gd name="T57" fmla="*/ 2147483646 h 102"/>
              <a:gd name="T58" fmla="*/ 2147483646 w 90"/>
              <a:gd name="T59" fmla="*/ 2147483646 h 102"/>
              <a:gd name="T60" fmla="*/ 2147483646 w 90"/>
              <a:gd name="T61" fmla="*/ 2147483646 h 102"/>
              <a:gd name="T62" fmla="*/ 2147483646 w 90"/>
              <a:gd name="T63" fmla="*/ 2147483646 h 102"/>
              <a:gd name="T64" fmla="*/ 2147483646 w 90"/>
              <a:gd name="T65" fmla="*/ 2147483646 h 102"/>
              <a:gd name="T66" fmla="*/ 2147483646 w 90"/>
              <a:gd name="T67" fmla="*/ 2147483646 h 102"/>
              <a:gd name="T68" fmla="*/ 2147483646 w 90"/>
              <a:gd name="T69" fmla="*/ 2147483646 h 102"/>
              <a:gd name="T70" fmla="*/ 2147483646 w 90"/>
              <a:gd name="T71" fmla="*/ 2147483646 h 102"/>
              <a:gd name="T72" fmla="*/ 2147483646 w 90"/>
              <a:gd name="T73" fmla="*/ 2147483646 h 102"/>
              <a:gd name="T74" fmla="*/ 2147483646 w 90"/>
              <a:gd name="T75" fmla="*/ 2147483646 h 102"/>
              <a:gd name="T76" fmla="*/ 2147483646 w 90"/>
              <a:gd name="T77" fmla="*/ 2147483646 h 102"/>
              <a:gd name="T78" fmla="*/ 2147483646 w 90"/>
              <a:gd name="T79" fmla="*/ 2147483646 h 102"/>
              <a:gd name="T80" fmla="*/ 2147483646 w 90"/>
              <a:gd name="T81" fmla="*/ 2147483646 h 102"/>
              <a:gd name="T82" fmla="*/ 2147483646 w 90"/>
              <a:gd name="T83" fmla="*/ 2147483646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文本框 7"/>
          <p:cNvSpPr txBox="1">
            <a:spLocks noChangeArrowheads="1"/>
          </p:cNvSpPr>
          <p:nvPr/>
        </p:nvSpPr>
        <p:spPr bwMode="auto">
          <a:xfrm>
            <a:off x="955675" y="4117975"/>
            <a:ext cx="23050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0731" name="文本框 86"/>
          <p:cNvSpPr txBox="1">
            <a:spLocks noChangeArrowheads="1"/>
          </p:cNvSpPr>
          <p:nvPr/>
        </p:nvSpPr>
        <p:spPr bwMode="auto">
          <a:xfrm>
            <a:off x="3690938" y="4117975"/>
            <a:ext cx="23050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0732" name="文本框 87"/>
          <p:cNvSpPr txBox="1">
            <a:spLocks noChangeArrowheads="1"/>
          </p:cNvSpPr>
          <p:nvPr/>
        </p:nvSpPr>
        <p:spPr bwMode="auto">
          <a:xfrm>
            <a:off x="6396038" y="4117975"/>
            <a:ext cx="23050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0733" name="文本框 88"/>
          <p:cNvSpPr txBox="1">
            <a:spLocks noChangeArrowheads="1"/>
          </p:cNvSpPr>
          <p:nvPr/>
        </p:nvSpPr>
        <p:spPr bwMode="auto">
          <a:xfrm>
            <a:off x="9104313" y="4117975"/>
            <a:ext cx="23050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grpSp>
        <p:nvGrpSpPr>
          <p:cNvPr id="30734" name="组合 13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0735" name="任意多边形 14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0736" name="任意多边形 15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0738" name="任意多边形 1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39" name="Text Box 18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737" name="文本框 16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9"/>
          <p:cNvSpPr>
            <a:spLocks noChangeArrowheads="1"/>
          </p:cNvSpPr>
          <p:nvPr/>
        </p:nvSpPr>
        <p:spPr bwMode="auto">
          <a:xfrm>
            <a:off x="1635125" y="1700213"/>
            <a:ext cx="8655050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  <a:sym typeface="+mn-lt"/>
            </a:endParaRPr>
          </a:p>
        </p:txBody>
      </p:sp>
      <p:sp>
        <p:nvSpPr>
          <p:cNvPr id="31747" name="任意多边形 10"/>
          <p:cNvSpPr>
            <a:spLocks noChangeArrowheads="1"/>
          </p:cNvSpPr>
          <p:nvPr/>
        </p:nvSpPr>
        <p:spPr bwMode="auto">
          <a:xfrm>
            <a:off x="1636713" y="1700213"/>
            <a:ext cx="2047875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SAMPLE TEXT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1748" name="任意多边形 11"/>
          <p:cNvSpPr>
            <a:spLocks noChangeArrowheads="1"/>
          </p:cNvSpPr>
          <p:nvPr/>
        </p:nvSpPr>
        <p:spPr bwMode="auto">
          <a:xfrm>
            <a:off x="3838575" y="1700213"/>
            <a:ext cx="2047875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SAMPLE TEXT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1749" name="任意多边形 12"/>
          <p:cNvSpPr>
            <a:spLocks noChangeArrowheads="1"/>
          </p:cNvSpPr>
          <p:nvPr/>
        </p:nvSpPr>
        <p:spPr bwMode="auto">
          <a:xfrm>
            <a:off x="6038850" y="1700213"/>
            <a:ext cx="2047875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SAMPLE TEXT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1750" name="任意多边形 13"/>
          <p:cNvSpPr>
            <a:spLocks noChangeArrowheads="1"/>
          </p:cNvSpPr>
          <p:nvPr/>
        </p:nvSpPr>
        <p:spPr bwMode="auto">
          <a:xfrm>
            <a:off x="8240713" y="1700213"/>
            <a:ext cx="2046287" cy="3929062"/>
          </a:xfrm>
          <a:custGeom>
            <a:avLst/>
            <a:gdLst>
              <a:gd name="T0" fmla="*/ 0 w 10000"/>
              <a:gd name="T1" fmla="*/ 0 h 10000"/>
              <a:gd name="T2" fmla="*/ 2147483646 w 10000"/>
              <a:gd name="T3" fmla="*/ 0 h 10000"/>
              <a:gd name="T4" fmla="*/ 2147483646 w 10000"/>
              <a:gd name="T5" fmla="*/ 2147483646 h 10000"/>
              <a:gd name="T6" fmla="*/ 2147483646 w 10000"/>
              <a:gd name="T7" fmla="*/ 2147483646 h 10000"/>
              <a:gd name="T8" fmla="*/ 0 w 10000"/>
              <a:gd name="T9" fmla="*/ 0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000"/>
              <a:gd name="T16" fmla="*/ 0 h 10000"/>
              <a:gd name="T17" fmla="*/ 10000 w 10000"/>
              <a:gd name="T18" fmla="*/ 10000 h 1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SAMPLE TEXT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sym typeface="+mn-lt"/>
              </a:rPr>
              <a:t>ADD YOUR TEXT HERE YOU NEED, ADD YOUR TEXT HERE YOU NEED, ADD YOUR TEXT HERE YOU NEED.</a:t>
            </a:r>
            <a:endParaRPr lang="zh-CN" altLang="en-US" sz="1600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31751" name="组合 6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1752" name="任意多边形 7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753" name="任意多边形 8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1755" name="任意多边形 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56" name="Text Box 11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1754" name="文本框 9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64"/>
          <p:cNvGrpSpPr>
            <a:grpSpLocks/>
          </p:cNvGrpSpPr>
          <p:nvPr/>
        </p:nvGrpSpPr>
        <p:grpSpPr bwMode="auto">
          <a:xfrm>
            <a:off x="1363663" y="1422400"/>
            <a:ext cx="9464675" cy="5260975"/>
            <a:chOff x="0" y="0"/>
            <a:chExt cx="7361368" cy="4091330"/>
          </a:xfrm>
        </p:grpSpPr>
        <p:sp>
          <p:nvSpPr>
            <p:cNvPr id="32794" name="Freeform 39"/>
            <p:cNvSpPr>
              <a:spLocks noChangeArrowheads="1"/>
            </p:cNvSpPr>
            <p:nvPr/>
          </p:nvSpPr>
          <p:spPr bwMode="auto">
            <a:xfrm>
              <a:off x="3074439" y="1064190"/>
              <a:ext cx="102481" cy="120987"/>
            </a:xfrm>
            <a:custGeom>
              <a:avLst/>
              <a:gdLst>
                <a:gd name="T0" fmla="*/ 0 w 46"/>
                <a:gd name="T1" fmla="*/ 2147483646 h 34"/>
                <a:gd name="T2" fmla="*/ 2147483646 w 46"/>
                <a:gd name="T3" fmla="*/ 2147483646 h 34"/>
                <a:gd name="T4" fmla="*/ 2147483646 w 46"/>
                <a:gd name="T5" fmla="*/ 2147483646 h 34"/>
                <a:gd name="T6" fmla="*/ 2147483646 w 46"/>
                <a:gd name="T7" fmla="*/ 2147483646 h 34"/>
                <a:gd name="T8" fmla="*/ 2147483646 w 46"/>
                <a:gd name="T9" fmla="*/ 0 h 34"/>
                <a:gd name="T10" fmla="*/ 2147483646 w 46"/>
                <a:gd name="T11" fmla="*/ 0 h 34"/>
                <a:gd name="T12" fmla="*/ 2147483646 w 46"/>
                <a:gd name="T13" fmla="*/ 2147483646 h 34"/>
                <a:gd name="T14" fmla="*/ 0 w 46"/>
                <a:gd name="T15" fmla="*/ 2147483646 h 34"/>
                <a:gd name="T16" fmla="*/ 0 w 46"/>
                <a:gd name="T17" fmla="*/ 2147483646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6" h="34">
                  <a:moveTo>
                    <a:pt x="0" y="34"/>
                  </a:moveTo>
                  <a:lnTo>
                    <a:pt x="32" y="28"/>
                  </a:lnTo>
                  <a:lnTo>
                    <a:pt x="46" y="24"/>
                  </a:lnTo>
                  <a:lnTo>
                    <a:pt x="38" y="12"/>
                  </a:lnTo>
                  <a:lnTo>
                    <a:pt x="46" y="0"/>
                  </a:lnTo>
                  <a:lnTo>
                    <a:pt x="32" y="0"/>
                  </a:lnTo>
                  <a:lnTo>
                    <a:pt x="8" y="6"/>
                  </a:lnTo>
                  <a:lnTo>
                    <a:pt x="0" y="12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5" name="Freeform 40"/>
            <p:cNvSpPr>
              <a:spLocks noChangeArrowheads="1"/>
            </p:cNvSpPr>
            <p:nvPr/>
          </p:nvSpPr>
          <p:spPr bwMode="auto">
            <a:xfrm>
              <a:off x="6390882" y="2434551"/>
              <a:ext cx="543274" cy="264196"/>
            </a:xfrm>
            <a:custGeom>
              <a:avLst/>
              <a:gdLst>
                <a:gd name="T0" fmla="*/ 2147483646 w 242"/>
                <a:gd name="T1" fmla="*/ 2147483646 h 74"/>
                <a:gd name="T2" fmla="*/ 2147483646 w 242"/>
                <a:gd name="T3" fmla="*/ 2147483646 h 74"/>
                <a:gd name="T4" fmla="*/ 2147483646 w 242"/>
                <a:gd name="T5" fmla="*/ 2147483646 h 74"/>
                <a:gd name="T6" fmla="*/ 2147483646 w 242"/>
                <a:gd name="T7" fmla="*/ 2147483646 h 74"/>
                <a:gd name="T8" fmla="*/ 2147483646 w 242"/>
                <a:gd name="T9" fmla="*/ 2147483646 h 74"/>
                <a:gd name="T10" fmla="*/ 2147483646 w 242"/>
                <a:gd name="T11" fmla="*/ 2147483646 h 74"/>
                <a:gd name="T12" fmla="*/ 2147483646 w 242"/>
                <a:gd name="T13" fmla="*/ 2147483646 h 74"/>
                <a:gd name="T14" fmla="*/ 2147483646 w 242"/>
                <a:gd name="T15" fmla="*/ 2147483646 h 74"/>
                <a:gd name="T16" fmla="*/ 2147483646 w 242"/>
                <a:gd name="T17" fmla="*/ 2147483646 h 74"/>
                <a:gd name="T18" fmla="*/ 2147483646 w 242"/>
                <a:gd name="T19" fmla="*/ 0 h 74"/>
                <a:gd name="T20" fmla="*/ 0 w 242"/>
                <a:gd name="T21" fmla="*/ 2147483646 h 74"/>
                <a:gd name="T22" fmla="*/ 2147483646 w 242"/>
                <a:gd name="T23" fmla="*/ 2147483646 h 74"/>
                <a:gd name="T24" fmla="*/ 2147483646 w 242"/>
                <a:gd name="T25" fmla="*/ 2147483646 h 74"/>
                <a:gd name="T26" fmla="*/ 2147483646 w 242"/>
                <a:gd name="T27" fmla="*/ 2147483646 h 74"/>
                <a:gd name="T28" fmla="*/ 2147483646 w 242"/>
                <a:gd name="T29" fmla="*/ 2147483646 h 74"/>
                <a:gd name="T30" fmla="*/ 2147483646 w 242"/>
                <a:gd name="T31" fmla="*/ 2147483646 h 74"/>
                <a:gd name="T32" fmla="*/ 2147483646 w 242"/>
                <a:gd name="T33" fmla="*/ 2147483646 h 74"/>
                <a:gd name="T34" fmla="*/ 2147483646 w 242"/>
                <a:gd name="T35" fmla="*/ 2147483646 h 74"/>
                <a:gd name="T36" fmla="*/ 2147483646 w 242"/>
                <a:gd name="T37" fmla="*/ 2147483646 h 74"/>
                <a:gd name="T38" fmla="*/ 2147483646 w 242"/>
                <a:gd name="T39" fmla="*/ 2147483646 h 74"/>
                <a:gd name="T40" fmla="*/ 2147483646 w 242"/>
                <a:gd name="T41" fmla="*/ 2147483646 h 74"/>
                <a:gd name="T42" fmla="*/ 2147483646 w 242"/>
                <a:gd name="T43" fmla="*/ 2147483646 h 74"/>
                <a:gd name="T44" fmla="*/ 2147483646 w 242"/>
                <a:gd name="T45" fmla="*/ 2147483646 h 74"/>
                <a:gd name="T46" fmla="*/ 2147483646 w 242"/>
                <a:gd name="T47" fmla="*/ 2147483646 h 74"/>
                <a:gd name="T48" fmla="*/ 2147483646 w 242"/>
                <a:gd name="T49" fmla="*/ 2147483646 h 74"/>
                <a:gd name="T50" fmla="*/ 2147483646 w 242"/>
                <a:gd name="T51" fmla="*/ 2147483646 h 74"/>
                <a:gd name="T52" fmla="*/ 2147483646 w 242"/>
                <a:gd name="T53" fmla="*/ 2147483646 h 74"/>
                <a:gd name="T54" fmla="*/ 2147483646 w 242"/>
                <a:gd name="T55" fmla="*/ 2147483646 h 74"/>
                <a:gd name="T56" fmla="*/ 2147483646 w 242"/>
                <a:gd name="T57" fmla="*/ 2147483646 h 74"/>
                <a:gd name="T58" fmla="*/ 2147483646 w 242"/>
                <a:gd name="T59" fmla="*/ 2147483646 h 74"/>
                <a:gd name="T60" fmla="*/ 2147483646 w 242"/>
                <a:gd name="T61" fmla="*/ 2147483646 h 7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42" h="74">
                  <a:moveTo>
                    <a:pt x="196" y="34"/>
                  </a:moveTo>
                  <a:lnTo>
                    <a:pt x="182" y="28"/>
                  </a:lnTo>
                  <a:lnTo>
                    <a:pt x="158" y="22"/>
                  </a:lnTo>
                  <a:lnTo>
                    <a:pt x="136" y="18"/>
                  </a:lnTo>
                  <a:lnTo>
                    <a:pt x="90" y="18"/>
                  </a:lnTo>
                  <a:lnTo>
                    <a:pt x="76" y="12"/>
                  </a:lnTo>
                  <a:lnTo>
                    <a:pt x="60" y="18"/>
                  </a:lnTo>
                  <a:lnTo>
                    <a:pt x="52" y="18"/>
                  </a:lnTo>
                  <a:lnTo>
                    <a:pt x="30" y="12"/>
                  </a:lnTo>
                  <a:lnTo>
                    <a:pt x="22" y="0"/>
                  </a:lnTo>
                  <a:lnTo>
                    <a:pt x="0" y="6"/>
                  </a:lnTo>
                  <a:lnTo>
                    <a:pt x="14" y="12"/>
                  </a:lnTo>
                  <a:lnTo>
                    <a:pt x="30" y="22"/>
                  </a:lnTo>
                  <a:lnTo>
                    <a:pt x="52" y="34"/>
                  </a:lnTo>
                  <a:lnTo>
                    <a:pt x="82" y="34"/>
                  </a:lnTo>
                  <a:lnTo>
                    <a:pt x="82" y="46"/>
                  </a:lnTo>
                  <a:lnTo>
                    <a:pt x="106" y="52"/>
                  </a:lnTo>
                  <a:lnTo>
                    <a:pt x="128" y="58"/>
                  </a:lnTo>
                  <a:lnTo>
                    <a:pt x="158" y="58"/>
                  </a:lnTo>
                  <a:lnTo>
                    <a:pt x="166" y="46"/>
                  </a:lnTo>
                  <a:lnTo>
                    <a:pt x="188" y="52"/>
                  </a:lnTo>
                  <a:lnTo>
                    <a:pt x="204" y="58"/>
                  </a:lnTo>
                  <a:lnTo>
                    <a:pt x="196" y="68"/>
                  </a:lnTo>
                  <a:lnTo>
                    <a:pt x="196" y="74"/>
                  </a:lnTo>
                  <a:lnTo>
                    <a:pt x="212" y="64"/>
                  </a:lnTo>
                  <a:lnTo>
                    <a:pt x="228" y="74"/>
                  </a:lnTo>
                  <a:lnTo>
                    <a:pt x="242" y="64"/>
                  </a:lnTo>
                  <a:lnTo>
                    <a:pt x="212" y="58"/>
                  </a:lnTo>
                  <a:lnTo>
                    <a:pt x="204" y="46"/>
                  </a:lnTo>
                  <a:lnTo>
                    <a:pt x="212" y="34"/>
                  </a:lnTo>
                  <a:lnTo>
                    <a:pt x="196" y="34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Freeform 41"/>
            <p:cNvSpPr>
              <a:spLocks noChangeArrowheads="1"/>
            </p:cNvSpPr>
            <p:nvPr/>
          </p:nvSpPr>
          <p:spPr bwMode="auto">
            <a:xfrm>
              <a:off x="2921335" y="1570360"/>
              <a:ext cx="1586608" cy="1828383"/>
            </a:xfrm>
            <a:custGeom>
              <a:avLst/>
              <a:gdLst>
                <a:gd name="T0" fmla="*/ 2147483646 w 706"/>
                <a:gd name="T1" fmla="*/ 2147483646 h 512"/>
                <a:gd name="T2" fmla="*/ 2147483646 w 706"/>
                <a:gd name="T3" fmla="*/ 2147483646 h 512"/>
                <a:gd name="T4" fmla="*/ 2147483646 w 706"/>
                <a:gd name="T5" fmla="*/ 2147483646 h 512"/>
                <a:gd name="T6" fmla="*/ 2147483646 w 706"/>
                <a:gd name="T7" fmla="*/ 2147483646 h 512"/>
                <a:gd name="T8" fmla="*/ 2147483646 w 706"/>
                <a:gd name="T9" fmla="*/ 2147483646 h 512"/>
                <a:gd name="T10" fmla="*/ 2147483646 w 706"/>
                <a:gd name="T11" fmla="*/ 0 h 512"/>
                <a:gd name="T12" fmla="*/ 2147483646 w 706"/>
                <a:gd name="T13" fmla="*/ 2147483646 h 512"/>
                <a:gd name="T14" fmla="*/ 2147483646 w 706"/>
                <a:gd name="T15" fmla="*/ 2147483646 h 512"/>
                <a:gd name="T16" fmla="*/ 2147483646 w 706"/>
                <a:gd name="T17" fmla="*/ 2147483646 h 512"/>
                <a:gd name="T18" fmla="*/ 2147483646 w 706"/>
                <a:gd name="T19" fmla="*/ 2147483646 h 512"/>
                <a:gd name="T20" fmla="*/ 2147483646 w 706"/>
                <a:gd name="T21" fmla="*/ 2147483646 h 512"/>
                <a:gd name="T22" fmla="*/ 2147483646 w 706"/>
                <a:gd name="T23" fmla="*/ 2147483646 h 512"/>
                <a:gd name="T24" fmla="*/ 2147483646 w 706"/>
                <a:gd name="T25" fmla="*/ 2147483646 h 512"/>
                <a:gd name="T26" fmla="*/ 0 w 706"/>
                <a:gd name="T27" fmla="*/ 2147483646 h 512"/>
                <a:gd name="T28" fmla="*/ 2147483646 w 706"/>
                <a:gd name="T29" fmla="*/ 2147483646 h 512"/>
                <a:gd name="T30" fmla="*/ 2147483646 w 706"/>
                <a:gd name="T31" fmla="*/ 2147483646 h 512"/>
                <a:gd name="T32" fmla="*/ 2147483646 w 706"/>
                <a:gd name="T33" fmla="*/ 2147483646 h 512"/>
                <a:gd name="T34" fmla="*/ 2147483646 w 706"/>
                <a:gd name="T35" fmla="*/ 2147483646 h 512"/>
                <a:gd name="T36" fmla="*/ 2147483646 w 706"/>
                <a:gd name="T37" fmla="*/ 2147483646 h 512"/>
                <a:gd name="T38" fmla="*/ 2147483646 w 706"/>
                <a:gd name="T39" fmla="*/ 2147483646 h 512"/>
                <a:gd name="T40" fmla="*/ 2147483646 w 706"/>
                <a:gd name="T41" fmla="*/ 2147483646 h 512"/>
                <a:gd name="T42" fmla="*/ 2147483646 w 706"/>
                <a:gd name="T43" fmla="*/ 2147483646 h 512"/>
                <a:gd name="T44" fmla="*/ 2147483646 w 706"/>
                <a:gd name="T45" fmla="*/ 2147483646 h 512"/>
                <a:gd name="T46" fmla="*/ 2147483646 w 706"/>
                <a:gd name="T47" fmla="*/ 2147483646 h 512"/>
                <a:gd name="T48" fmla="*/ 2147483646 w 706"/>
                <a:gd name="T49" fmla="*/ 2147483646 h 512"/>
                <a:gd name="T50" fmla="*/ 2147483646 w 706"/>
                <a:gd name="T51" fmla="*/ 2147483646 h 512"/>
                <a:gd name="T52" fmla="*/ 2147483646 w 706"/>
                <a:gd name="T53" fmla="*/ 2147483646 h 512"/>
                <a:gd name="T54" fmla="*/ 2147483646 w 706"/>
                <a:gd name="T55" fmla="*/ 2147483646 h 512"/>
                <a:gd name="T56" fmla="*/ 2147483646 w 706"/>
                <a:gd name="T57" fmla="*/ 2147483646 h 512"/>
                <a:gd name="T58" fmla="*/ 2147483646 w 706"/>
                <a:gd name="T59" fmla="*/ 2147483646 h 512"/>
                <a:gd name="T60" fmla="*/ 2147483646 w 706"/>
                <a:gd name="T61" fmla="*/ 2147483646 h 512"/>
                <a:gd name="T62" fmla="*/ 2147483646 w 706"/>
                <a:gd name="T63" fmla="*/ 2147483646 h 512"/>
                <a:gd name="T64" fmla="*/ 2147483646 w 706"/>
                <a:gd name="T65" fmla="*/ 2147483646 h 512"/>
                <a:gd name="T66" fmla="*/ 2147483646 w 706"/>
                <a:gd name="T67" fmla="*/ 2147483646 h 512"/>
                <a:gd name="T68" fmla="*/ 2147483646 w 706"/>
                <a:gd name="T69" fmla="*/ 2147483646 h 512"/>
                <a:gd name="T70" fmla="*/ 2147483646 w 706"/>
                <a:gd name="T71" fmla="*/ 2147483646 h 512"/>
                <a:gd name="T72" fmla="*/ 2147483646 w 706"/>
                <a:gd name="T73" fmla="*/ 2147483646 h 512"/>
                <a:gd name="T74" fmla="*/ 2147483646 w 706"/>
                <a:gd name="T75" fmla="*/ 2147483646 h 512"/>
                <a:gd name="T76" fmla="*/ 2147483646 w 706"/>
                <a:gd name="T77" fmla="*/ 2147483646 h 512"/>
                <a:gd name="T78" fmla="*/ 2147483646 w 706"/>
                <a:gd name="T79" fmla="*/ 2147483646 h 512"/>
                <a:gd name="T80" fmla="*/ 2147483646 w 706"/>
                <a:gd name="T81" fmla="*/ 2147483646 h 512"/>
                <a:gd name="T82" fmla="*/ 2147483646 w 706"/>
                <a:gd name="T83" fmla="*/ 2147483646 h 512"/>
                <a:gd name="T84" fmla="*/ 2147483646 w 706"/>
                <a:gd name="T85" fmla="*/ 2147483646 h 512"/>
                <a:gd name="T86" fmla="*/ 2147483646 w 706"/>
                <a:gd name="T87" fmla="*/ 2147483646 h 512"/>
                <a:gd name="T88" fmla="*/ 2147483646 w 706"/>
                <a:gd name="T89" fmla="*/ 2147483646 h 512"/>
                <a:gd name="T90" fmla="*/ 2147483646 w 706"/>
                <a:gd name="T91" fmla="*/ 2147483646 h 512"/>
                <a:gd name="T92" fmla="*/ 2147483646 w 706"/>
                <a:gd name="T93" fmla="*/ 2147483646 h 512"/>
                <a:gd name="T94" fmla="*/ 2147483646 w 706"/>
                <a:gd name="T95" fmla="*/ 2147483646 h 512"/>
                <a:gd name="T96" fmla="*/ 2147483646 w 706"/>
                <a:gd name="T97" fmla="*/ 2147483646 h 512"/>
                <a:gd name="T98" fmla="*/ 2147483646 w 706"/>
                <a:gd name="T99" fmla="*/ 2147483646 h 5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706" h="512">
                  <a:moveTo>
                    <a:pt x="490" y="50"/>
                  </a:moveTo>
                  <a:lnTo>
                    <a:pt x="458" y="40"/>
                  </a:lnTo>
                  <a:lnTo>
                    <a:pt x="434" y="40"/>
                  </a:lnTo>
                  <a:lnTo>
                    <a:pt x="422" y="38"/>
                  </a:lnTo>
                  <a:lnTo>
                    <a:pt x="402" y="38"/>
                  </a:lnTo>
                  <a:lnTo>
                    <a:pt x="388" y="30"/>
                  </a:lnTo>
                  <a:lnTo>
                    <a:pt x="372" y="58"/>
                  </a:lnTo>
                  <a:lnTo>
                    <a:pt x="336" y="42"/>
                  </a:lnTo>
                  <a:lnTo>
                    <a:pt x="308" y="30"/>
                  </a:lnTo>
                  <a:lnTo>
                    <a:pt x="260" y="30"/>
                  </a:lnTo>
                  <a:lnTo>
                    <a:pt x="280" y="20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44" y="8"/>
                  </a:lnTo>
                  <a:lnTo>
                    <a:pt x="198" y="8"/>
                  </a:lnTo>
                  <a:lnTo>
                    <a:pt x="174" y="18"/>
                  </a:lnTo>
                  <a:lnTo>
                    <a:pt x="118" y="18"/>
                  </a:lnTo>
                  <a:lnTo>
                    <a:pt x="118" y="36"/>
                  </a:lnTo>
                  <a:lnTo>
                    <a:pt x="98" y="36"/>
                  </a:lnTo>
                  <a:lnTo>
                    <a:pt x="84" y="46"/>
                  </a:lnTo>
                  <a:lnTo>
                    <a:pt x="84" y="64"/>
                  </a:lnTo>
                  <a:lnTo>
                    <a:pt x="68" y="70"/>
                  </a:lnTo>
                  <a:lnTo>
                    <a:pt x="46" y="82"/>
                  </a:lnTo>
                  <a:lnTo>
                    <a:pt x="22" y="104"/>
                  </a:lnTo>
                  <a:lnTo>
                    <a:pt x="16" y="128"/>
                  </a:lnTo>
                  <a:lnTo>
                    <a:pt x="22" y="144"/>
                  </a:lnTo>
                  <a:lnTo>
                    <a:pt x="22" y="162"/>
                  </a:lnTo>
                  <a:lnTo>
                    <a:pt x="0" y="168"/>
                  </a:lnTo>
                  <a:lnTo>
                    <a:pt x="22" y="178"/>
                  </a:lnTo>
                  <a:lnTo>
                    <a:pt x="22" y="190"/>
                  </a:lnTo>
                  <a:lnTo>
                    <a:pt x="46" y="196"/>
                  </a:lnTo>
                  <a:lnTo>
                    <a:pt x="54" y="214"/>
                  </a:lnTo>
                  <a:lnTo>
                    <a:pt x="68" y="218"/>
                  </a:lnTo>
                  <a:lnTo>
                    <a:pt x="84" y="230"/>
                  </a:lnTo>
                  <a:lnTo>
                    <a:pt x="100" y="236"/>
                  </a:lnTo>
                  <a:lnTo>
                    <a:pt x="146" y="236"/>
                  </a:lnTo>
                  <a:lnTo>
                    <a:pt x="188" y="230"/>
                  </a:lnTo>
                  <a:lnTo>
                    <a:pt x="214" y="224"/>
                  </a:lnTo>
                  <a:lnTo>
                    <a:pt x="236" y="224"/>
                  </a:lnTo>
                  <a:lnTo>
                    <a:pt x="236" y="236"/>
                  </a:lnTo>
                  <a:lnTo>
                    <a:pt x="282" y="236"/>
                  </a:lnTo>
                  <a:lnTo>
                    <a:pt x="288" y="248"/>
                  </a:lnTo>
                  <a:lnTo>
                    <a:pt x="282" y="264"/>
                  </a:lnTo>
                  <a:lnTo>
                    <a:pt x="288" y="282"/>
                  </a:lnTo>
                  <a:lnTo>
                    <a:pt x="304" y="288"/>
                  </a:lnTo>
                  <a:lnTo>
                    <a:pt x="320" y="294"/>
                  </a:lnTo>
                  <a:lnTo>
                    <a:pt x="320" y="328"/>
                  </a:lnTo>
                  <a:lnTo>
                    <a:pt x="334" y="344"/>
                  </a:lnTo>
                  <a:lnTo>
                    <a:pt x="328" y="362"/>
                  </a:lnTo>
                  <a:lnTo>
                    <a:pt x="328" y="374"/>
                  </a:lnTo>
                  <a:lnTo>
                    <a:pt x="320" y="392"/>
                  </a:lnTo>
                  <a:lnTo>
                    <a:pt x="328" y="402"/>
                  </a:lnTo>
                  <a:lnTo>
                    <a:pt x="350" y="420"/>
                  </a:lnTo>
                  <a:lnTo>
                    <a:pt x="342" y="430"/>
                  </a:lnTo>
                  <a:lnTo>
                    <a:pt x="358" y="436"/>
                  </a:lnTo>
                  <a:lnTo>
                    <a:pt x="358" y="448"/>
                  </a:lnTo>
                  <a:lnTo>
                    <a:pt x="366" y="460"/>
                  </a:lnTo>
                  <a:lnTo>
                    <a:pt x="372" y="478"/>
                  </a:lnTo>
                  <a:lnTo>
                    <a:pt x="388" y="494"/>
                  </a:lnTo>
                  <a:lnTo>
                    <a:pt x="388" y="506"/>
                  </a:lnTo>
                  <a:lnTo>
                    <a:pt x="410" y="512"/>
                  </a:lnTo>
                  <a:lnTo>
                    <a:pt x="464" y="512"/>
                  </a:lnTo>
                  <a:lnTo>
                    <a:pt x="494" y="500"/>
                  </a:lnTo>
                  <a:lnTo>
                    <a:pt x="510" y="482"/>
                  </a:lnTo>
                  <a:lnTo>
                    <a:pt x="524" y="466"/>
                  </a:lnTo>
                  <a:lnTo>
                    <a:pt x="532" y="454"/>
                  </a:lnTo>
                  <a:lnTo>
                    <a:pt x="540" y="442"/>
                  </a:lnTo>
                  <a:lnTo>
                    <a:pt x="556" y="426"/>
                  </a:lnTo>
                  <a:lnTo>
                    <a:pt x="556" y="408"/>
                  </a:lnTo>
                  <a:lnTo>
                    <a:pt x="570" y="392"/>
                  </a:lnTo>
                  <a:lnTo>
                    <a:pt x="586" y="386"/>
                  </a:lnTo>
                  <a:lnTo>
                    <a:pt x="600" y="374"/>
                  </a:lnTo>
                  <a:lnTo>
                    <a:pt x="616" y="362"/>
                  </a:lnTo>
                  <a:lnTo>
                    <a:pt x="600" y="340"/>
                  </a:lnTo>
                  <a:lnTo>
                    <a:pt x="592" y="322"/>
                  </a:lnTo>
                  <a:lnTo>
                    <a:pt x="592" y="300"/>
                  </a:lnTo>
                  <a:lnTo>
                    <a:pt x="600" y="282"/>
                  </a:lnTo>
                  <a:lnTo>
                    <a:pt x="624" y="260"/>
                  </a:lnTo>
                  <a:lnTo>
                    <a:pt x="646" y="248"/>
                  </a:lnTo>
                  <a:lnTo>
                    <a:pt x="670" y="230"/>
                  </a:lnTo>
                  <a:lnTo>
                    <a:pt x="684" y="214"/>
                  </a:lnTo>
                  <a:lnTo>
                    <a:pt x="698" y="196"/>
                  </a:lnTo>
                  <a:lnTo>
                    <a:pt x="706" y="178"/>
                  </a:lnTo>
                  <a:lnTo>
                    <a:pt x="692" y="178"/>
                  </a:lnTo>
                  <a:lnTo>
                    <a:pt x="662" y="184"/>
                  </a:lnTo>
                  <a:lnTo>
                    <a:pt x="638" y="196"/>
                  </a:lnTo>
                  <a:lnTo>
                    <a:pt x="624" y="190"/>
                  </a:lnTo>
                  <a:lnTo>
                    <a:pt x="616" y="172"/>
                  </a:lnTo>
                  <a:lnTo>
                    <a:pt x="600" y="168"/>
                  </a:lnTo>
                  <a:lnTo>
                    <a:pt x="592" y="156"/>
                  </a:lnTo>
                  <a:lnTo>
                    <a:pt x="578" y="140"/>
                  </a:lnTo>
                  <a:lnTo>
                    <a:pt x="562" y="128"/>
                  </a:lnTo>
                  <a:lnTo>
                    <a:pt x="548" y="116"/>
                  </a:lnTo>
                  <a:lnTo>
                    <a:pt x="532" y="110"/>
                  </a:lnTo>
                  <a:lnTo>
                    <a:pt x="532" y="98"/>
                  </a:lnTo>
                  <a:lnTo>
                    <a:pt x="524" y="82"/>
                  </a:lnTo>
                  <a:lnTo>
                    <a:pt x="510" y="64"/>
                  </a:lnTo>
                  <a:lnTo>
                    <a:pt x="502" y="54"/>
                  </a:lnTo>
                  <a:lnTo>
                    <a:pt x="494" y="46"/>
                  </a:lnTo>
                  <a:lnTo>
                    <a:pt x="490" y="5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7" name="Freeform 42"/>
            <p:cNvSpPr>
              <a:spLocks noChangeArrowheads="1"/>
            </p:cNvSpPr>
            <p:nvPr/>
          </p:nvSpPr>
          <p:spPr bwMode="auto">
            <a:xfrm>
              <a:off x="6013060" y="2641957"/>
              <a:ext cx="67909" cy="20988"/>
            </a:xfrm>
            <a:custGeom>
              <a:avLst/>
              <a:gdLst>
                <a:gd name="T0" fmla="*/ 2147483646 w 30"/>
                <a:gd name="T1" fmla="*/ 0 h 6"/>
                <a:gd name="T2" fmla="*/ 0 w 30"/>
                <a:gd name="T3" fmla="*/ 2147483646 h 6"/>
                <a:gd name="T4" fmla="*/ 2147483646 w 30"/>
                <a:gd name="T5" fmla="*/ 2147483646 h 6"/>
                <a:gd name="T6" fmla="*/ 2147483646 w 3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" h="6">
                  <a:moveTo>
                    <a:pt x="30" y="0"/>
                  </a:moveTo>
                  <a:lnTo>
                    <a:pt x="0" y="6"/>
                  </a:lnTo>
                  <a:lnTo>
                    <a:pt x="8" y="6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Freeform 43"/>
            <p:cNvSpPr>
              <a:spLocks noChangeArrowheads="1"/>
            </p:cNvSpPr>
            <p:nvPr/>
          </p:nvSpPr>
          <p:spPr bwMode="auto">
            <a:xfrm>
              <a:off x="5519174" y="2249367"/>
              <a:ext cx="238300" cy="371603"/>
            </a:xfrm>
            <a:custGeom>
              <a:avLst/>
              <a:gdLst>
                <a:gd name="T0" fmla="*/ 2147483646 w 106"/>
                <a:gd name="T1" fmla="*/ 2147483646 h 104"/>
                <a:gd name="T2" fmla="*/ 2147483646 w 106"/>
                <a:gd name="T3" fmla="*/ 2147483646 h 104"/>
                <a:gd name="T4" fmla="*/ 2147483646 w 106"/>
                <a:gd name="T5" fmla="*/ 2147483646 h 104"/>
                <a:gd name="T6" fmla="*/ 0 w 106"/>
                <a:gd name="T7" fmla="*/ 2147483646 h 104"/>
                <a:gd name="T8" fmla="*/ 2147483646 w 106"/>
                <a:gd name="T9" fmla="*/ 2147483646 h 104"/>
                <a:gd name="T10" fmla="*/ 2147483646 w 106"/>
                <a:gd name="T11" fmla="*/ 2147483646 h 104"/>
                <a:gd name="T12" fmla="*/ 2147483646 w 106"/>
                <a:gd name="T13" fmla="*/ 2147483646 h 104"/>
                <a:gd name="T14" fmla="*/ 2147483646 w 106"/>
                <a:gd name="T15" fmla="*/ 2147483646 h 104"/>
                <a:gd name="T16" fmla="*/ 2147483646 w 106"/>
                <a:gd name="T17" fmla="*/ 2147483646 h 104"/>
                <a:gd name="T18" fmla="*/ 2147483646 w 106"/>
                <a:gd name="T19" fmla="*/ 2147483646 h 104"/>
                <a:gd name="T20" fmla="*/ 2147483646 w 106"/>
                <a:gd name="T21" fmla="*/ 2147483646 h 104"/>
                <a:gd name="T22" fmla="*/ 2147483646 w 106"/>
                <a:gd name="T23" fmla="*/ 2147483646 h 104"/>
                <a:gd name="T24" fmla="*/ 2147483646 w 106"/>
                <a:gd name="T25" fmla="*/ 2147483646 h 104"/>
                <a:gd name="T26" fmla="*/ 2147483646 w 106"/>
                <a:gd name="T27" fmla="*/ 2147483646 h 104"/>
                <a:gd name="T28" fmla="*/ 2147483646 w 106"/>
                <a:gd name="T29" fmla="*/ 2147483646 h 104"/>
                <a:gd name="T30" fmla="*/ 2147483646 w 106"/>
                <a:gd name="T31" fmla="*/ 2147483646 h 104"/>
                <a:gd name="T32" fmla="*/ 2147483646 w 106"/>
                <a:gd name="T33" fmla="*/ 2147483646 h 104"/>
                <a:gd name="T34" fmla="*/ 2147483646 w 106"/>
                <a:gd name="T35" fmla="*/ 2147483646 h 104"/>
                <a:gd name="T36" fmla="*/ 2147483646 w 106"/>
                <a:gd name="T37" fmla="*/ 2147483646 h 104"/>
                <a:gd name="T38" fmla="*/ 2147483646 w 106"/>
                <a:gd name="T39" fmla="*/ 0 h 104"/>
                <a:gd name="T40" fmla="*/ 2147483646 w 106"/>
                <a:gd name="T41" fmla="*/ 2147483646 h 104"/>
                <a:gd name="T42" fmla="*/ 2147483646 w 106"/>
                <a:gd name="T43" fmla="*/ 2147483646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06" h="104">
                  <a:moveTo>
                    <a:pt x="60" y="40"/>
                  </a:moveTo>
                  <a:lnTo>
                    <a:pt x="46" y="34"/>
                  </a:lnTo>
                  <a:lnTo>
                    <a:pt x="22" y="24"/>
                  </a:lnTo>
                  <a:lnTo>
                    <a:pt x="0" y="24"/>
                  </a:lnTo>
                  <a:lnTo>
                    <a:pt x="14" y="34"/>
                  </a:lnTo>
                  <a:lnTo>
                    <a:pt x="30" y="46"/>
                  </a:lnTo>
                  <a:lnTo>
                    <a:pt x="60" y="70"/>
                  </a:lnTo>
                  <a:lnTo>
                    <a:pt x="76" y="92"/>
                  </a:lnTo>
                  <a:lnTo>
                    <a:pt x="90" y="92"/>
                  </a:lnTo>
                  <a:lnTo>
                    <a:pt x="106" y="104"/>
                  </a:lnTo>
                  <a:lnTo>
                    <a:pt x="106" y="98"/>
                  </a:lnTo>
                  <a:lnTo>
                    <a:pt x="84" y="86"/>
                  </a:lnTo>
                  <a:lnTo>
                    <a:pt x="84" y="70"/>
                  </a:lnTo>
                  <a:lnTo>
                    <a:pt x="98" y="70"/>
                  </a:lnTo>
                  <a:lnTo>
                    <a:pt x="98" y="58"/>
                  </a:lnTo>
                  <a:lnTo>
                    <a:pt x="84" y="40"/>
                  </a:lnTo>
                  <a:lnTo>
                    <a:pt x="84" y="28"/>
                  </a:lnTo>
                  <a:lnTo>
                    <a:pt x="76" y="12"/>
                  </a:lnTo>
                  <a:lnTo>
                    <a:pt x="60" y="12"/>
                  </a:lnTo>
                  <a:lnTo>
                    <a:pt x="46" y="0"/>
                  </a:lnTo>
                  <a:lnTo>
                    <a:pt x="52" y="12"/>
                  </a:lnTo>
                  <a:lnTo>
                    <a:pt x="60" y="4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Freeform 44"/>
            <p:cNvSpPr>
              <a:spLocks noChangeArrowheads="1"/>
            </p:cNvSpPr>
            <p:nvPr/>
          </p:nvSpPr>
          <p:spPr bwMode="auto">
            <a:xfrm>
              <a:off x="5977253" y="1485175"/>
              <a:ext cx="54327" cy="28394"/>
            </a:xfrm>
            <a:custGeom>
              <a:avLst/>
              <a:gdLst>
                <a:gd name="T0" fmla="*/ 2147483646 w 24"/>
                <a:gd name="T1" fmla="*/ 2147483646 h 8"/>
                <a:gd name="T2" fmla="*/ 2147483646 w 24"/>
                <a:gd name="T3" fmla="*/ 0 h 8"/>
                <a:gd name="T4" fmla="*/ 0 w 24"/>
                <a:gd name="T5" fmla="*/ 2147483646 h 8"/>
                <a:gd name="T6" fmla="*/ 2147483646 w 24"/>
                <a:gd name="T7" fmla="*/ 2147483646 h 8"/>
                <a:gd name="T8" fmla="*/ 2147483646 w 24"/>
                <a:gd name="T9" fmla="*/ 214748364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8">
                  <a:moveTo>
                    <a:pt x="24" y="2"/>
                  </a:moveTo>
                  <a:lnTo>
                    <a:pt x="16" y="0"/>
                  </a:lnTo>
                  <a:lnTo>
                    <a:pt x="0" y="8"/>
                  </a:lnTo>
                  <a:lnTo>
                    <a:pt x="16" y="2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0" name="Freeform 45"/>
            <p:cNvSpPr>
              <a:spLocks noChangeArrowheads="1"/>
            </p:cNvSpPr>
            <p:nvPr/>
          </p:nvSpPr>
          <p:spPr bwMode="auto">
            <a:xfrm>
              <a:off x="5994539" y="1470361"/>
              <a:ext cx="37041" cy="14815"/>
            </a:xfrm>
            <a:custGeom>
              <a:avLst/>
              <a:gdLst>
                <a:gd name="T0" fmla="*/ 0 w 16"/>
                <a:gd name="T1" fmla="*/ 0 h 4"/>
                <a:gd name="T2" fmla="*/ 2147483646 w 16"/>
                <a:gd name="T3" fmla="*/ 2147483646 h 4"/>
                <a:gd name="T4" fmla="*/ 2147483646 w 16"/>
                <a:gd name="T5" fmla="*/ 0 h 4"/>
                <a:gd name="T6" fmla="*/ 0 w 16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lnTo>
                    <a:pt x="8" y="4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1" name="Freeform 46"/>
            <p:cNvSpPr>
              <a:spLocks noChangeArrowheads="1"/>
            </p:cNvSpPr>
            <p:nvPr/>
          </p:nvSpPr>
          <p:spPr bwMode="auto">
            <a:xfrm>
              <a:off x="5757473" y="2598748"/>
              <a:ext cx="255586" cy="64197"/>
            </a:xfrm>
            <a:custGeom>
              <a:avLst/>
              <a:gdLst>
                <a:gd name="T0" fmla="*/ 2147483646 w 114"/>
                <a:gd name="T1" fmla="*/ 2147483646 h 18"/>
                <a:gd name="T2" fmla="*/ 2147483646 w 114"/>
                <a:gd name="T3" fmla="*/ 2147483646 h 18"/>
                <a:gd name="T4" fmla="*/ 2147483646 w 114"/>
                <a:gd name="T5" fmla="*/ 2147483646 h 18"/>
                <a:gd name="T6" fmla="*/ 2147483646 w 114"/>
                <a:gd name="T7" fmla="*/ 2147483646 h 18"/>
                <a:gd name="T8" fmla="*/ 2147483646 w 114"/>
                <a:gd name="T9" fmla="*/ 2147483646 h 18"/>
                <a:gd name="T10" fmla="*/ 2147483646 w 114"/>
                <a:gd name="T11" fmla="*/ 2147483646 h 18"/>
                <a:gd name="T12" fmla="*/ 2147483646 w 114"/>
                <a:gd name="T13" fmla="*/ 2147483646 h 18"/>
                <a:gd name="T14" fmla="*/ 2147483646 w 114"/>
                <a:gd name="T15" fmla="*/ 2147483646 h 18"/>
                <a:gd name="T16" fmla="*/ 2147483646 w 114"/>
                <a:gd name="T17" fmla="*/ 0 h 18"/>
                <a:gd name="T18" fmla="*/ 2147483646 w 114"/>
                <a:gd name="T19" fmla="*/ 0 h 18"/>
                <a:gd name="T20" fmla="*/ 0 w 114"/>
                <a:gd name="T21" fmla="*/ 2147483646 h 18"/>
                <a:gd name="T22" fmla="*/ 0 w 114"/>
                <a:gd name="T23" fmla="*/ 2147483646 h 18"/>
                <a:gd name="T24" fmla="*/ 2147483646 w 114"/>
                <a:gd name="T25" fmla="*/ 2147483646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4" h="18">
                  <a:moveTo>
                    <a:pt x="16" y="12"/>
                  </a:moveTo>
                  <a:lnTo>
                    <a:pt x="8" y="6"/>
                  </a:lnTo>
                  <a:lnTo>
                    <a:pt x="24" y="6"/>
                  </a:lnTo>
                  <a:lnTo>
                    <a:pt x="60" y="18"/>
                  </a:lnTo>
                  <a:lnTo>
                    <a:pt x="114" y="18"/>
                  </a:lnTo>
                  <a:lnTo>
                    <a:pt x="84" y="12"/>
                  </a:lnTo>
                  <a:lnTo>
                    <a:pt x="98" y="12"/>
                  </a:lnTo>
                  <a:lnTo>
                    <a:pt x="68" y="6"/>
                  </a:lnTo>
                  <a:lnTo>
                    <a:pt x="46" y="0"/>
                  </a:lnTo>
                  <a:lnTo>
                    <a:pt x="16" y="0"/>
                  </a:lnTo>
                  <a:lnTo>
                    <a:pt x="0" y="6"/>
                  </a:lnTo>
                  <a:lnTo>
                    <a:pt x="0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Freeform 47"/>
            <p:cNvSpPr>
              <a:spLocks noChangeArrowheads="1"/>
            </p:cNvSpPr>
            <p:nvPr/>
          </p:nvSpPr>
          <p:spPr bwMode="auto">
            <a:xfrm>
              <a:off x="6629182" y="649378"/>
              <a:ext cx="435855" cy="699996"/>
            </a:xfrm>
            <a:custGeom>
              <a:avLst/>
              <a:gdLst>
                <a:gd name="T0" fmla="*/ 2147483646 w 194"/>
                <a:gd name="T1" fmla="*/ 2147483646 h 196"/>
                <a:gd name="T2" fmla="*/ 2147483646 w 194"/>
                <a:gd name="T3" fmla="*/ 2147483646 h 196"/>
                <a:gd name="T4" fmla="*/ 2147483646 w 194"/>
                <a:gd name="T5" fmla="*/ 2147483646 h 196"/>
                <a:gd name="T6" fmla="*/ 2147483646 w 194"/>
                <a:gd name="T7" fmla="*/ 2147483646 h 196"/>
                <a:gd name="T8" fmla="*/ 2147483646 w 194"/>
                <a:gd name="T9" fmla="*/ 2147483646 h 196"/>
                <a:gd name="T10" fmla="*/ 2147483646 w 194"/>
                <a:gd name="T11" fmla="*/ 2147483646 h 196"/>
                <a:gd name="T12" fmla="*/ 2147483646 w 194"/>
                <a:gd name="T13" fmla="*/ 2147483646 h 196"/>
                <a:gd name="T14" fmla="*/ 2147483646 w 194"/>
                <a:gd name="T15" fmla="*/ 2147483646 h 196"/>
                <a:gd name="T16" fmla="*/ 2147483646 w 194"/>
                <a:gd name="T17" fmla="*/ 2147483646 h 196"/>
                <a:gd name="T18" fmla="*/ 2147483646 w 194"/>
                <a:gd name="T19" fmla="*/ 2147483646 h 196"/>
                <a:gd name="T20" fmla="*/ 2147483646 w 194"/>
                <a:gd name="T21" fmla="*/ 2147483646 h 196"/>
                <a:gd name="T22" fmla="*/ 2147483646 w 194"/>
                <a:gd name="T23" fmla="*/ 2147483646 h 196"/>
                <a:gd name="T24" fmla="*/ 2147483646 w 194"/>
                <a:gd name="T25" fmla="*/ 2147483646 h 196"/>
                <a:gd name="T26" fmla="*/ 2147483646 w 194"/>
                <a:gd name="T27" fmla="*/ 2147483646 h 196"/>
                <a:gd name="T28" fmla="*/ 2147483646 w 194"/>
                <a:gd name="T29" fmla="*/ 2147483646 h 196"/>
                <a:gd name="T30" fmla="*/ 2147483646 w 194"/>
                <a:gd name="T31" fmla="*/ 2147483646 h 196"/>
                <a:gd name="T32" fmla="*/ 2147483646 w 194"/>
                <a:gd name="T33" fmla="*/ 2147483646 h 196"/>
                <a:gd name="T34" fmla="*/ 2147483646 w 194"/>
                <a:gd name="T35" fmla="*/ 2147483646 h 196"/>
                <a:gd name="T36" fmla="*/ 2147483646 w 194"/>
                <a:gd name="T37" fmla="*/ 2147483646 h 196"/>
                <a:gd name="T38" fmla="*/ 2147483646 w 194"/>
                <a:gd name="T39" fmla="*/ 2147483646 h 196"/>
                <a:gd name="T40" fmla="*/ 2147483646 w 194"/>
                <a:gd name="T41" fmla="*/ 2147483646 h 196"/>
                <a:gd name="T42" fmla="*/ 2147483646 w 194"/>
                <a:gd name="T43" fmla="*/ 2147483646 h 196"/>
                <a:gd name="T44" fmla="*/ 2147483646 w 194"/>
                <a:gd name="T45" fmla="*/ 2147483646 h 196"/>
                <a:gd name="T46" fmla="*/ 2147483646 w 194"/>
                <a:gd name="T47" fmla="*/ 2147483646 h 196"/>
                <a:gd name="T48" fmla="*/ 2147483646 w 194"/>
                <a:gd name="T49" fmla="*/ 2147483646 h 196"/>
                <a:gd name="T50" fmla="*/ 2147483646 w 194"/>
                <a:gd name="T51" fmla="*/ 2147483646 h 196"/>
                <a:gd name="T52" fmla="*/ 2147483646 w 194"/>
                <a:gd name="T53" fmla="*/ 2147483646 h 196"/>
                <a:gd name="T54" fmla="*/ 2147483646 w 194"/>
                <a:gd name="T55" fmla="*/ 2147483646 h 196"/>
                <a:gd name="T56" fmla="*/ 2147483646 w 194"/>
                <a:gd name="T57" fmla="*/ 2147483646 h 196"/>
                <a:gd name="T58" fmla="*/ 2147483646 w 194"/>
                <a:gd name="T59" fmla="*/ 2147483646 h 196"/>
                <a:gd name="T60" fmla="*/ 2147483646 w 194"/>
                <a:gd name="T61" fmla="*/ 2147483646 h 196"/>
                <a:gd name="T62" fmla="*/ 2147483646 w 194"/>
                <a:gd name="T63" fmla="*/ 2147483646 h 196"/>
                <a:gd name="T64" fmla="*/ 2147483646 w 194"/>
                <a:gd name="T65" fmla="*/ 2147483646 h 196"/>
                <a:gd name="T66" fmla="*/ 2147483646 w 194"/>
                <a:gd name="T67" fmla="*/ 2147483646 h 196"/>
                <a:gd name="T68" fmla="*/ 2147483646 w 194"/>
                <a:gd name="T69" fmla="*/ 2147483646 h 196"/>
                <a:gd name="T70" fmla="*/ 2147483646 w 194"/>
                <a:gd name="T71" fmla="*/ 0 h 196"/>
                <a:gd name="T72" fmla="*/ 2147483646 w 194"/>
                <a:gd name="T73" fmla="*/ 2147483646 h 196"/>
                <a:gd name="T74" fmla="*/ 2147483646 w 194"/>
                <a:gd name="T75" fmla="*/ 2147483646 h 196"/>
                <a:gd name="T76" fmla="*/ 2147483646 w 194"/>
                <a:gd name="T77" fmla="*/ 2147483646 h 196"/>
                <a:gd name="T78" fmla="*/ 0 w 194"/>
                <a:gd name="T79" fmla="*/ 2147483646 h 196"/>
                <a:gd name="T80" fmla="*/ 2147483646 w 194"/>
                <a:gd name="T81" fmla="*/ 2147483646 h 196"/>
                <a:gd name="T82" fmla="*/ 2147483646 w 194"/>
                <a:gd name="T83" fmla="*/ 2147483646 h 196"/>
                <a:gd name="T84" fmla="*/ 2147483646 w 194"/>
                <a:gd name="T85" fmla="*/ 2147483646 h 196"/>
                <a:gd name="T86" fmla="*/ 2147483646 w 194"/>
                <a:gd name="T87" fmla="*/ 2147483646 h 1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94" h="196">
                  <a:moveTo>
                    <a:pt x="36" y="190"/>
                  </a:moveTo>
                  <a:lnTo>
                    <a:pt x="60" y="188"/>
                  </a:lnTo>
                  <a:lnTo>
                    <a:pt x="68" y="162"/>
                  </a:lnTo>
                  <a:lnTo>
                    <a:pt x="76" y="156"/>
                  </a:lnTo>
                  <a:lnTo>
                    <a:pt x="96" y="176"/>
                  </a:lnTo>
                  <a:lnTo>
                    <a:pt x="114" y="192"/>
                  </a:lnTo>
                  <a:lnTo>
                    <a:pt x="138" y="196"/>
                  </a:lnTo>
                  <a:lnTo>
                    <a:pt x="130" y="176"/>
                  </a:lnTo>
                  <a:lnTo>
                    <a:pt x="126" y="164"/>
                  </a:lnTo>
                  <a:lnTo>
                    <a:pt x="124" y="148"/>
                  </a:lnTo>
                  <a:lnTo>
                    <a:pt x="152" y="126"/>
                  </a:lnTo>
                  <a:lnTo>
                    <a:pt x="148" y="114"/>
                  </a:lnTo>
                  <a:lnTo>
                    <a:pt x="136" y="94"/>
                  </a:lnTo>
                  <a:lnTo>
                    <a:pt x="132" y="72"/>
                  </a:lnTo>
                  <a:lnTo>
                    <a:pt x="142" y="68"/>
                  </a:lnTo>
                  <a:lnTo>
                    <a:pt x="156" y="74"/>
                  </a:lnTo>
                  <a:lnTo>
                    <a:pt x="164" y="78"/>
                  </a:lnTo>
                  <a:lnTo>
                    <a:pt x="168" y="80"/>
                  </a:lnTo>
                  <a:lnTo>
                    <a:pt x="172" y="80"/>
                  </a:lnTo>
                  <a:lnTo>
                    <a:pt x="174" y="78"/>
                  </a:lnTo>
                  <a:lnTo>
                    <a:pt x="176" y="74"/>
                  </a:lnTo>
                  <a:lnTo>
                    <a:pt x="176" y="70"/>
                  </a:lnTo>
                  <a:lnTo>
                    <a:pt x="172" y="64"/>
                  </a:lnTo>
                  <a:lnTo>
                    <a:pt x="168" y="60"/>
                  </a:lnTo>
                  <a:lnTo>
                    <a:pt x="168" y="56"/>
                  </a:lnTo>
                  <a:lnTo>
                    <a:pt x="170" y="54"/>
                  </a:lnTo>
                  <a:lnTo>
                    <a:pt x="174" y="50"/>
                  </a:lnTo>
                  <a:lnTo>
                    <a:pt x="180" y="48"/>
                  </a:lnTo>
                  <a:lnTo>
                    <a:pt x="184" y="48"/>
                  </a:lnTo>
                  <a:lnTo>
                    <a:pt x="186" y="46"/>
                  </a:lnTo>
                  <a:lnTo>
                    <a:pt x="188" y="44"/>
                  </a:lnTo>
                  <a:lnTo>
                    <a:pt x="188" y="34"/>
                  </a:lnTo>
                  <a:lnTo>
                    <a:pt x="186" y="28"/>
                  </a:lnTo>
                  <a:lnTo>
                    <a:pt x="194" y="10"/>
                  </a:lnTo>
                  <a:lnTo>
                    <a:pt x="136" y="2"/>
                  </a:lnTo>
                  <a:lnTo>
                    <a:pt x="70" y="0"/>
                  </a:lnTo>
                  <a:lnTo>
                    <a:pt x="16" y="6"/>
                  </a:lnTo>
                  <a:lnTo>
                    <a:pt x="8" y="14"/>
                  </a:lnTo>
                  <a:lnTo>
                    <a:pt x="4" y="20"/>
                  </a:lnTo>
                  <a:lnTo>
                    <a:pt x="0" y="24"/>
                  </a:lnTo>
                  <a:lnTo>
                    <a:pt x="2" y="66"/>
                  </a:lnTo>
                  <a:lnTo>
                    <a:pt x="20" y="132"/>
                  </a:lnTo>
                  <a:lnTo>
                    <a:pt x="34" y="184"/>
                  </a:lnTo>
                  <a:lnTo>
                    <a:pt x="36" y="19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Freeform 48"/>
            <p:cNvSpPr>
              <a:spLocks noChangeArrowheads="1"/>
            </p:cNvSpPr>
            <p:nvPr/>
          </p:nvSpPr>
          <p:spPr bwMode="auto">
            <a:xfrm>
              <a:off x="3110246" y="100000"/>
              <a:ext cx="4251122" cy="2170356"/>
            </a:xfrm>
            <a:custGeom>
              <a:avLst/>
              <a:gdLst>
                <a:gd name="T0" fmla="*/ 2147483646 w 1892"/>
                <a:gd name="T1" fmla="*/ 2147483646 h 608"/>
                <a:gd name="T2" fmla="*/ 2147483646 w 1892"/>
                <a:gd name="T3" fmla="*/ 2147483646 h 608"/>
                <a:gd name="T4" fmla="*/ 2147483646 w 1892"/>
                <a:gd name="T5" fmla="*/ 2147483646 h 608"/>
                <a:gd name="T6" fmla="*/ 2147483646 w 1892"/>
                <a:gd name="T7" fmla="*/ 2147483646 h 608"/>
                <a:gd name="T8" fmla="*/ 2147483646 w 1892"/>
                <a:gd name="T9" fmla="*/ 2147483646 h 608"/>
                <a:gd name="T10" fmla="*/ 2147483646 w 1892"/>
                <a:gd name="T11" fmla="*/ 2147483646 h 608"/>
                <a:gd name="T12" fmla="*/ 2147483646 w 1892"/>
                <a:gd name="T13" fmla="*/ 2147483646 h 608"/>
                <a:gd name="T14" fmla="*/ 2147483646 w 1892"/>
                <a:gd name="T15" fmla="*/ 2147483646 h 608"/>
                <a:gd name="T16" fmla="*/ 2147483646 w 1892"/>
                <a:gd name="T17" fmla="*/ 2147483646 h 608"/>
                <a:gd name="T18" fmla="*/ 2147483646 w 1892"/>
                <a:gd name="T19" fmla="*/ 2147483646 h 608"/>
                <a:gd name="T20" fmla="*/ 2147483646 w 1892"/>
                <a:gd name="T21" fmla="*/ 2147483646 h 608"/>
                <a:gd name="T22" fmla="*/ 2147483646 w 1892"/>
                <a:gd name="T23" fmla="*/ 2147483646 h 608"/>
                <a:gd name="T24" fmla="*/ 2147483646 w 1892"/>
                <a:gd name="T25" fmla="*/ 2147483646 h 608"/>
                <a:gd name="T26" fmla="*/ 2147483646 w 1892"/>
                <a:gd name="T27" fmla="*/ 2147483646 h 608"/>
                <a:gd name="T28" fmla="*/ 2147483646 w 1892"/>
                <a:gd name="T29" fmla="*/ 2147483646 h 608"/>
                <a:gd name="T30" fmla="*/ 2147483646 w 1892"/>
                <a:gd name="T31" fmla="*/ 2147483646 h 608"/>
                <a:gd name="T32" fmla="*/ 2147483646 w 1892"/>
                <a:gd name="T33" fmla="*/ 2147483646 h 608"/>
                <a:gd name="T34" fmla="*/ 2147483646 w 1892"/>
                <a:gd name="T35" fmla="*/ 2147483646 h 608"/>
                <a:gd name="T36" fmla="*/ 2147483646 w 1892"/>
                <a:gd name="T37" fmla="*/ 2147483646 h 608"/>
                <a:gd name="T38" fmla="*/ 2147483646 w 1892"/>
                <a:gd name="T39" fmla="*/ 2147483646 h 608"/>
                <a:gd name="T40" fmla="*/ 2147483646 w 1892"/>
                <a:gd name="T41" fmla="*/ 2147483646 h 608"/>
                <a:gd name="T42" fmla="*/ 2147483646 w 1892"/>
                <a:gd name="T43" fmla="*/ 2147483646 h 608"/>
                <a:gd name="T44" fmla="*/ 2147483646 w 1892"/>
                <a:gd name="T45" fmla="*/ 2147483646 h 608"/>
                <a:gd name="T46" fmla="*/ 2147483646 w 1892"/>
                <a:gd name="T47" fmla="*/ 2147483646 h 608"/>
                <a:gd name="T48" fmla="*/ 2147483646 w 1892"/>
                <a:gd name="T49" fmla="*/ 2147483646 h 608"/>
                <a:gd name="T50" fmla="*/ 2147483646 w 1892"/>
                <a:gd name="T51" fmla="*/ 2147483646 h 608"/>
                <a:gd name="T52" fmla="*/ 2147483646 w 1892"/>
                <a:gd name="T53" fmla="*/ 2147483646 h 608"/>
                <a:gd name="T54" fmla="*/ 2147483646 w 1892"/>
                <a:gd name="T55" fmla="*/ 2147483646 h 608"/>
                <a:gd name="T56" fmla="*/ 2147483646 w 1892"/>
                <a:gd name="T57" fmla="*/ 2147483646 h 608"/>
                <a:gd name="T58" fmla="*/ 2147483646 w 1892"/>
                <a:gd name="T59" fmla="*/ 2147483646 h 608"/>
                <a:gd name="T60" fmla="*/ 2147483646 w 1892"/>
                <a:gd name="T61" fmla="*/ 2147483646 h 608"/>
                <a:gd name="T62" fmla="*/ 0 w 1892"/>
                <a:gd name="T63" fmla="*/ 2147483646 h 608"/>
                <a:gd name="T64" fmla="*/ 2147483646 w 1892"/>
                <a:gd name="T65" fmla="*/ 2147483646 h 608"/>
                <a:gd name="T66" fmla="*/ 2147483646 w 1892"/>
                <a:gd name="T67" fmla="*/ 2147483646 h 608"/>
                <a:gd name="T68" fmla="*/ 2147483646 w 1892"/>
                <a:gd name="T69" fmla="*/ 2147483646 h 608"/>
                <a:gd name="T70" fmla="*/ 2147483646 w 1892"/>
                <a:gd name="T71" fmla="*/ 2147483646 h 608"/>
                <a:gd name="T72" fmla="*/ 2147483646 w 1892"/>
                <a:gd name="T73" fmla="*/ 2147483646 h 608"/>
                <a:gd name="T74" fmla="*/ 2147483646 w 1892"/>
                <a:gd name="T75" fmla="*/ 2147483646 h 608"/>
                <a:gd name="T76" fmla="*/ 2147483646 w 1892"/>
                <a:gd name="T77" fmla="*/ 2147483646 h 608"/>
                <a:gd name="T78" fmla="*/ 2147483646 w 1892"/>
                <a:gd name="T79" fmla="*/ 2147483646 h 608"/>
                <a:gd name="T80" fmla="*/ 2147483646 w 1892"/>
                <a:gd name="T81" fmla="*/ 2147483646 h 608"/>
                <a:gd name="T82" fmla="*/ 2147483646 w 1892"/>
                <a:gd name="T83" fmla="*/ 2147483646 h 608"/>
                <a:gd name="T84" fmla="*/ 2147483646 w 1892"/>
                <a:gd name="T85" fmla="*/ 2147483646 h 608"/>
                <a:gd name="T86" fmla="*/ 2147483646 w 1892"/>
                <a:gd name="T87" fmla="*/ 2147483646 h 608"/>
                <a:gd name="T88" fmla="*/ 2147483646 w 1892"/>
                <a:gd name="T89" fmla="*/ 2147483646 h 608"/>
                <a:gd name="T90" fmla="*/ 2147483646 w 1892"/>
                <a:gd name="T91" fmla="*/ 2147483646 h 608"/>
                <a:gd name="T92" fmla="*/ 2147483646 w 1892"/>
                <a:gd name="T93" fmla="*/ 2147483646 h 608"/>
                <a:gd name="T94" fmla="*/ 2147483646 w 1892"/>
                <a:gd name="T95" fmla="*/ 2147483646 h 608"/>
                <a:gd name="T96" fmla="*/ 2147483646 w 1892"/>
                <a:gd name="T97" fmla="*/ 2147483646 h 608"/>
                <a:gd name="T98" fmla="*/ 2147483646 w 1892"/>
                <a:gd name="T99" fmla="*/ 2147483646 h 608"/>
                <a:gd name="T100" fmla="*/ 2147483646 w 1892"/>
                <a:gd name="T101" fmla="*/ 2147483646 h 608"/>
                <a:gd name="T102" fmla="*/ 2147483646 w 1892"/>
                <a:gd name="T103" fmla="*/ 2147483646 h 608"/>
                <a:gd name="T104" fmla="*/ 2147483646 w 1892"/>
                <a:gd name="T105" fmla="*/ 2147483646 h 608"/>
                <a:gd name="T106" fmla="*/ 2147483646 w 1892"/>
                <a:gd name="T107" fmla="*/ 2147483646 h 608"/>
                <a:gd name="T108" fmla="*/ 2147483646 w 1892"/>
                <a:gd name="T109" fmla="*/ 2147483646 h 608"/>
                <a:gd name="T110" fmla="*/ 2147483646 w 1892"/>
                <a:gd name="T111" fmla="*/ 2147483646 h 608"/>
                <a:gd name="T112" fmla="*/ 2147483646 w 1892"/>
                <a:gd name="T113" fmla="*/ 2147483646 h 608"/>
                <a:gd name="T114" fmla="*/ 2147483646 w 1892"/>
                <a:gd name="T115" fmla="*/ 2147483646 h 608"/>
                <a:gd name="T116" fmla="*/ 2147483646 w 1892"/>
                <a:gd name="T117" fmla="*/ 2147483646 h 608"/>
                <a:gd name="T118" fmla="*/ 2147483646 w 1892"/>
                <a:gd name="T119" fmla="*/ 2147483646 h 608"/>
                <a:gd name="T120" fmla="*/ 2147483646 w 1892"/>
                <a:gd name="T121" fmla="*/ 2147483646 h 60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92" h="608">
                  <a:moveTo>
                    <a:pt x="1786" y="126"/>
                  </a:moveTo>
                  <a:lnTo>
                    <a:pt x="1808" y="132"/>
                  </a:lnTo>
                  <a:lnTo>
                    <a:pt x="1840" y="144"/>
                  </a:lnTo>
                  <a:lnTo>
                    <a:pt x="1870" y="156"/>
                  </a:lnTo>
                  <a:lnTo>
                    <a:pt x="1870" y="144"/>
                  </a:lnTo>
                  <a:lnTo>
                    <a:pt x="1862" y="132"/>
                  </a:lnTo>
                  <a:lnTo>
                    <a:pt x="1892" y="126"/>
                  </a:lnTo>
                  <a:lnTo>
                    <a:pt x="1870" y="122"/>
                  </a:lnTo>
                  <a:lnTo>
                    <a:pt x="1854" y="122"/>
                  </a:lnTo>
                  <a:lnTo>
                    <a:pt x="1824" y="116"/>
                  </a:lnTo>
                  <a:lnTo>
                    <a:pt x="1794" y="110"/>
                  </a:lnTo>
                  <a:lnTo>
                    <a:pt x="1740" y="98"/>
                  </a:lnTo>
                  <a:lnTo>
                    <a:pt x="1694" y="92"/>
                  </a:lnTo>
                  <a:lnTo>
                    <a:pt x="1672" y="98"/>
                  </a:lnTo>
                  <a:lnTo>
                    <a:pt x="1642" y="98"/>
                  </a:lnTo>
                  <a:lnTo>
                    <a:pt x="1648" y="110"/>
                  </a:lnTo>
                  <a:lnTo>
                    <a:pt x="1618" y="98"/>
                  </a:lnTo>
                  <a:lnTo>
                    <a:pt x="1610" y="104"/>
                  </a:lnTo>
                  <a:lnTo>
                    <a:pt x="1588" y="98"/>
                  </a:lnTo>
                  <a:lnTo>
                    <a:pt x="1566" y="98"/>
                  </a:lnTo>
                  <a:lnTo>
                    <a:pt x="1542" y="104"/>
                  </a:lnTo>
                  <a:lnTo>
                    <a:pt x="1526" y="92"/>
                  </a:lnTo>
                  <a:lnTo>
                    <a:pt x="1506" y="72"/>
                  </a:lnTo>
                  <a:lnTo>
                    <a:pt x="1466" y="80"/>
                  </a:lnTo>
                  <a:lnTo>
                    <a:pt x="1420" y="80"/>
                  </a:lnTo>
                  <a:lnTo>
                    <a:pt x="1390" y="86"/>
                  </a:lnTo>
                  <a:lnTo>
                    <a:pt x="1412" y="80"/>
                  </a:lnTo>
                  <a:lnTo>
                    <a:pt x="1376" y="58"/>
                  </a:lnTo>
                  <a:lnTo>
                    <a:pt x="1330" y="76"/>
                  </a:lnTo>
                  <a:lnTo>
                    <a:pt x="1308" y="70"/>
                  </a:lnTo>
                  <a:lnTo>
                    <a:pt x="1300" y="80"/>
                  </a:lnTo>
                  <a:lnTo>
                    <a:pt x="1276" y="80"/>
                  </a:lnTo>
                  <a:lnTo>
                    <a:pt x="1246" y="86"/>
                  </a:lnTo>
                  <a:lnTo>
                    <a:pt x="1232" y="80"/>
                  </a:lnTo>
                  <a:lnTo>
                    <a:pt x="1224" y="92"/>
                  </a:lnTo>
                  <a:lnTo>
                    <a:pt x="1202" y="86"/>
                  </a:lnTo>
                  <a:lnTo>
                    <a:pt x="1178" y="80"/>
                  </a:lnTo>
                  <a:lnTo>
                    <a:pt x="1194" y="76"/>
                  </a:lnTo>
                  <a:lnTo>
                    <a:pt x="1178" y="64"/>
                  </a:lnTo>
                  <a:lnTo>
                    <a:pt x="1162" y="64"/>
                  </a:lnTo>
                  <a:lnTo>
                    <a:pt x="1148" y="70"/>
                  </a:lnTo>
                  <a:lnTo>
                    <a:pt x="1118" y="70"/>
                  </a:lnTo>
                  <a:lnTo>
                    <a:pt x="1102" y="64"/>
                  </a:lnTo>
                  <a:lnTo>
                    <a:pt x="1064" y="70"/>
                  </a:lnTo>
                  <a:lnTo>
                    <a:pt x="1034" y="70"/>
                  </a:lnTo>
                  <a:lnTo>
                    <a:pt x="1018" y="76"/>
                  </a:lnTo>
                  <a:lnTo>
                    <a:pt x="974" y="92"/>
                  </a:lnTo>
                  <a:lnTo>
                    <a:pt x="996" y="80"/>
                  </a:lnTo>
                  <a:lnTo>
                    <a:pt x="1026" y="70"/>
                  </a:lnTo>
                  <a:lnTo>
                    <a:pt x="1048" y="52"/>
                  </a:lnTo>
                  <a:lnTo>
                    <a:pt x="1034" y="46"/>
                  </a:lnTo>
                  <a:lnTo>
                    <a:pt x="1018" y="40"/>
                  </a:lnTo>
                  <a:lnTo>
                    <a:pt x="1004" y="40"/>
                  </a:lnTo>
                  <a:lnTo>
                    <a:pt x="974" y="46"/>
                  </a:lnTo>
                  <a:lnTo>
                    <a:pt x="964" y="40"/>
                  </a:lnTo>
                  <a:lnTo>
                    <a:pt x="958" y="24"/>
                  </a:lnTo>
                  <a:lnTo>
                    <a:pt x="934" y="18"/>
                  </a:lnTo>
                  <a:lnTo>
                    <a:pt x="950" y="6"/>
                  </a:lnTo>
                  <a:lnTo>
                    <a:pt x="928" y="0"/>
                  </a:lnTo>
                  <a:lnTo>
                    <a:pt x="912" y="18"/>
                  </a:lnTo>
                  <a:lnTo>
                    <a:pt x="934" y="24"/>
                  </a:lnTo>
                  <a:lnTo>
                    <a:pt x="942" y="40"/>
                  </a:lnTo>
                  <a:lnTo>
                    <a:pt x="928" y="36"/>
                  </a:lnTo>
                  <a:lnTo>
                    <a:pt x="920" y="46"/>
                  </a:lnTo>
                  <a:lnTo>
                    <a:pt x="896" y="40"/>
                  </a:lnTo>
                  <a:lnTo>
                    <a:pt x="882" y="40"/>
                  </a:lnTo>
                  <a:lnTo>
                    <a:pt x="866" y="46"/>
                  </a:lnTo>
                  <a:lnTo>
                    <a:pt x="844" y="46"/>
                  </a:lnTo>
                  <a:lnTo>
                    <a:pt x="820" y="52"/>
                  </a:lnTo>
                  <a:lnTo>
                    <a:pt x="828" y="64"/>
                  </a:lnTo>
                  <a:lnTo>
                    <a:pt x="828" y="80"/>
                  </a:lnTo>
                  <a:lnTo>
                    <a:pt x="820" y="70"/>
                  </a:lnTo>
                  <a:lnTo>
                    <a:pt x="798" y="76"/>
                  </a:lnTo>
                  <a:lnTo>
                    <a:pt x="776" y="76"/>
                  </a:lnTo>
                  <a:lnTo>
                    <a:pt x="798" y="86"/>
                  </a:lnTo>
                  <a:lnTo>
                    <a:pt x="814" y="98"/>
                  </a:lnTo>
                  <a:lnTo>
                    <a:pt x="820" y="110"/>
                  </a:lnTo>
                  <a:lnTo>
                    <a:pt x="814" y="122"/>
                  </a:lnTo>
                  <a:lnTo>
                    <a:pt x="798" y="110"/>
                  </a:lnTo>
                  <a:lnTo>
                    <a:pt x="790" y="92"/>
                  </a:lnTo>
                  <a:lnTo>
                    <a:pt x="760" y="92"/>
                  </a:lnTo>
                  <a:lnTo>
                    <a:pt x="744" y="98"/>
                  </a:lnTo>
                  <a:lnTo>
                    <a:pt x="722" y="86"/>
                  </a:lnTo>
                  <a:lnTo>
                    <a:pt x="730" y="104"/>
                  </a:lnTo>
                  <a:lnTo>
                    <a:pt x="738" y="122"/>
                  </a:lnTo>
                  <a:lnTo>
                    <a:pt x="760" y="122"/>
                  </a:lnTo>
                  <a:lnTo>
                    <a:pt x="782" y="132"/>
                  </a:lnTo>
                  <a:lnTo>
                    <a:pt x="776" y="150"/>
                  </a:lnTo>
                  <a:lnTo>
                    <a:pt x="776" y="138"/>
                  </a:lnTo>
                  <a:lnTo>
                    <a:pt x="752" y="126"/>
                  </a:lnTo>
                  <a:lnTo>
                    <a:pt x="752" y="138"/>
                  </a:lnTo>
                  <a:lnTo>
                    <a:pt x="744" y="126"/>
                  </a:lnTo>
                  <a:lnTo>
                    <a:pt x="738" y="144"/>
                  </a:lnTo>
                  <a:lnTo>
                    <a:pt x="730" y="160"/>
                  </a:lnTo>
                  <a:lnTo>
                    <a:pt x="714" y="156"/>
                  </a:lnTo>
                  <a:lnTo>
                    <a:pt x="722" y="144"/>
                  </a:lnTo>
                  <a:lnTo>
                    <a:pt x="722" y="126"/>
                  </a:lnTo>
                  <a:lnTo>
                    <a:pt x="714" y="98"/>
                  </a:lnTo>
                  <a:lnTo>
                    <a:pt x="714" y="86"/>
                  </a:lnTo>
                  <a:lnTo>
                    <a:pt x="706" y="70"/>
                  </a:lnTo>
                  <a:lnTo>
                    <a:pt x="676" y="80"/>
                  </a:lnTo>
                  <a:lnTo>
                    <a:pt x="662" y="98"/>
                  </a:lnTo>
                  <a:lnTo>
                    <a:pt x="662" y="110"/>
                  </a:lnTo>
                  <a:lnTo>
                    <a:pt x="676" y="116"/>
                  </a:lnTo>
                  <a:lnTo>
                    <a:pt x="692" y="126"/>
                  </a:lnTo>
                  <a:lnTo>
                    <a:pt x="654" y="122"/>
                  </a:lnTo>
                  <a:lnTo>
                    <a:pt x="638" y="116"/>
                  </a:lnTo>
                  <a:lnTo>
                    <a:pt x="614" y="110"/>
                  </a:lnTo>
                  <a:lnTo>
                    <a:pt x="570" y="110"/>
                  </a:lnTo>
                  <a:lnTo>
                    <a:pt x="570" y="104"/>
                  </a:lnTo>
                  <a:lnTo>
                    <a:pt x="562" y="104"/>
                  </a:lnTo>
                  <a:lnTo>
                    <a:pt x="554" y="92"/>
                  </a:lnTo>
                  <a:lnTo>
                    <a:pt x="554" y="76"/>
                  </a:lnTo>
                  <a:lnTo>
                    <a:pt x="592" y="64"/>
                  </a:lnTo>
                  <a:lnTo>
                    <a:pt x="630" y="52"/>
                  </a:lnTo>
                  <a:lnTo>
                    <a:pt x="654" y="36"/>
                  </a:lnTo>
                  <a:lnTo>
                    <a:pt x="630" y="40"/>
                  </a:lnTo>
                  <a:lnTo>
                    <a:pt x="586" y="52"/>
                  </a:lnTo>
                  <a:lnTo>
                    <a:pt x="562" y="58"/>
                  </a:lnTo>
                  <a:lnTo>
                    <a:pt x="546" y="76"/>
                  </a:lnTo>
                  <a:lnTo>
                    <a:pt x="532" y="98"/>
                  </a:lnTo>
                  <a:lnTo>
                    <a:pt x="540" y="98"/>
                  </a:lnTo>
                  <a:lnTo>
                    <a:pt x="532" y="110"/>
                  </a:lnTo>
                  <a:lnTo>
                    <a:pt x="554" y="116"/>
                  </a:lnTo>
                  <a:lnTo>
                    <a:pt x="566" y="110"/>
                  </a:lnTo>
                  <a:lnTo>
                    <a:pt x="586" y="116"/>
                  </a:lnTo>
                  <a:lnTo>
                    <a:pt x="600" y="116"/>
                  </a:lnTo>
                  <a:lnTo>
                    <a:pt x="614" y="122"/>
                  </a:lnTo>
                  <a:lnTo>
                    <a:pt x="600" y="126"/>
                  </a:lnTo>
                  <a:lnTo>
                    <a:pt x="578" y="122"/>
                  </a:lnTo>
                  <a:lnTo>
                    <a:pt x="546" y="132"/>
                  </a:lnTo>
                  <a:lnTo>
                    <a:pt x="546" y="122"/>
                  </a:lnTo>
                  <a:lnTo>
                    <a:pt x="540" y="126"/>
                  </a:lnTo>
                  <a:lnTo>
                    <a:pt x="508" y="132"/>
                  </a:lnTo>
                  <a:lnTo>
                    <a:pt x="494" y="150"/>
                  </a:lnTo>
                  <a:lnTo>
                    <a:pt x="486" y="138"/>
                  </a:lnTo>
                  <a:lnTo>
                    <a:pt x="494" y="126"/>
                  </a:lnTo>
                  <a:lnTo>
                    <a:pt x="464" y="126"/>
                  </a:lnTo>
                  <a:lnTo>
                    <a:pt x="472" y="138"/>
                  </a:lnTo>
                  <a:lnTo>
                    <a:pt x="464" y="156"/>
                  </a:lnTo>
                  <a:lnTo>
                    <a:pt x="456" y="156"/>
                  </a:lnTo>
                  <a:lnTo>
                    <a:pt x="440" y="160"/>
                  </a:lnTo>
                  <a:lnTo>
                    <a:pt x="434" y="166"/>
                  </a:lnTo>
                  <a:lnTo>
                    <a:pt x="410" y="166"/>
                  </a:lnTo>
                  <a:lnTo>
                    <a:pt x="426" y="184"/>
                  </a:lnTo>
                  <a:lnTo>
                    <a:pt x="410" y="178"/>
                  </a:lnTo>
                  <a:lnTo>
                    <a:pt x="394" y="172"/>
                  </a:lnTo>
                  <a:lnTo>
                    <a:pt x="402" y="160"/>
                  </a:lnTo>
                  <a:lnTo>
                    <a:pt x="372" y="156"/>
                  </a:lnTo>
                  <a:lnTo>
                    <a:pt x="358" y="150"/>
                  </a:lnTo>
                  <a:lnTo>
                    <a:pt x="386" y="156"/>
                  </a:lnTo>
                  <a:lnTo>
                    <a:pt x="418" y="156"/>
                  </a:lnTo>
                  <a:lnTo>
                    <a:pt x="440" y="150"/>
                  </a:lnTo>
                  <a:lnTo>
                    <a:pt x="440" y="138"/>
                  </a:lnTo>
                  <a:lnTo>
                    <a:pt x="410" y="138"/>
                  </a:lnTo>
                  <a:lnTo>
                    <a:pt x="402" y="126"/>
                  </a:lnTo>
                  <a:lnTo>
                    <a:pt x="380" y="126"/>
                  </a:lnTo>
                  <a:lnTo>
                    <a:pt x="364" y="122"/>
                  </a:lnTo>
                  <a:lnTo>
                    <a:pt x="350" y="116"/>
                  </a:lnTo>
                  <a:lnTo>
                    <a:pt x="312" y="116"/>
                  </a:lnTo>
                  <a:lnTo>
                    <a:pt x="296" y="122"/>
                  </a:lnTo>
                  <a:lnTo>
                    <a:pt x="296" y="110"/>
                  </a:lnTo>
                  <a:lnTo>
                    <a:pt x="274" y="122"/>
                  </a:lnTo>
                  <a:lnTo>
                    <a:pt x="250" y="122"/>
                  </a:lnTo>
                  <a:lnTo>
                    <a:pt x="236" y="132"/>
                  </a:lnTo>
                  <a:lnTo>
                    <a:pt x="212" y="150"/>
                  </a:lnTo>
                  <a:lnTo>
                    <a:pt x="198" y="166"/>
                  </a:lnTo>
                  <a:lnTo>
                    <a:pt x="182" y="190"/>
                  </a:lnTo>
                  <a:lnTo>
                    <a:pt x="160" y="190"/>
                  </a:lnTo>
                  <a:lnTo>
                    <a:pt x="144" y="196"/>
                  </a:lnTo>
                  <a:lnTo>
                    <a:pt x="136" y="208"/>
                  </a:lnTo>
                  <a:lnTo>
                    <a:pt x="130" y="218"/>
                  </a:lnTo>
                  <a:lnTo>
                    <a:pt x="136" y="236"/>
                  </a:lnTo>
                  <a:lnTo>
                    <a:pt x="136" y="248"/>
                  </a:lnTo>
                  <a:lnTo>
                    <a:pt x="152" y="242"/>
                  </a:lnTo>
                  <a:lnTo>
                    <a:pt x="168" y="236"/>
                  </a:lnTo>
                  <a:lnTo>
                    <a:pt x="190" y="230"/>
                  </a:lnTo>
                  <a:lnTo>
                    <a:pt x="198" y="242"/>
                  </a:lnTo>
                  <a:lnTo>
                    <a:pt x="204" y="258"/>
                  </a:lnTo>
                  <a:lnTo>
                    <a:pt x="212" y="264"/>
                  </a:lnTo>
                  <a:lnTo>
                    <a:pt x="236" y="264"/>
                  </a:lnTo>
                  <a:lnTo>
                    <a:pt x="236" y="252"/>
                  </a:lnTo>
                  <a:lnTo>
                    <a:pt x="250" y="242"/>
                  </a:lnTo>
                  <a:lnTo>
                    <a:pt x="250" y="230"/>
                  </a:lnTo>
                  <a:lnTo>
                    <a:pt x="244" y="218"/>
                  </a:lnTo>
                  <a:lnTo>
                    <a:pt x="236" y="208"/>
                  </a:lnTo>
                  <a:lnTo>
                    <a:pt x="236" y="196"/>
                  </a:lnTo>
                  <a:lnTo>
                    <a:pt x="258" y="184"/>
                  </a:lnTo>
                  <a:lnTo>
                    <a:pt x="258" y="172"/>
                  </a:lnTo>
                  <a:lnTo>
                    <a:pt x="282" y="166"/>
                  </a:lnTo>
                  <a:lnTo>
                    <a:pt x="304" y="172"/>
                  </a:lnTo>
                  <a:lnTo>
                    <a:pt x="282" y="190"/>
                  </a:lnTo>
                  <a:lnTo>
                    <a:pt x="266" y="190"/>
                  </a:lnTo>
                  <a:lnTo>
                    <a:pt x="282" y="212"/>
                  </a:lnTo>
                  <a:lnTo>
                    <a:pt x="364" y="212"/>
                  </a:lnTo>
                  <a:lnTo>
                    <a:pt x="350" y="218"/>
                  </a:lnTo>
                  <a:lnTo>
                    <a:pt x="334" y="218"/>
                  </a:lnTo>
                  <a:lnTo>
                    <a:pt x="312" y="224"/>
                  </a:lnTo>
                  <a:lnTo>
                    <a:pt x="304" y="242"/>
                  </a:lnTo>
                  <a:lnTo>
                    <a:pt x="282" y="236"/>
                  </a:lnTo>
                  <a:lnTo>
                    <a:pt x="282" y="264"/>
                  </a:lnTo>
                  <a:lnTo>
                    <a:pt x="258" y="264"/>
                  </a:lnTo>
                  <a:lnTo>
                    <a:pt x="236" y="270"/>
                  </a:lnTo>
                  <a:lnTo>
                    <a:pt x="212" y="270"/>
                  </a:lnTo>
                  <a:lnTo>
                    <a:pt x="198" y="276"/>
                  </a:lnTo>
                  <a:lnTo>
                    <a:pt x="174" y="282"/>
                  </a:lnTo>
                  <a:lnTo>
                    <a:pt x="182" y="270"/>
                  </a:lnTo>
                  <a:lnTo>
                    <a:pt x="198" y="252"/>
                  </a:lnTo>
                  <a:lnTo>
                    <a:pt x="182" y="252"/>
                  </a:lnTo>
                  <a:lnTo>
                    <a:pt x="160" y="248"/>
                  </a:lnTo>
                  <a:lnTo>
                    <a:pt x="168" y="264"/>
                  </a:lnTo>
                  <a:lnTo>
                    <a:pt x="168" y="282"/>
                  </a:lnTo>
                  <a:lnTo>
                    <a:pt x="144" y="282"/>
                  </a:lnTo>
                  <a:lnTo>
                    <a:pt x="136" y="294"/>
                  </a:lnTo>
                  <a:lnTo>
                    <a:pt x="114" y="304"/>
                  </a:lnTo>
                  <a:lnTo>
                    <a:pt x="98" y="316"/>
                  </a:lnTo>
                  <a:lnTo>
                    <a:pt x="76" y="316"/>
                  </a:lnTo>
                  <a:lnTo>
                    <a:pt x="52" y="322"/>
                  </a:lnTo>
                  <a:lnTo>
                    <a:pt x="52" y="332"/>
                  </a:lnTo>
                  <a:lnTo>
                    <a:pt x="68" y="344"/>
                  </a:lnTo>
                  <a:lnTo>
                    <a:pt x="76" y="362"/>
                  </a:lnTo>
                  <a:lnTo>
                    <a:pt x="52" y="368"/>
                  </a:lnTo>
                  <a:lnTo>
                    <a:pt x="0" y="368"/>
                  </a:lnTo>
                  <a:lnTo>
                    <a:pt x="0" y="378"/>
                  </a:lnTo>
                  <a:lnTo>
                    <a:pt x="16" y="378"/>
                  </a:lnTo>
                  <a:lnTo>
                    <a:pt x="6" y="384"/>
                  </a:lnTo>
                  <a:lnTo>
                    <a:pt x="6" y="424"/>
                  </a:lnTo>
                  <a:lnTo>
                    <a:pt x="30" y="420"/>
                  </a:lnTo>
                  <a:lnTo>
                    <a:pt x="46" y="424"/>
                  </a:lnTo>
                  <a:lnTo>
                    <a:pt x="68" y="420"/>
                  </a:lnTo>
                  <a:lnTo>
                    <a:pt x="98" y="408"/>
                  </a:lnTo>
                  <a:lnTo>
                    <a:pt x="98" y="396"/>
                  </a:lnTo>
                  <a:lnTo>
                    <a:pt x="114" y="378"/>
                  </a:lnTo>
                  <a:lnTo>
                    <a:pt x="130" y="368"/>
                  </a:lnTo>
                  <a:lnTo>
                    <a:pt x="174" y="368"/>
                  </a:lnTo>
                  <a:lnTo>
                    <a:pt x="198" y="356"/>
                  </a:lnTo>
                  <a:lnTo>
                    <a:pt x="212" y="378"/>
                  </a:lnTo>
                  <a:lnTo>
                    <a:pt x="228" y="390"/>
                  </a:lnTo>
                  <a:lnTo>
                    <a:pt x="236" y="402"/>
                  </a:lnTo>
                  <a:lnTo>
                    <a:pt x="220" y="408"/>
                  </a:lnTo>
                  <a:lnTo>
                    <a:pt x="236" y="420"/>
                  </a:lnTo>
                  <a:lnTo>
                    <a:pt x="250" y="408"/>
                  </a:lnTo>
                  <a:lnTo>
                    <a:pt x="250" y="390"/>
                  </a:lnTo>
                  <a:lnTo>
                    <a:pt x="244" y="374"/>
                  </a:lnTo>
                  <a:lnTo>
                    <a:pt x="236" y="384"/>
                  </a:lnTo>
                  <a:lnTo>
                    <a:pt x="220" y="362"/>
                  </a:lnTo>
                  <a:lnTo>
                    <a:pt x="204" y="350"/>
                  </a:lnTo>
                  <a:lnTo>
                    <a:pt x="228" y="350"/>
                  </a:lnTo>
                  <a:lnTo>
                    <a:pt x="236" y="356"/>
                  </a:lnTo>
                  <a:lnTo>
                    <a:pt x="258" y="368"/>
                  </a:lnTo>
                  <a:lnTo>
                    <a:pt x="274" y="374"/>
                  </a:lnTo>
                  <a:lnTo>
                    <a:pt x="288" y="384"/>
                  </a:lnTo>
                  <a:lnTo>
                    <a:pt x="304" y="408"/>
                  </a:lnTo>
                  <a:lnTo>
                    <a:pt x="318" y="412"/>
                  </a:lnTo>
                  <a:lnTo>
                    <a:pt x="318" y="402"/>
                  </a:lnTo>
                  <a:lnTo>
                    <a:pt x="312" y="390"/>
                  </a:lnTo>
                  <a:lnTo>
                    <a:pt x="318" y="378"/>
                  </a:lnTo>
                  <a:lnTo>
                    <a:pt x="342" y="378"/>
                  </a:lnTo>
                  <a:lnTo>
                    <a:pt x="364" y="374"/>
                  </a:lnTo>
                  <a:lnTo>
                    <a:pt x="350" y="368"/>
                  </a:lnTo>
                  <a:lnTo>
                    <a:pt x="350" y="356"/>
                  </a:lnTo>
                  <a:lnTo>
                    <a:pt x="364" y="338"/>
                  </a:lnTo>
                  <a:lnTo>
                    <a:pt x="386" y="332"/>
                  </a:lnTo>
                  <a:lnTo>
                    <a:pt x="410" y="328"/>
                  </a:lnTo>
                  <a:lnTo>
                    <a:pt x="394" y="338"/>
                  </a:lnTo>
                  <a:lnTo>
                    <a:pt x="418" y="350"/>
                  </a:lnTo>
                  <a:lnTo>
                    <a:pt x="440" y="344"/>
                  </a:lnTo>
                  <a:lnTo>
                    <a:pt x="464" y="356"/>
                  </a:lnTo>
                  <a:lnTo>
                    <a:pt x="494" y="356"/>
                  </a:lnTo>
                  <a:lnTo>
                    <a:pt x="502" y="378"/>
                  </a:lnTo>
                  <a:lnTo>
                    <a:pt x="464" y="384"/>
                  </a:lnTo>
                  <a:lnTo>
                    <a:pt x="440" y="378"/>
                  </a:lnTo>
                  <a:lnTo>
                    <a:pt x="426" y="378"/>
                  </a:lnTo>
                  <a:lnTo>
                    <a:pt x="410" y="374"/>
                  </a:lnTo>
                  <a:lnTo>
                    <a:pt x="386" y="374"/>
                  </a:lnTo>
                  <a:lnTo>
                    <a:pt x="364" y="384"/>
                  </a:lnTo>
                  <a:lnTo>
                    <a:pt x="350" y="384"/>
                  </a:lnTo>
                  <a:lnTo>
                    <a:pt x="358" y="396"/>
                  </a:lnTo>
                  <a:lnTo>
                    <a:pt x="364" y="408"/>
                  </a:lnTo>
                  <a:lnTo>
                    <a:pt x="380" y="420"/>
                  </a:lnTo>
                  <a:lnTo>
                    <a:pt x="418" y="420"/>
                  </a:lnTo>
                  <a:lnTo>
                    <a:pt x="448" y="412"/>
                  </a:lnTo>
                  <a:lnTo>
                    <a:pt x="434" y="424"/>
                  </a:lnTo>
                  <a:lnTo>
                    <a:pt x="418" y="430"/>
                  </a:lnTo>
                  <a:lnTo>
                    <a:pt x="440" y="430"/>
                  </a:lnTo>
                  <a:lnTo>
                    <a:pt x="440" y="442"/>
                  </a:lnTo>
                  <a:lnTo>
                    <a:pt x="434" y="460"/>
                  </a:lnTo>
                  <a:lnTo>
                    <a:pt x="418" y="448"/>
                  </a:lnTo>
                  <a:lnTo>
                    <a:pt x="418" y="466"/>
                  </a:lnTo>
                  <a:lnTo>
                    <a:pt x="426" y="466"/>
                  </a:lnTo>
                  <a:lnTo>
                    <a:pt x="440" y="476"/>
                  </a:lnTo>
                  <a:lnTo>
                    <a:pt x="448" y="488"/>
                  </a:lnTo>
                  <a:lnTo>
                    <a:pt x="472" y="488"/>
                  </a:lnTo>
                  <a:lnTo>
                    <a:pt x="478" y="504"/>
                  </a:lnTo>
                  <a:lnTo>
                    <a:pt x="486" y="528"/>
                  </a:lnTo>
                  <a:lnTo>
                    <a:pt x="508" y="534"/>
                  </a:lnTo>
                  <a:lnTo>
                    <a:pt x="524" y="546"/>
                  </a:lnTo>
                  <a:lnTo>
                    <a:pt x="532" y="568"/>
                  </a:lnTo>
                  <a:lnTo>
                    <a:pt x="554" y="584"/>
                  </a:lnTo>
                  <a:lnTo>
                    <a:pt x="586" y="580"/>
                  </a:lnTo>
                  <a:lnTo>
                    <a:pt x="622" y="562"/>
                  </a:lnTo>
                  <a:lnTo>
                    <a:pt x="646" y="552"/>
                  </a:lnTo>
                  <a:lnTo>
                    <a:pt x="668" y="540"/>
                  </a:lnTo>
                  <a:lnTo>
                    <a:pt x="692" y="522"/>
                  </a:lnTo>
                  <a:lnTo>
                    <a:pt x="698" y="504"/>
                  </a:lnTo>
                  <a:lnTo>
                    <a:pt x="668" y="500"/>
                  </a:lnTo>
                  <a:lnTo>
                    <a:pt x="662" y="488"/>
                  </a:lnTo>
                  <a:lnTo>
                    <a:pt x="646" y="500"/>
                  </a:lnTo>
                  <a:lnTo>
                    <a:pt x="614" y="504"/>
                  </a:lnTo>
                  <a:lnTo>
                    <a:pt x="614" y="516"/>
                  </a:lnTo>
                  <a:lnTo>
                    <a:pt x="608" y="500"/>
                  </a:lnTo>
                  <a:lnTo>
                    <a:pt x="592" y="488"/>
                  </a:lnTo>
                  <a:lnTo>
                    <a:pt x="570" y="482"/>
                  </a:lnTo>
                  <a:lnTo>
                    <a:pt x="562" y="470"/>
                  </a:lnTo>
                  <a:lnTo>
                    <a:pt x="562" y="454"/>
                  </a:lnTo>
                  <a:lnTo>
                    <a:pt x="586" y="454"/>
                  </a:lnTo>
                  <a:lnTo>
                    <a:pt x="622" y="476"/>
                  </a:lnTo>
                  <a:lnTo>
                    <a:pt x="646" y="476"/>
                  </a:lnTo>
                  <a:lnTo>
                    <a:pt x="654" y="482"/>
                  </a:lnTo>
                  <a:lnTo>
                    <a:pt x="668" y="482"/>
                  </a:lnTo>
                  <a:lnTo>
                    <a:pt x="698" y="488"/>
                  </a:lnTo>
                  <a:lnTo>
                    <a:pt x="722" y="488"/>
                  </a:lnTo>
                  <a:lnTo>
                    <a:pt x="760" y="482"/>
                  </a:lnTo>
                  <a:lnTo>
                    <a:pt x="768" y="482"/>
                  </a:lnTo>
                  <a:lnTo>
                    <a:pt x="776" y="500"/>
                  </a:lnTo>
                  <a:lnTo>
                    <a:pt x="798" y="494"/>
                  </a:lnTo>
                  <a:lnTo>
                    <a:pt x="782" y="504"/>
                  </a:lnTo>
                  <a:lnTo>
                    <a:pt x="798" y="516"/>
                  </a:lnTo>
                  <a:lnTo>
                    <a:pt x="820" y="510"/>
                  </a:lnTo>
                  <a:lnTo>
                    <a:pt x="828" y="534"/>
                  </a:lnTo>
                  <a:lnTo>
                    <a:pt x="844" y="556"/>
                  </a:lnTo>
                  <a:lnTo>
                    <a:pt x="858" y="590"/>
                  </a:lnTo>
                  <a:lnTo>
                    <a:pt x="874" y="608"/>
                  </a:lnTo>
                  <a:lnTo>
                    <a:pt x="890" y="596"/>
                  </a:lnTo>
                  <a:lnTo>
                    <a:pt x="904" y="596"/>
                  </a:lnTo>
                  <a:lnTo>
                    <a:pt x="904" y="584"/>
                  </a:lnTo>
                  <a:lnTo>
                    <a:pt x="920" y="574"/>
                  </a:lnTo>
                  <a:lnTo>
                    <a:pt x="920" y="552"/>
                  </a:lnTo>
                  <a:lnTo>
                    <a:pt x="942" y="534"/>
                  </a:lnTo>
                  <a:lnTo>
                    <a:pt x="980" y="516"/>
                  </a:lnTo>
                  <a:lnTo>
                    <a:pt x="1018" y="504"/>
                  </a:lnTo>
                  <a:lnTo>
                    <a:pt x="1042" y="528"/>
                  </a:lnTo>
                  <a:lnTo>
                    <a:pt x="1064" y="546"/>
                  </a:lnTo>
                  <a:lnTo>
                    <a:pt x="1086" y="540"/>
                  </a:lnTo>
                  <a:lnTo>
                    <a:pt x="1102" y="568"/>
                  </a:lnTo>
                  <a:lnTo>
                    <a:pt x="1102" y="584"/>
                  </a:lnTo>
                  <a:lnTo>
                    <a:pt x="1118" y="602"/>
                  </a:lnTo>
                  <a:lnTo>
                    <a:pt x="1110" y="584"/>
                  </a:lnTo>
                  <a:lnTo>
                    <a:pt x="1110" y="568"/>
                  </a:lnTo>
                  <a:lnTo>
                    <a:pt x="1124" y="556"/>
                  </a:lnTo>
                  <a:lnTo>
                    <a:pt x="1132" y="574"/>
                  </a:lnTo>
                  <a:lnTo>
                    <a:pt x="1156" y="580"/>
                  </a:lnTo>
                  <a:lnTo>
                    <a:pt x="1156" y="596"/>
                  </a:lnTo>
                  <a:lnTo>
                    <a:pt x="1178" y="590"/>
                  </a:lnTo>
                  <a:lnTo>
                    <a:pt x="1208" y="580"/>
                  </a:lnTo>
                  <a:lnTo>
                    <a:pt x="1202" y="562"/>
                  </a:lnTo>
                  <a:lnTo>
                    <a:pt x="1186" y="552"/>
                  </a:lnTo>
                  <a:lnTo>
                    <a:pt x="1170" y="534"/>
                  </a:lnTo>
                  <a:lnTo>
                    <a:pt x="1156" y="522"/>
                  </a:lnTo>
                  <a:lnTo>
                    <a:pt x="1170" y="510"/>
                  </a:lnTo>
                  <a:lnTo>
                    <a:pt x="1202" y="510"/>
                  </a:lnTo>
                  <a:lnTo>
                    <a:pt x="1208" y="516"/>
                  </a:lnTo>
                  <a:lnTo>
                    <a:pt x="1216" y="504"/>
                  </a:lnTo>
                  <a:lnTo>
                    <a:pt x="1238" y="500"/>
                  </a:lnTo>
                  <a:lnTo>
                    <a:pt x="1246" y="504"/>
                  </a:lnTo>
                  <a:lnTo>
                    <a:pt x="1262" y="494"/>
                  </a:lnTo>
                  <a:lnTo>
                    <a:pt x="1276" y="476"/>
                  </a:lnTo>
                  <a:lnTo>
                    <a:pt x="1308" y="454"/>
                  </a:lnTo>
                  <a:lnTo>
                    <a:pt x="1300" y="442"/>
                  </a:lnTo>
                  <a:lnTo>
                    <a:pt x="1292" y="430"/>
                  </a:lnTo>
                  <a:lnTo>
                    <a:pt x="1276" y="420"/>
                  </a:lnTo>
                  <a:lnTo>
                    <a:pt x="1262" y="408"/>
                  </a:lnTo>
                  <a:lnTo>
                    <a:pt x="1276" y="396"/>
                  </a:lnTo>
                  <a:lnTo>
                    <a:pt x="1246" y="396"/>
                  </a:lnTo>
                  <a:lnTo>
                    <a:pt x="1270" y="374"/>
                  </a:lnTo>
                  <a:lnTo>
                    <a:pt x="1276" y="378"/>
                  </a:lnTo>
                  <a:lnTo>
                    <a:pt x="1314" y="378"/>
                  </a:lnTo>
                  <a:lnTo>
                    <a:pt x="1322" y="390"/>
                  </a:lnTo>
                  <a:lnTo>
                    <a:pt x="1338" y="408"/>
                  </a:lnTo>
                  <a:lnTo>
                    <a:pt x="1346" y="430"/>
                  </a:lnTo>
                  <a:lnTo>
                    <a:pt x="1352" y="420"/>
                  </a:lnTo>
                  <a:lnTo>
                    <a:pt x="1376" y="408"/>
                  </a:lnTo>
                  <a:lnTo>
                    <a:pt x="1352" y="396"/>
                  </a:lnTo>
                  <a:lnTo>
                    <a:pt x="1346" y="378"/>
                  </a:lnTo>
                  <a:lnTo>
                    <a:pt x="1360" y="362"/>
                  </a:lnTo>
                  <a:lnTo>
                    <a:pt x="1390" y="350"/>
                  </a:lnTo>
                  <a:lnTo>
                    <a:pt x="1420" y="332"/>
                  </a:lnTo>
                  <a:lnTo>
                    <a:pt x="1428" y="310"/>
                  </a:lnTo>
                  <a:lnTo>
                    <a:pt x="1428" y="288"/>
                  </a:lnTo>
                  <a:lnTo>
                    <a:pt x="1414" y="270"/>
                  </a:lnTo>
                  <a:lnTo>
                    <a:pt x="1414" y="258"/>
                  </a:lnTo>
                  <a:lnTo>
                    <a:pt x="1398" y="248"/>
                  </a:lnTo>
                  <a:lnTo>
                    <a:pt x="1368" y="252"/>
                  </a:lnTo>
                  <a:lnTo>
                    <a:pt x="1368" y="248"/>
                  </a:lnTo>
                  <a:lnTo>
                    <a:pt x="1384" y="224"/>
                  </a:lnTo>
                  <a:lnTo>
                    <a:pt x="1398" y="212"/>
                  </a:lnTo>
                  <a:lnTo>
                    <a:pt x="1428" y="208"/>
                  </a:lnTo>
                  <a:lnTo>
                    <a:pt x="1474" y="208"/>
                  </a:lnTo>
                  <a:lnTo>
                    <a:pt x="1526" y="212"/>
                  </a:lnTo>
                  <a:lnTo>
                    <a:pt x="1542" y="208"/>
                  </a:lnTo>
                  <a:lnTo>
                    <a:pt x="1566" y="184"/>
                  </a:lnTo>
                  <a:lnTo>
                    <a:pt x="1596" y="172"/>
                  </a:lnTo>
                  <a:lnTo>
                    <a:pt x="1596" y="184"/>
                  </a:lnTo>
                  <a:lnTo>
                    <a:pt x="1610" y="190"/>
                  </a:lnTo>
                  <a:lnTo>
                    <a:pt x="1626" y="178"/>
                  </a:lnTo>
                  <a:lnTo>
                    <a:pt x="1648" y="172"/>
                  </a:lnTo>
                  <a:lnTo>
                    <a:pt x="1642" y="184"/>
                  </a:lnTo>
                  <a:lnTo>
                    <a:pt x="1618" y="202"/>
                  </a:lnTo>
                  <a:lnTo>
                    <a:pt x="1588" y="212"/>
                  </a:lnTo>
                  <a:lnTo>
                    <a:pt x="1588" y="230"/>
                  </a:lnTo>
                  <a:lnTo>
                    <a:pt x="1618" y="242"/>
                  </a:lnTo>
                  <a:lnTo>
                    <a:pt x="1618" y="270"/>
                  </a:lnTo>
                  <a:lnTo>
                    <a:pt x="1642" y="288"/>
                  </a:lnTo>
                  <a:lnTo>
                    <a:pt x="1642" y="270"/>
                  </a:lnTo>
                  <a:lnTo>
                    <a:pt x="1656" y="258"/>
                  </a:lnTo>
                  <a:lnTo>
                    <a:pt x="1672" y="242"/>
                  </a:lnTo>
                  <a:lnTo>
                    <a:pt x="1656" y="224"/>
                  </a:lnTo>
                  <a:lnTo>
                    <a:pt x="1656" y="208"/>
                  </a:lnTo>
                  <a:lnTo>
                    <a:pt x="1680" y="190"/>
                  </a:lnTo>
                  <a:lnTo>
                    <a:pt x="1688" y="202"/>
                  </a:lnTo>
                  <a:lnTo>
                    <a:pt x="1726" y="196"/>
                  </a:lnTo>
                  <a:lnTo>
                    <a:pt x="1740" y="184"/>
                  </a:lnTo>
                  <a:lnTo>
                    <a:pt x="1770" y="178"/>
                  </a:lnTo>
                  <a:lnTo>
                    <a:pt x="1770" y="166"/>
                  </a:lnTo>
                  <a:lnTo>
                    <a:pt x="1802" y="160"/>
                  </a:lnTo>
                  <a:lnTo>
                    <a:pt x="1786" y="156"/>
                  </a:lnTo>
                  <a:lnTo>
                    <a:pt x="1770" y="150"/>
                  </a:lnTo>
                  <a:lnTo>
                    <a:pt x="1748" y="144"/>
                  </a:lnTo>
                  <a:lnTo>
                    <a:pt x="1778" y="144"/>
                  </a:lnTo>
                  <a:lnTo>
                    <a:pt x="1786" y="126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4" name="Freeform 49"/>
            <p:cNvSpPr>
              <a:spLocks noChangeArrowheads="1"/>
            </p:cNvSpPr>
            <p:nvPr/>
          </p:nvSpPr>
          <p:spPr bwMode="auto">
            <a:xfrm>
              <a:off x="6574854" y="513577"/>
              <a:ext cx="309914" cy="379010"/>
            </a:xfrm>
            <a:custGeom>
              <a:avLst/>
              <a:gdLst>
                <a:gd name="T0" fmla="*/ 2147483646 w 138"/>
                <a:gd name="T1" fmla="*/ 2147483646 h 106"/>
                <a:gd name="T2" fmla="*/ 2147483646 w 138"/>
                <a:gd name="T3" fmla="*/ 2147483646 h 106"/>
                <a:gd name="T4" fmla="*/ 2147483646 w 138"/>
                <a:gd name="T5" fmla="*/ 0 h 106"/>
                <a:gd name="T6" fmla="*/ 2147483646 w 138"/>
                <a:gd name="T7" fmla="*/ 0 h 106"/>
                <a:gd name="T8" fmla="*/ 2147483646 w 138"/>
                <a:gd name="T9" fmla="*/ 0 h 106"/>
                <a:gd name="T10" fmla="*/ 2147483646 w 138"/>
                <a:gd name="T11" fmla="*/ 2147483646 h 106"/>
                <a:gd name="T12" fmla="*/ 2147483646 w 138"/>
                <a:gd name="T13" fmla="*/ 2147483646 h 106"/>
                <a:gd name="T14" fmla="*/ 2147483646 w 138"/>
                <a:gd name="T15" fmla="*/ 2147483646 h 106"/>
                <a:gd name="T16" fmla="*/ 2147483646 w 138"/>
                <a:gd name="T17" fmla="*/ 2147483646 h 106"/>
                <a:gd name="T18" fmla="*/ 2147483646 w 138"/>
                <a:gd name="T19" fmla="*/ 2147483646 h 106"/>
                <a:gd name="T20" fmla="*/ 2147483646 w 138"/>
                <a:gd name="T21" fmla="*/ 2147483646 h 106"/>
                <a:gd name="T22" fmla="*/ 2147483646 w 138"/>
                <a:gd name="T23" fmla="*/ 2147483646 h 106"/>
                <a:gd name="T24" fmla="*/ 0 w 138"/>
                <a:gd name="T25" fmla="*/ 2147483646 h 106"/>
                <a:gd name="T26" fmla="*/ 0 w 138"/>
                <a:gd name="T27" fmla="*/ 2147483646 h 106"/>
                <a:gd name="T28" fmla="*/ 2147483646 w 138"/>
                <a:gd name="T29" fmla="*/ 2147483646 h 106"/>
                <a:gd name="T30" fmla="*/ 2147483646 w 138"/>
                <a:gd name="T31" fmla="*/ 2147483646 h 106"/>
                <a:gd name="T32" fmla="*/ 2147483646 w 138"/>
                <a:gd name="T33" fmla="*/ 2147483646 h 106"/>
                <a:gd name="T34" fmla="*/ 2147483646 w 138"/>
                <a:gd name="T35" fmla="*/ 2147483646 h 106"/>
                <a:gd name="T36" fmla="*/ 2147483646 w 138"/>
                <a:gd name="T37" fmla="*/ 2147483646 h 106"/>
                <a:gd name="T38" fmla="*/ 2147483646 w 138"/>
                <a:gd name="T39" fmla="*/ 2147483646 h 106"/>
                <a:gd name="T40" fmla="*/ 2147483646 w 138"/>
                <a:gd name="T41" fmla="*/ 2147483646 h 106"/>
                <a:gd name="T42" fmla="*/ 2147483646 w 138"/>
                <a:gd name="T43" fmla="*/ 2147483646 h 106"/>
                <a:gd name="T44" fmla="*/ 2147483646 w 138"/>
                <a:gd name="T45" fmla="*/ 2147483646 h 106"/>
                <a:gd name="T46" fmla="*/ 2147483646 w 138"/>
                <a:gd name="T47" fmla="*/ 2147483646 h 106"/>
                <a:gd name="T48" fmla="*/ 2147483646 w 138"/>
                <a:gd name="T49" fmla="*/ 2147483646 h 106"/>
                <a:gd name="T50" fmla="*/ 2147483646 w 138"/>
                <a:gd name="T51" fmla="*/ 2147483646 h 106"/>
                <a:gd name="T52" fmla="*/ 2147483646 w 138"/>
                <a:gd name="T53" fmla="*/ 2147483646 h 106"/>
                <a:gd name="T54" fmla="*/ 2147483646 w 138"/>
                <a:gd name="T55" fmla="*/ 2147483646 h 106"/>
                <a:gd name="T56" fmla="*/ 2147483646 w 138"/>
                <a:gd name="T57" fmla="*/ 2147483646 h 106"/>
                <a:gd name="T58" fmla="*/ 2147483646 w 138"/>
                <a:gd name="T59" fmla="*/ 2147483646 h 106"/>
                <a:gd name="T60" fmla="*/ 2147483646 w 138"/>
                <a:gd name="T61" fmla="*/ 2147483646 h 106"/>
                <a:gd name="T62" fmla="*/ 2147483646 w 138"/>
                <a:gd name="T63" fmla="*/ 2147483646 h 106"/>
                <a:gd name="T64" fmla="*/ 2147483646 w 138"/>
                <a:gd name="T65" fmla="*/ 2147483646 h 106"/>
                <a:gd name="T66" fmla="*/ 2147483646 w 138"/>
                <a:gd name="T67" fmla="*/ 2147483646 h 106"/>
                <a:gd name="T68" fmla="*/ 2147483646 w 138"/>
                <a:gd name="T69" fmla="*/ 2147483646 h 106"/>
                <a:gd name="T70" fmla="*/ 2147483646 w 138"/>
                <a:gd name="T71" fmla="*/ 2147483646 h 10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8" h="106">
                  <a:moveTo>
                    <a:pt x="84" y="6"/>
                  </a:moveTo>
                  <a:lnTo>
                    <a:pt x="84" y="6"/>
                  </a:lnTo>
                  <a:lnTo>
                    <a:pt x="54" y="0"/>
                  </a:lnTo>
                  <a:lnTo>
                    <a:pt x="38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6" y="6"/>
                  </a:lnTo>
                  <a:lnTo>
                    <a:pt x="14" y="10"/>
                  </a:lnTo>
                  <a:lnTo>
                    <a:pt x="12" y="18"/>
                  </a:lnTo>
                  <a:lnTo>
                    <a:pt x="8" y="34"/>
                  </a:lnTo>
                  <a:lnTo>
                    <a:pt x="6" y="50"/>
                  </a:lnTo>
                  <a:lnTo>
                    <a:pt x="2" y="84"/>
                  </a:lnTo>
                  <a:lnTo>
                    <a:pt x="0" y="94"/>
                  </a:lnTo>
                  <a:lnTo>
                    <a:pt x="0" y="102"/>
                  </a:lnTo>
                  <a:lnTo>
                    <a:pt x="16" y="102"/>
                  </a:lnTo>
                  <a:lnTo>
                    <a:pt x="32" y="100"/>
                  </a:lnTo>
                  <a:lnTo>
                    <a:pt x="46" y="104"/>
                  </a:lnTo>
                  <a:lnTo>
                    <a:pt x="60" y="106"/>
                  </a:lnTo>
                  <a:lnTo>
                    <a:pt x="68" y="106"/>
                  </a:lnTo>
                  <a:lnTo>
                    <a:pt x="78" y="106"/>
                  </a:lnTo>
                  <a:lnTo>
                    <a:pt x="82" y="104"/>
                  </a:lnTo>
                  <a:lnTo>
                    <a:pt x="82" y="102"/>
                  </a:lnTo>
                  <a:lnTo>
                    <a:pt x="82" y="100"/>
                  </a:lnTo>
                  <a:lnTo>
                    <a:pt x="84" y="98"/>
                  </a:lnTo>
                  <a:lnTo>
                    <a:pt x="104" y="80"/>
                  </a:lnTo>
                  <a:lnTo>
                    <a:pt x="124" y="62"/>
                  </a:lnTo>
                  <a:lnTo>
                    <a:pt x="134" y="50"/>
                  </a:lnTo>
                  <a:lnTo>
                    <a:pt x="138" y="44"/>
                  </a:lnTo>
                  <a:lnTo>
                    <a:pt x="138" y="40"/>
                  </a:lnTo>
                  <a:lnTo>
                    <a:pt x="138" y="34"/>
                  </a:lnTo>
                  <a:lnTo>
                    <a:pt x="136" y="28"/>
                  </a:lnTo>
                  <a:lnTo>
                    <a:pt x="132" y="24"/>
                  </a:lnTo>
                  <a:lnTo>
                    <a:pt x="126" y="20"/>
                  </a:lnTo>
                  <a:lnTo>
                    <a:pt x="112" y="14"/>
                  </a:lnTo>
                  <a:lnTo>
                    <a:pt x="100" y="12"/>
                  </a:lnTo>
                  <a:lnTo>
                    <a:pt x="84" y="6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5" name="Freeform 50"/>
            <p:cNvSpPr>
              <a:spLocks noChangeArrowheads="1"/>
            </p:cNvSpPr>
            <p:nvPr/>
          </p:nvSpPr>
          <p:spPr bwMode="auto">
            <a:xfrm>
              <a:off x="6956382" y="3455532"/>
              <a:ext cx="238300" cy="164196"/>
            </a:xfrm>
            <a:custGeom>
              <a:avLst/>
              <a:gdLst>
                <a:gd name="T0" fmla="*/ 2147483646 w 106"/>
                <a:gd name="T1" fmla="*/ 0 h 46"/>
                <a:gd name="T2" fmla="*/ 2147483646 w 106"/>
                <a:gd name="T3" fmla="*/ 2147483646 h 46"/>
                <a:gd name="T4" fmla="*/ 2147483646 w 106"/>
                <a:gd name="T5" fmla="*/ 2147483646 h 46"/>
                <a:gd name="T6" fmla="*/ 0 w 106"/>
                <a:gd name="T7" fmla="*/ 2147483646 h 46"/>
                <a:gd name="T8" fmla="*/ 2147483646 w 106"/>
                <a:gd name="T9" fmla="*/ 2147483646 h 46"/>
                <a:gd name="T10" fmla="*/ 2147483646 w 106"/>
                <a:gd name="T11" fmla="*/ 2147483646 h 46"/>
                <a:gd name="T12" fmla="*/ 2147483646 w 106"/>
                <a:gd name="T13" fmla="*/ 2147483646 h 46"/>
                <a:gd name="T14" fmla="*/ 2147483646 w 106"/>
                <a:gd name="T15" fmla="*/ 2147483646 h 46"/>
                <a:gd name="T16" fmla="*/ 2147483646 w 106"/>
                <a:gd name="T17" fmla="*/ 0 h 46"/>
                <a:gd name="T18" fmla="*/ 2147483646 w 106"/>
                <a:gd name="T19" fmla="*/ 0 h 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6" h="46">
                  <a:moveTo>
                    <a:pt x="82" y="0"/>
                  </a:moveTo>
                  <a:lnTo>
                    <a:pt x="60" y="18"/>
                  </a:lnTo>
                  <a:lnTo>
                    <a:pt x="30" y="30"/>
                  </a:lnTo>
                  <a:lnTo>
                    <a:pt x="0" y="40"/>
                  </a:lnTo>
                  <a:lnTo>
                    <a:pt x="30" y="46"/>
                  </a:lnTo>
                  <a:lnTo>
                    <a:pt x="60" y="34"/>
                  </a:lnTo>
                  <a:lnTo>
                    <a:pt x="82" y="18"/>
                  </a:lnTo>
                  <a:lnTo>
                    <a:pt x="106" y="12"/>
                  </a:lnTo>
                  <a:lnTo>
                    <a:pt x="9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6" name="Freeform 51"/>
            <p:cNvSpPr>
              <a:spLocks noChangeArrowheads="1"/>
            </p:cNvSpPr>
            <p:nvPr/>
          </p:nvSpPr>
          <p:spPr bwMode="auto">
            <a:xfrm>
              <a:off x="7213202" y="3313558"/>
              <a:ext cx="121002" cy="185184"/>
            </a:xfrm>
            <a:custGeom>
              <a:avLst/>
              <a:gdLst>
                <a:gd name="T0" fmla="*/ 2147483646 w 54"/>
                <a:gd name="T1" fmla="*/ 2147483646 h 52"/>
                <a:gd name="T2" fmla="*/ 2147483646 w 54"/>
                <a:gd name="T3" fmla="*/ 0 h 52"/>
                <a:gd name="T4" fmla="*/ 2147483646 w 54"/>
                <a:gd name="T5" fmla="*/ 2147483646 h 52"/>
                <a:gd name="T6" fmla="*/ 0 w 54"/>
                <a:gd name="T7" fmla="*/ 2147483646 h 52"/>
                <a:gd name="T8" fmla="*/ 2147483646 w 54"/>
                <a:gd name="T9" fmla="*/ 2147483646 h 52"/>
                <a:gd name="T10" fmla="*/ 2147483646 w 54"/>
                <a:gd name="T11" fmla="*/ 2147483646 h 52"/>
                <a:gd name="T12" fmla="*/ 2147483646 w 54"/>
                <a:gd name="T13" fmla="*/ 2147483646 h 52"/>
                <a:gd name="T14" fmla="*/ 2147483646 w 54"/>
                <a:gd name="T15" fmla="*/ 2147483646 h 52"/>
                <a:gd name="T16" fmla="*/ 2147483646 w 54"/>
                <a:gd name="T17" fmla="*/ 2147483646 h 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4" h="52">
                  <a:moveTo>
                    <a:pt x="14" y="12"/>
                  </a:moveTo>
                  <a:lnTo>
                    <a:pt x="6" y="0"/>
                  </a:lnTo>
                  <a:lnTo>
                    <a:pt x="6" y="34"/>
                  </a:lnTo>
                  <a:lnTo>
                    <a:pt x="0" y="52"/>
                  </a:lnTo>
                  <a:lnTo>
                    <a:pt x="6" y="46"/>
                  </a:lnTo>
                  <a:lnTo>
                    <a:pt x="30" y="28"/>
                  </a:lnTo>
                  <a:lnTo>
                    <a:pt x="44" y="24"/>
                  </a:lnTo>
                  <a:lnTo>
                    <a:pt x="54" y="12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7" name="Freeform 52"/>
            <p:cNvSpPr>
              <a:spLocks noChangeArrowheads="1"/>
            </p:cNvSpPr>
            <p:nvPr/>
          </p:nvSpPr>
          <p:spPr bwMode="auto">
            <a:xfrm>
              <a:off x="5810567" y="2249367"/>
              <a:ext cx="238300" cy="264196"/>
            </a:xfrm>
            <a:custGeom>
              <a:avLst/>
              <a:gdLst>
                <a:gd name="T0" fmla="*/ 2147483646 w 106"/>
                <a:gd name="T1" fmla="*/ 2147483646 h 74"/>
                <a:gd name="T2" fmla="*/ 2147483646 w 106"/>
                <a:gd name="T3" fmla="*/ 2147483646 h 74"/>
                <a:gd name="T4" fmla="*/ 2147483646 w 106"/>
                <a:gd name="T5" fmla="*/ 2147483646 h 74"/>
                <a:gd name="T6" fmla="*/ 2147483646 w 106"/>
                <a:gd name="T7" fmla="*/ 2147483646 h 74"/>
                <a:gd name="T8" fmla="*/ 2147483646 w 106"/>
                <a:gd name="T9" fmla="*/ 2147483646 h 74"/>
                <a:gd name="T10" fmla="*/ 2147483646 w 106"/>
                <a:gd name="T11" fmla="*/ 0 h 74"/>
                <a:gd name="T12" fmla="*/ 2147483646 w 106"/>
                <a:gd name="T13" fmla="*/ 2147483646 h 74"/>
                <a:gd name="T14" fmla="*/ 2147483646 w 106"/>
                <a:gd name="T15" fmla="*/ 2147483646 h 74"/>
                <a:gd name="T16" fmla="*/ 2147483646 w 106"/>
                <a:gd name="T17" fmla="*/ 2147483646 h 74"/>
                <a:gd name="T18" fmla="*/ 0 w 106"/>
                <a:gd name="T19" fmla="*/ 2147483646 h 74"/>
                <a:gd name="T20" fmla="*/ 2147483646 w 106"/>
                <a:gd name="T21" fmla="*/ 2147483646 h 74"/>
                <a:gd name="T22" fmla="*/ 2147483646 w 106"/>
                <a:gd name="T23" fmla="*/ 2147483646 h 74"/>
                <a:gd name="T24" fmla="*/ 2147483646 w 106"/>
                <a:gd name="T25" fmla="*/ 2147483646 h 74"/>
                <a:gd name="T26" fmla="*/ 2147483646 w 106"/>
                <a:gd name="T27" fmla="*/ 2147483646 h 74"/>
                <a:gd name="T28" fmla="*/ 2147483646 w 106"/>
                <a:gd name="T29" fmla="*/ 2147483646 h 74"/>
                <a:gd name="T30" fmla="*/ 2147483646 w 106"/>
                <a:gd name="T31" fmla="*/ 2147483646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6" h="74">
                  <a:moveTo>
                    <a:pt x="98" y="52"/>
                  </a:moveTo>
                  <a:lnTo>
                    <a:pt x="106" y="40"/>
                  </a:lnTo>
                  <a:lnTo>
                    <a:pt x="106" y="18"/>
                  </a:lnTo>
                  <a:lnTo>
                    <a:pt x="98" y="6"/>
                  </a:lnTo>
                  <a:lnTo>
                    <a:pt x="82" y="12"/>
                  </a:lnTo>
                  <a:lnTo>
                    <a:pt x="82" y="0"/>
                  </a:lnTo>
                  <a:lnTo>
                    <a:pt x="60" y="18"/>
                  </a:lnTo>
                  <a:lnTo>
                    <a:pt x="30" y="34"/>
                  </a:lnTo>
                  <a:lnTo>
                    <a:pt x="22" y="40"/>
                  </a:lnTo>
                  <a:lnTo>
                    <a:pt x="0" y="46"/>
                  </a:lnTo>
                  <a:lnTo>
                    <a:pt x="14" y="52"/>
                  </a:lnTo>
                  <a:lnTo>
                    <a:pt x="36" y="58"/>
                  </a:lnTo>
                  <a:lnTo>
                    <a:pt x="30" y="74"/>
                  </a:lnTo>
                  <a:lnTo>
                    <a:pt x="74" y="74"/>
                  </a:lnTo>
                  <a:lnTo>
                    <a:pt x="82" y="70"/>
                  </a:lnTo>
                  <a:lnTo>
                    <a:pt x="98" y="5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8" name="Freeform 53"/>
            <p:cNvSpPr>
              <a:spLocks noChangeArrowheads="1"/>
            </p:cNvSpPr>
            <p:nvPr/>
          </p:nvSpPr>
          <p:spPr bwMode="auto">
            <a:xfrm>
              <a:off x="5945150" y="2513563"/>
              <a:ext cx="32103" cy="64197"/>
            </a:xfrm>
            <a:custGeom>
              <a:avLst/>
              <a:gdLst>
                <a:gd name="T0" fmla="*/ 2147483646 w 14"/>
                <a:gd name="T1" fmla="*/ 2147483646 h 18"/>
                <a:gd name="T2" fmla="*/ 2147483646 w 14"/>
                <a:gd name="T3" fmla="*/ 2147483646 h 18"/>
                <a:gd name="T4" fmla="*/ 2147483646 w 14"/>
                <a:gd name="T5" fmla="*/ 0 h 18"/>
                <a:gd name="T6" fmla="*/ 0 w 14"/>
                <a:gd name="T7" fmla="*/ 2147483646 h 18"/>
                <a:gd name="T8" fmla="*/ 2147483646 w 14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8">
                  <a:moveTo>
                    <a:pt x="8" y="18"/>
                  </a:moveTo>
                  <a:lnTo>
                    <a:pt x="8" y="12"/>
                  </a:lnTo>
                  <a:lnTo>
                    <a:pt x="14" y="0"/>
                  </a:lnTo>
                  <a:lnTo>
                    <a:pt x="0" y="12"/>
                  </a:lnTo>
                  <a:lnTo>
                    <a:pt x="8" y="18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9" name="Freeform 54"/>
            <p:cNvSpPr>
              <a:spLocks noChangeArrowheads="1"/>
            </p:cNvSpPr>
            <p:nvPr/>
          </p:nvSpPr>
          <p:spPr bwMode="auto">
            <a:xfrm>
              <a:off x="2413867" y="899994"/>
              <a:ext cx="12347" cy="20987"/>
            </a:xfrm>
            <a:custGeom>
              <a:avLst/>
              <a:gdLst>
                <a:gd name="T0" fmla="*/ 2147483646 w 6"/>
                <a:gd name="T1" fmla="*/ 0 h 6"/>
                <a:gd name="T2" fmla="*/ 0 w 6"/>
                <a:gd name="T3" fmla="*/ 2147483646 h 6"/>
                <a:gd name="T4" fmla="*/ 2147483646 w 6"/>
                <a:gd name="T5" fmla="*/ 2147483646 h 6"/>
                <a:gd name="T6" fmla="*/ 2147483646 w 6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0" y="4"/>
                  </a:lnTo>
                  <a:lnTo>
                    <a:pt x="6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0" name="Freeform 55"/>
            <p:cNvSpPr>
              <a:spLocks noChangeArrowheads="1"/>
            </p:cNvSpPr>
            <p:nvPr/>
          </p:nvSpPr>
          <p:spPr bwMode="auto">
            <a:xfrm>
              <a:off x="2066912" y="1241967"/>
              <a:ext cx="153105" cy="86419"/>
            </a:xfrm>
            <a:custGeom>
              <a:avLst/>
              <a:gdLst>
                <a:gd name="T0" fmla="*/ 2147483646 w 68"/>
                <a:gd name="T1" fmla="*/ 2147483646 h 24"/>
                <a:gd name="T2" fmla="*/ 2147483646 w 68"/>
                <a:gd name="T3" fmla="*/ 2147483646 h 24"/>
                <a:gd name="T4" fmla="*/ 2147483646 w 68"/>
                <a:gd name="T5" fmla="*/ 0 h 24"/>
                <a:gd name="T6" fmla="*/ 2147483646 w 68"/>
                <a:gd name="T7" fmla="*/ 0 h 24"/>
                <a:gd name="T8" fmla="*/ 2147483646 w 68"/>
                <a:gd name="T9" fmla="*/ 2147483646 h 24"/>
                <a:gd name="T10" fmla="*/ 0 w 68"/>
                <a:gd name="T11" fmla="*/ 2147483646 h 24"/>
                <a:gd name="T12" fmla="*/ 0 w 68"/>
                <a:gd name="T13" fmla="*/ 2147483646 h 24"/>
                <a:gd name="T14" fmla="*/ 2147483646 w 68"/>
                <a:gd name="T15" fmla="*/ 2147483646 h 24"/>
                <a:gd name="T16" fmla="*/ 2147483646 w 68"/>
                <a:gd name="T17" fmla="*/ 2147483646 h 24"/>
                <a:gd name="T18" fmla="*/ 2147483646 w 68"/>
                <a:gd name="T19" fmla="*/ 2147483646 h 24"/>
                <a:gd name="T20" fmla="*/ 2147483646 w 68"/>
                <a:gd name="T21" fmla="*/ 2147483646 h 24"/>
                <a:gd name="T22" fmla="*/ 2147483646 w 68"/>
                <a:gd name="T23" fmla="*/ 2147483646 h 24"/>
                <a:gd name="T24" fmla="*/ 2147483646 w 68"/>
                <a:gd name="T25" fmla="*/ 2147483646 h 24"/>
                <a:gd name="T26" fmla="*/ 2147483646 w 68"/>
                <a:gd name="T27" fmla="*/ 2147483646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8" h="24">
                  <a:moveTo>
                    <a:pt x="38" y="8"/>
                  </a:moveTo>
                  <a:lnTo>
                    <a:pt x="38" y="6"/>
                  </a:lnTo>
                  <a:lnTo>
                    <a:pt x="38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2" y="18"/>
                  </a:lnTo>
                  <a:lnTo>
                    <a:pt x="38" y="24"/>
                  </a:lnTo>
                  <a:lnTo>
                    <a:pt x="54" y="24"/>
                  </a:lnTo>
                  <a:lnTo>
                    <a:pt x="68" y="18"/>
                  </a:lnTo>
                  <a:lnTo>
                    <a:pt x="44" y="12"/>
                  </a:lnTo>
                  <a:lnTo>
                    <a:pt x="54" y="2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1" name="Freeform 56"/>
            <p:cNvSpPr>
              <a:spLocks noChangeArrowheads="1"/>
            </p:cNvSpPr>
            <p:nvPr/>
          </p:nvSpPr>
          <p:spPr bwMode="auto">
            <a:xfrm>
              <a:off x="1932328" y="0"/>
              <a:ext cx="1142111" cy="913574"/>
            </a:xfrm>
            <a:custGeom>
              <a:avLst/>
              <a:gdLst>
                <a:gd name="T0" fmla="*/ 2147483646 w 508"/>
                <a:gd name="T1" fmla="*/ 2147483646 h 256"/>
                <a:gd name="T2" fmla="*/ 2147483646 w 508"/>
                <a:gd name="T3" fmla="*/ 2147483646 h 256"/>
                <a:gd name="T4" fmla="*/ 2147483646 w 508"/>
                <a:gd name="T5" fmla="*/ 2147483646 h 256"/>
                <a:gd name="T6" fmla="*/ 2147483646 w 508"/>
                <a:gd name="T7" fmla="*/ 2147483646 h 256"/>
                <a:gd name="T8" fmla="*/ 2147483646 w 508"/>
                <a:gd name="T9" fmla="*/ 2147483646 h 256"/>
                <a:gd name="T10" fmla="*/ 2147483646 w 508"/>
                <a:gd name="T11" fmla="*/ 2147483646 h 256"/>
                <a:gd name="T12" fmla="*/ 2147483646 w 508"/>
                <a:gd name="T13" fmla="*/ 2147483646 h 256"/>
                <a:gd name="T14" fmla="*/ 2147483646 w 508"/>
                <a:gd name="T15" fmla="*/ 2147483646 h 256"/>
                <a:gd name="T16" fmla="*/ 2147483646 w 508"/>
                <a:gd name="T17" fmla="*/ 2147483646 h 256"/>
                <a:gd name="T18" fmla="*/ 2147483646 w 508"/>
                <a:gd name="T19" fmla="*/ 2147483646 h 256"/>
                <a:gd name="T20" fmla="*/ 2147483646 w 508"/>
                <a:gd name="T21" fmla="*/ 2147483646 h 256"/>
                <a:gd name="T22" fmla="*/ 2147483646 w 508"/>
                <a:gd name="T23" fmla="*/ 2147483646 h 256"/>
                <a:gd name="T24" fmla="*/ 2147483646 w 508"/>
                <a:gd name="T25" fmla="*/ 2147483646 h 256"/>
                <a:gd name="T26" fmla="*/ 2147483646 w 508"/>
                <a:gd name="T27" fmla="*/ 2147483646 h 256"/>
                <a:gd name="T28" fmla="*/ 2147483646 w 508"/>
                <a:gd name="T29" fmla="*/ 0 h 256"/>
                <a:gd name="T30" fmla="*/ 2147483646 w 508"/>
                <a:gd name="T31" fmla="*/ 2147483646 h 256"/>
                <a:gd name="T32" fmla="*/ 2147483646 w 508"/>
                <a:gd name="T33" fmla="*/ 0 h 256"/>
                <a:gd name="T34" fmla="*/ 2147483646 w 508"/>
                <a:gd name="T35" fmla="*/ 2147483646 h 256"/>
                <a:gd name="T36" fmla="*/ 2147483646 w 508"/>
                <a:gd name="T37" fmla="*/ 2147483646 h 256"/>
                <a:gd name="T38" fmla="*/ 2147483646 w 508"/>
                <a:gd name="T39" fmla="*/ 2147483646 h 256"/>
                <a:gd name="T40" fmla="*/ 2147483646 w 508"/>
                <a:gd name="T41" fmla="*/ 2147483646 h 256"/>
                <a:gd name="T42" fmla="*/ 2147483646 w 508"/>
                <a:gd name="T43" fmla="*/ 2147483646 h 256"/>
                <a:gd name="T44" fmla="*/ 2147483646 w 508"/>
                <a:gd name="T45" fmla="*/ 2147483646 h 256"/>
                <a:gd name="T46" fmla="*/ 0 w 508"/>
                <a:gd name="T47" fmla="*/ 2147483646 h 256"/>
                <a:gd name="T48" fmla="*/ 2147483646 w 508"/>
                <a:gd name="T49" fmla="*/ 2147483646 h 256"/>
                <a:gd name="T50" fmla="*/ 2147483646 w 508"/>
                <a:gd name="T51" fmla="*/ 2147483646 h 256"/>
                <a:gd name="T52" fmla="*/ 2147483646 w 508"/>
                <a:gd name="T53" fmla="*/ 2147483646 h 256"/>
                <a:gd name="T54" fmla="*/ 2147483646 w 508"/>
                <a:gd name="T55" fmla="*/ 2147483646 h 256"/>
                <a:gd name="T56" fmla="*/ 2147483646 w 508"/>
                <a:gd name="T57" fmla="*/ 2147483646 h 256"/>
                <a:gd name="T58" fmla="*/ 2147483646 w 508"/>
                <a:gd name="T59" fmla="*/ 2147483646 h 256"/>
                <a:gd name="T60" fmla="*/ 2147483646 w 508"/>
                <a:gd name="T61" fmla="*/ 2147483646 h 256"/>
                <a:gd name="T62" fmla="*/ 2147483646 w 508"/>
                <a:gd name="T63" fmla="*/ 2147483646 h 256"/>
                <a:gd name="T64" fmla="*/ 2147483646 w 508"/>
                <a:gd name="T65" fmla="*/ 2147483646 h 256"/>
                <a:gd name="T66" fmla="*/ 2147483646 w 508"/>
                <a:gd name="T67" fmla="*/ 2147483646 h 256"/>
                <a:gd name="T68" fmla="*/ 2147483646 w 508"/>
                <a:gd name="T69" fmla="*/ 2147483646 h 256"/>
                <a:gd name="T70" fmla="*/ 2147483646 w 508"/>
                <a:gd name="T71" fmla="*/ 2147483646 h 256"/>
                <a:gd name="T72" fmla="*/ 2147483646 w 508"/>
                <a:gd name="T73" fmla="*/ 2147483646 h 256"/>
                <a:gd name="T74" fmla="*/ 2147483646 w 508"/>
                <a:gd name="T75" fmla="*/ 2147483646 h 256"/>
                <a:gd name="T76" fmla="*/ 2147483646 w 508"/>
                <a:gd name="T77" fmla="*/ 2147483646 h 256"/>
                <a:gd name="T78" fmla="*/ 2147483646 w 508"/>
                <a:gd name="T79" fmla="*/ 2147483646 h 256"/>
                <a:gd name="T80" fmla="*/ 2147483646 w 508"/>
                <a:gd name="T81" fmla="*/ 2147483646 h 25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508" h="256">
                  <a:moveTo>
                    <a:pt x="388" y="150"/>
                  </a:moveTo>
                  <a:lnTo>
                    <a:pt x="410" y="154"/>
                  </a:lnTo>
                  <a:lnTo>
                    <a:pt x="424" y="154"/>
                  </a:lnTo>
                  <a:lnTo>
                    <a:pt x="418" y="150"/>
                  </a:lnTo>
                  <a:lnTo>
                    <a:pt x="402" y="138"/>
                  </a:lnTo>
                  <a:lnTo>
                    <a:pt x="388" y="132"/>
                  </a:lnTo>
                  <a:lnTo>
                    <a:pt x="410" y="132"/>
                  </a:lnTo>
                  <a:lnTo>
                    <a:pt x="410" y="120"/>
                  </a:lnTo>
                  <a:lnTo>
                    <a:pt x="424" y="120"/>
                  </a:lnTo>
                  <a:lnTo>
                    <a:pt x="448" y="108"/>
                  </a:lnTo>
                  <a:lnTo>
                    <a:pt x="424" y="98"/>
                  </a:lnTo>
                  <a:lnTo>
                    <a:pt x="448" y="104"/>
                  </a:lnTo>
                  <a:lnTo>
                    <a:pt x="432" y="92"/>
                  </a:lnTo>
                  <a:lnTo>
                    <a:pt x="432" y="86"/>
                  </a:lnTo>
                  <a:lnTo>
                    <a:pt x="462" y="80"/>
                  </a:lnTo>
                  <a:lnTo>
                    <a:pt x="448" y="80"/>
                  </a:lnTo>
                  <a:lnTo>
                    <a:pt x="432" y="74"/>
                  </a:lnTo>
                  <a:lnTo>
                    <a:pt x="440" y="58"/>
                  </a:lnTo>
                  <a:lnTo>
                    <a:pt x="462" y="40"/>
                  </a:lnTo>
                  <a:lnTo>
                    <a:pt x="486" y="34"/>
                  </a:lnTo>
                  <a:lnTo>
                    <a:pt x="508" y="22"/>
                  </a:lnTo>
                  <a:lnTo>
                    <a:pt x="448" y="22"/>
                  </a:lnTo>
                  <a:lnTo>
                    <a:pt x="424" y="34"/>
                  </a:lnTo>
                  <a:lnTo>
                    <a:pt x="402" y="34"/>
                  </a:lnTo>
                  <a:lnTo>
                    <a:pt x="424" y="22"/>
                  </a:lnTo>
                  <a:lnTo>
                    <a:pt x="394" y="28"/>
                  </a:lnTo>
                  <a:lnTo>
                    <a:pt x="424" y="12"/>
                  </a:lnTo>
                  <a:lnTo>
                    <a:pt x="410" y="12"/>
                  </a:lnTo>
                  <a:lnTo>
                    <a:pt x="388" y="6"/>
                  </a:lnTo>
                  <a:lnTo>
                    <a:pt x="364" y="0"/>
                  </a:lnTo>
                  <a:lnTo>
                    <a:pt x="296" y="0"/>
                  </a:lnTo>
                  <a:lnTo>
                    <a:pt x="272" y="6"/>
                  </a:lnTo>
                  <a:lnTo>
                    <a:pt x="258" y="6"/>
                  </a:lnTo>
                  <a:lnTo>
                    <a:pt x="242" y="0"/>
                  </a:lnTo>
                  <a:lnTo>
                    <a:pt x="212" y="12"/>
                  </a:lnTo>
                  <a:lnTo>
                    <a:pt x="226" y="22"/>
                  </a:lnTo>
                  <a:lnTo>
                    <a:pt x="212" y="22"/>
                  </a:lnTo>
                  <a:lnTo>
                    <a:pt x="196" y="16"/>
                  </a:lnTo>
                  <a:lnTo>
                    <a:pt x="174" y="22"/>
                  </a:lnTo>
                  <a:lnTo>
                    <a:pt x="150" y="16"/>
                  </a:lnTo>
                  <a:lnTo>
                    <a:pt x="120" y="22"/>
                  </a:lnTo>
                  <a:lnTo>
                    <a:pt x="104" y="28"/>
                  </a:lnTo>
                  <a:lnTo>
                    <a:pt x="74" y="28"/>
                  </a:lnTo>
                  <a:lnTo>
                    <a:pt x="60" y="40"/>
                  </a:lnTo>
                  <a:lnTo>
                    <a:pt x="60" y="52"/>
                  </a:lnTo>
                  <a:lnTo>
                    <a:pt x="44" y="52"/>
                  </a:lnTo>
                  <a:lnTo>
                    <a:pt x="22" y="58"/>
                  </a:lnTo>
                  <a:lnTo>
                    <a:pt x="0" y="58"/>
                  </a:lnTo>
                  <a:lnTo>
                    <a:pt x="0" y="74"/>
                  </a:lnTo>
                  <a:lnTo>
                    <a:pt x="22" y="74"/>
                  </a:lnTo>
                  <a:lnTo>
                    <a:pt x="0" y="86"/>
                  </a:lnTo>
                  <a:lnTo>
                    <a:pt x="14" y="92"/>
                  </a:lnTo>
                  <a:lnTo>
                    <a:pt x="38" y="86"/>
                  </a:lnTo>
                  <a:lnTo>
                    <a:pt x="74" y="82"/>
                  </a:lnTo>
                  <a:lnTo>
                    <a:pt x="104" y="92"/>
                  </a:lnTo>
                  <a:lnTo>
                    <a:pt x="128" y="108"/>
                  </a:lnTo>
                  <a:lnTo>
                    <a:pt x="128" y="144"/>
                  </a:lnTo>
                  <a:lnTo>
                    <a:pt x="136" y="138"/>
                  </a:lnTo>
                  <a:lnTo>
                    <a:pt x="158" y="150"/>
                  </a:lnTo>
                  <a:lnTo>
                    <a:pt x="158" y="160"/>
                  </a:lnTo>
                  <a:lnTo>
                    <a:pt x="150" y="166"/>
                  </a:lnTo>
                  <a:lnTo>
                    <a:pt x="144" y="178"/>
                  </a:lnTo>
                  <a:lnTo>
                    <a:pt x="128" y="194"/>
                  </a:lnTo>
                  <a:lnTo>
                    <a:pt x="150" y="212"/>
                  </a:lnTo>
                  <a:lnTo>
                    <a:pt x="150" y="224"/>
                  </a:lnTo>
                  <a:lnTo>
                    <a:pt x="166" y="246"/>
                  </a:lnTo>
                  <a:lnTo>
                    <a:pt x="188" y="252"/>
                  </a:lnTo>
                  <a:lnTo>
                    <a:pt x="204" y="252"/>
                  </a:lnTo>
                  <a:lnTo>
                    <a:pt x="212" y="256"/>
                  </a:lnTo>
                  <a:lnTo>
                    <a:pt x="220" y="246"/>
                  </a:lnTo>
                  <a:lnTo>
                    <a:pt x="234" y="246"/>
                  </a:lnTo>
                  <a:lnTo>
                    <a:pt x="242" y="230"/>
                  </a:lnTo>
                  <a:lnTo>
                    <a:pt x="242" y="218"/>
                  </a:lnTo>
                  <a:lnTo>
                    <a:pt x="258" y="218"/>
                  </a:lnTo>
                  <a:lnTo>
                    <a:pt x="242" y="206"/>
                  </a:lnTo>
                  <a:lnTo>
                    <a:pt x="258" y="206"/>
                  </a:lnTo>
                  <a:lnTo>
                    <a:pt x="272" y="200"/>
                  </a:lnTo>
                  <a:lnTo>
                    <a:pt x="296" y="194"/>
                  </a:lnTo>
                  <a:lnTo>
                    <a:pt x="326" y="172"/>
                  </a:lnTo>
                  <a:lnTo>
                    <a:pt x="356" y="172"/>
                  </a:lnTo>
                  <a:lnTo>
                    <a:pt x="378" y="166"/>
                  </a:lnTo>
                  <a:lnTo>
                    <a:pt x="410" y="160"/>
                  </a:lnTo>
                  <a:lnTo>
                    <a:pt x="388" y="15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2" name="Freeform 57"/>
            <p:cNvSpPr>
              <a:spLocks noChangeArrowheads="1"/>
            </p:cNvSpPr>
            <p:nvPr/>
          </p:nvSpPr>
          <p:spPr bwMode="auto">
            <a:xfrm>
              <a:off x="2408928" y="913574"/>
              <a:ext cx="4939" cy="7407"/>
            </a:xfrm>
            <a:custGeom>
              <a:avLst/>
              <a:gdLst>
                <a:gd name="T0" fmla="*/ 2147483646 w 2"/>
                <a:gd name="T1" fmla="*/ 0 h 2"/>
                <a:gd name="T2" fmla="*/ 0 w 2"/>
                <a:gd name="T3" fmla="*/ 0 h 2"/>
                <a:gd name="T4" fmla="*/ 0 w 2"/>
                <a:gd name="T5" fmla="*/ 2147483646 h 2"/>
                <a:gd name="T6" fmla="*/ 2147483646 w 2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3" name="Freeform 58"/>
            <p:cNvSpPr>
              <a:spLocks noChangeArrowheads="1"/>
            </p:cNvSpPr>
            <p:nvPr/>
          </p:nvSpPr>
          <p:spPr bwMode="auto">
            <a:xfrm>
              <a:off x="6183450" y="964191"/>
              <a:ext cx="409925" cy="649378"/>
            </a:xfrm>
            <a:custGeom>
              <a:avLst/>
              <a:gdLst>
                <a:gd name="T0" fmla="*/ 2147483646 w 182"/>
                <a:gd name="T1" fmla="*/ 2147483646 h 182"/>
                <a:gd name="T2" fmla="*/ 2147483646 w 182"/>
                <a:gd name="T3" fmla="*/ 2147483646 h 182"/>
                <a:gd name="T4" fmla="*/ 2147483646 w 182"/>
                <a:gd name="T5" fmla="*/ 2147483646 h 182"/>
                <a:gd name="T6" fmla="*/ 2147483646 w 182"/>
                <a:gd name="T7" fmla="*/ 2147483646 h 182"/>
                <a:gd name="T8" fmla="*/ 2147483646 w 182"/>
                <a:gd name="T9" fmla="*/ 2147483646 h 182"/>
                <a:gd name="T10" fmla="*/ 0 w 182"/>
                <a:gd name="T11" fmla="*/ 2147483646 h 182"/>
                <a:gd name="T12" fmla="*/ 2147483646 w 182"/>
                <a:gd name="T13" fmla="*/ 2147483646 h 182"/>
                <a:gd name="T14" fmla="*/ 2147483646 w 182"/>
                <a:gd name="T15" fmla="*/ 2147483646 h 182"/>
                <a:gd name="T16" fmla="*/ 2147483646 w 182"/>
                <a:gd name="T17" fmla="*/ 2147483646 h 182"/>
                <a:gd name="T18" fmla="*/ 2147483646 w 182"/>
                <a:gd name="T19" fmla="*/ 2147483646 h 182"/>
                <a:gd name="T20" fmla="*/ 2147483646 w 182"/>
                <a:gd name="T21" fmla="*/ 2147483646 h 182"/>
                <a:gd name="T22" fmla="*/ 2147483646 w 182"/>
                <a:gd name="T23" fmla="*/ 2147483646 h 182"/>
                <a:gd name="T24" fmla="*/ 2147483646 w 182"/>
                <a:gd name="T25" fmla="*/ 2147483646 h 182"/>
                <a:gd name="T26" fmla="*/ 2147483646 w 182"/>
                <a:gd name="T27" fmla="*/ 2147483646 h 182"/>
                <a:gd name="T28" fmla="*/ 2147483646 w 182"/>
                <a:gd name="T29" fmla="*/ 2147483646 h 182"/>
                <a:gd name="T30" fmla="*/ 2147483646 w 182"/>
                <a:gd name="T31" fmla="*/ 2147483646 h 182"/>
                <a:gd name="T32" fmla="*/ 2147483646 w 182"/>
                <a:gd name="T33" fmla="*/ 2147483646 h 182"/>
                <a:gd name="T34" fmla="*/ 2147483646 w 182"/>
                <a:gd name="T35" fmla="*/ 2147483646 h 182"/>
                <a:gd name="T36" fmla="*/ 2147483646 w 182"/>
                <a:gd name="T37" fmla="*/ 2147483646 h 182"/>
                <a:gd name="T38" fmla="*/ 2147483646 w 182"/>
                <a:gd name="T39" fmla="*/ 2147483646 h 182"/>
                <a:gd name="T40" fmla="*/ 2147483646 w 182"/>
                <a:gd name="T41" fmla="*/ 2147483646 h 182"/>
                <a:gd name="T42" fmla="*/ 2147483646 w 182"/>
                <a:gd name="T43" fmla="*/ 2147483646 h 182"/>
                <a:gd name="T44" fmla="*/ 2147483646 w 182"/>
                <a:gd name="T45" fmla="*/ 2147483646 h 182"/>
                <a:gd name="T46" fmla="*/ 2147483646 w 182"/>
                <a:gd name="T47" fmla="*/ 2147483646 h 182"/>
                <a:gd name="T48" fmla="*/ 2147483646 w 182"/>
                <a:gd name="T49" fmla="*/ 2147483646 h 182"/>
                <a:gd name="T50" fmla="*/ 2147483646 w 182"/>
                <a:gd name="T51" fmla="*/ 2147483646 h 182"/>
                <a:gd name="T52" fmla="*/ 2147483646 w 182"/>
                <a:gd name="T53" fmla="*/ 2147483646 h 182"/>
                <a:gd name="T54" fmla="*/ 2147483646 w 182"/>
                <a:gd name="T55" fmla="*/ 2147483646 h 182"/>
                <a:gd name="T56" fmla="*/ 2147483646 w 182"/>
                <a:gd name="T57" fmla="*/ 2147483646 h 182"/>
                <a:gd name="T58" fmla="*/ 2147483646 w 182"/>
                <a:gd name="T59" fmla="*/ 2147483646 h 182"/>
                <a:gd name="T60" fmla="*/ 2147483646 w 182"/>
                <a:gd name="T61" fmla="*/ 2147483646 h 182"/>
                <a:gd name="T62" fmla="*/ 2147483646 w 182"/>
                <a:gd name="T63" fmla="*/ 2147483646 h 182"/>
                <a:gd name="T64" fmla="*/ 2147483646 w 182"/>
                <a:gd name="T65" fmla="*/ 2147483646 h 182"/>
                <a:gd name="T66" fmla="*/ 2147483646 w 182"/>
                <a:gd name="T67" fmla="*/ 0 h 182"/>
                <a:gd name="T68" fmla="*/ 2147483646 w 182"/>
                <a:gd name="T69" fmla="*/ 2147483646 h 182"/>
                <a:gd name="T70" fmla="*/ 2147483646 w 182"/>
                <a:gd name="T71" fmla="*/ 2147483646 h 182"/>
                <a:gd name="T72" fmla="*/ 2147483646 w 182"/>
                <a:gd name="T73" fmla="*/ 2147483646 h 182"/>
                <a:gd name="T74" fmla="*/ 2147483646 w 182"/>
                <a:gd name="T75" fmla="*/ 2147483646 h 182"/>
                <a:gd name="T76" fmla="*/ 2147483646 w 182"/>
                <a:gd name="T77" fmla="*/ 2147483646 h 182"/>
                <a:gd name="T78" fmla="*/ 2147483646 w 182"/>
                <a:gd name="T79" fmla="*/ 2147483646 h 182"/>
                <a:gd name="T80" fmla="*/ 2147483646 w 182"/>
                <a:gd name="T81" fmla="*/ 2147483646 h 182"/>
                <a:gd name="T82" fmla="*/ 2147483646 w 182"/>
                <a:gd name="T83" fmla="*/ 2147483646 h 182"/>
                <a:gd name="T84" fmla="*/ 2147483646 w 182"/>
                <a:gd name="T85" fmla="*/ 2147483646 h 182"/>
                <a:gd name="T86" fmla="*/ 2147483646 w 182"/>
                <a:gd name="T87" fmla="*/ 2147483646 h 182"/>
                <a:gd name="T88" fmla="*/ 2147483646 w 182"/>
                <a:gd name="T89" fmla="*/ 2147483646 h 182"/>
                <a:gd name="T90" fmla="*/ 2147483646 w 182"/>
                <a:gd name="T91" fmla="*/ 2147483646 h 1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82" h="182">
                  <a:moveTo>
                    <a:pt x="114" y="142"/>
                  </a:moveTo>
                  <a:lnTo>
                    <a:pt x="92" y="142"/>
                  </a:lnTo>
                  <a:lnTo>
                    <a:pt x="76" y="154"/>
                  </a:lnTo>
                  <a:lnTo>
                    <a:pt x="46" y="160"/>
                  </a:lnTo>
                  <a:lnTo>
                    <a:pt x="22" y="166"/>
                  </a:lnTo>
                  <a:lnTo>
                    <a:pt x="0" y="182"/>
                  </a:lnTo>
                  <a:lnTo>
                    <a:pt x="22" y="182"/>
                  </a:lnTo>
                  <a:lnTo>
                    <a:pt x="22" y="170"/>
                  </a:lnTo>
                  <a:lnTo>
                    <a:pt x="46" y="166"/>
                  </a:lnTo>
                  <a:lnTo>
                    <a:pt x="92" y="166"/>
                  </a:lnTo>
                  <a:lnTo>
                    <a:pt x="114" y="160"/>
                  </a:lnTo>
                  <a:lnTo>
                    <a:pt x="136" y="154"/>
                  </a:lnTo>
                  <a:lnTo>
                    <a:pt x="152" y="154"/>
                  </a:lnTo>
                  <a:lnTo>
                    <a:pt x="158" y="142"/>
                  </a:lnTo>
                  <a:lnTo>
                    <a:pt x="136" y="132"/>
                  </a:lnTo>
                  <a:lnTo>
                    <a:pt x="158" y="126"/>
                  </a:lnTo>
                  <a:lnTo>
                    <a:pt x="144" y="120"/>
                  </a:lnTo>
                  <a:lnTo>
                    <a:pt x="130" y="114"/>
                  </a:lnTo>
                  <a:lnTo>
                    <a:pt x="124" y="114"/>
                  </a:lnTo>
                  <a:lnTo>
                    <a:pt x="136" y="108"/>
                  </a:lnTo>
                  <a:lnTo>
                    <a:pt x="136" y="96"/>
                  </a:lnTo>
                  <a:lnTo>
                    <a:pt x="152" y="102"/>
                  </a:lnTo>
                  <a:lnTo>
                    <a:pt x="168" y="96"/>
                  </a:lnTo>
                  <a:lnTo>
                    <a:pt x="182" y="90"/>
                  </a:lnTo>
                  <a:lnTo>
                    <a:pt x="158" y="90"/>
                  </a:lnTo>
                  <a:lnTo>
                    <a:pt x="136" y="86"/>
                  </a:lnTo>
                  <a:lnTo>
                    <a:pt x="130" y="74"/>
                  </a:lnTo>
                  <a:lnTo>
                    <a:pt x="136" y="68"/>
                  </a:lnTo>
                  <a:lnTo>
                    <a:pt x="122" y="62"/>
                  </a:lnTo>
                  <a:lnTo>
                    <a:pt x="130" y="46"/>
                  </a:lnTo>
                  <a:lnTo>
                    <a:pt x="144" y="46"/>
                  </a:lnTo>
                  <a:lnTo>
                    <a:pt x="122" y="28"/>
                  </a:lnTo>
                  <a:lnTo>
                    <a:pt x="98" y="16"/>
                  </a:lnTo>
                  <a:lnTo>
                    <a:pt x="92" y="0"/>
                  </a:lnTo>
                  <a:lnTo>
                    <a:pt x="84" y="6"/>
                  </a:lnTo>
                  <a:lnTo>
                    <a:pt x="84" y="16"/>
                  </a:lnTo>
                  <a:lnTo>
                    <a:pt x="98" y="34"/>
                  </a:lnTo>
                  <a:lnTo>
                    <a:pt x="114" y="52"/>
                  </a:lnTo>
                  <a:lnTo>
                    <a:pt x="106" y="68"/>
                  </a:lnTo>
                  <a:lnTo>
                    <a:pt x="114" y="80"/>
                  </a:lnTo>
                  <a:lnTo>
                    <a:pt x="122" y="90"/>
                  </a:lnTo>
                  <a:lnTo>
                    <a:pt x="106" y="102"/>
                  </a:lnTo>
                  <a:lnTo>
                    <a:pt x="114" y="120"/>
                  </a:lnTo>
                  <a:lnTo>
                    <a:pt x="122" y="116"/>
                  </a:lnTo>
                  <a:lnTo>
                    <a:pt x="122" y="132"/>
                  </a:lnTo>
                  <a:lnTo>
                    <a:pt x="114" y="14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4" name="Freeform 59"/>
            <p:cNvSpPr>
              <a:spLocks noChangeArrowheads="1"/>
            </p:cNvSpPr>
            <p:nvPr/>
          </p:nvSpPr>
          <p:spPr bwMode="auto">
            <a:xfrm>
              <a:off x="0" y="535799"/>
              <a:ext cx="2611421" cy="3555531"/>
            </a:xfrm>
            <a:custGeom>
              <a:avLst/>
              <a:gdLst>
                <a:gd name="T0" fmla="*/ 2147483646 w 1162"/>
                <a:gd name="T1" fmla="*/ 2147483646 h 996"/>
                <a:gd name="T2" fmla="*/ 2147483646 w 1162"/>
                <a:gd name="T3" fmla="*/ 2147483646 h 996"/>
                <a:gd name="T4" fmla="*/ 2147483646 w 1162"/>
                <a:gd name="T5" fmla="*/ 2147483646 h 996"/>
                <a:gd name="T6" fmla="*/ 2147483646 w 1162"/>
                <a:gd name="T7" fmla="*/ 2147483646 h 996"/>
                <a:gd name="T8" fmla="*/ 2147483646 w 1162"/>
                <a:gd name="T9" fmla="*/ 2147483646 h 996"/>
                <a:gd name="T10" fmla="*/ 2147483646 w 1162"/>
                <a:gd name="T11" fmla="*/ 2147483646 h 996"/>
                <a:gd name="T12" fmla="*/ 2147483646 w 1162"/>
                <a:gd name="T13" fmla="*/ 2147483646 h 996"/>
                <a:gd name="T14" fmla="*/ 2147483646 w 1162"/>
                <a:gd name="T15" fmla="*/ 2147483646 h 996"/>
                <a:gd name="T16" fmla="*/ 2147483646 w 1162"/>
                <a:gd name="T17" fmla="*/ 2147483646 h 996"/>
                <a:gd name="T18" fmla="*/ 2147483646 w 1162"/>
                <a:gd name="T19" fmla="*/ 2147483646 h 996"/>
                <a:gd name="T20" fmla="*/ 2147483646 w 1162"/>
                <a:gd name="T21" fmla="*/ 2147483646 h 996"/>
                <a:gd name="T22" fmla="*/ 2147483646 w 1162"/>
                <a:gd name="T23" fmla="*/ 2147483646 h 996"/>
                <a:gd name="T24" fmla="*/ 2147483646 w 1162"/>
                <a:gd name="T25" fmla="*/ 2147483646 h 996"/>
                <a:gd name="T26" fmla="*/ 2147483646 w 1162"/>
                <a:gd name="T27" fmla="*/ 2147483646 h 996"/>
                <a:gd name="T28" fmla="*/ 2147483646 w 1162"/>
                <a:gd name="T29" fmla="*/ 2147483646 h 996"/>
                <a:gd name="T30" fmla="*/ 2147483646 w 1162"/>
                <a:gd name="T31" fmla="*/ 2147483646 h 996"/>
                <a:gd name="T32" fmla="*/ 2147483646 w 1162"/>
                <a:gd name="T33" fmla="*/ 2147483646 h 996"/>
                <a:gd name="T34" fmla="*/ 2147483646 w 1162"/>
                <a:gd name="T35" fmla="*/ 2147483646 h 996"/>
                <a:gd name="T36" fmla="*/ 2147483646 w 1162"/>
                <a:gd name="T37" fmla="*/ 2147483646 h 996"/>
                <a:gd name="T38" fmla="*/ 2147483646 w 1162"/>
                <a:gd name="T39" fmla="*/ 2147483646 h 996"/>
                <a:gd name="T40" fmla="*/ 2147483646 w 1162"/>
                <a:gd name="T41" fmla="*/ 2147483646 h 996"/>
                <a:gd name="T42" fmla="*/ 2147483646 w 1162"/>
                <a:gd name="T43" fmla="*/ 2147483646 h 996"/>
                <a:gd name="T44" fmla="*/ 2147483646 w 1162"/>
                <a:gd name="T45" fmla="*/ 2147483646 h 996"/>
                <a:gd name="T46" fmla="*/ 2147483646 w 1162"/>
                <a:gd name="T47" fmla="*/ 2147483646 h 996"/>
                <a:gd name="T48" fmla="*/ 2147483646 w 1162"/>
                <a:gd name="T49" fmla="*/ 2147483646 h 996"/>
                <a:gd name="T50" fmla="*/ 2147483646 w 1162"/>
                <a:gd name="T51" fmla="*/ 2147483646 h 996"/>
                <a:gd name="T52" fmla="*/ 2147483646 w 1162"/>
                <a:gd name="T53" fmla="*/ 2147483646 h 996"/>
                <a:gd name="T54" fmla="*/ 2147483646 w 1162"/>
                <a:gd name="T55" fmla="*/ 2147483646 h 996"/>
                <a:gd name="T56" fmla="*/ 2147483646 w 1162"/>
                <a:gd name="T57" fmla="*/ 2147483646 h 996"/>
                <a:gd name="T58" fmla="*/ 2147483646 w 1162"/>
                <a:gd name="T59" fmla="*/ 2147483646 h 996"/>
                <a:gd name="T60" fmla="*/ 2147483646 w 1162"/>
                <a:gd name="T61" fmla="*/ 2147483646 h 996"/>
                <a:gd name="T62" fmla="*/ 2147483646 w 1162"/>
                <a:gd name="T63" fmla="*/ 2147483646 h 996"/>
                <a:gd name="T64" fmla="*/ 2147483646 w 1162"/>
                <a:gd name="T65" fmla="*/ 2147483646 h 996"/>
                <a:gd name="T66" fmla="*/ 2147483646 w 1162"/>
                <a:gd name="T67" fmla="*/ 0 h 996"/>
                <a:gd name="T68" fmla="*/ 2147483646 w 1162"/>
                <a:gd name="T69" fmla="*/ 2147483646 h 996"/>
                <a:gd name="T70" fmla="*/ 2147483646 w 1162"/>
                <a:gd name="T71" fmla="*/ 2147483646 h 996"/>
                <a:gd name="T72" fmla="*/ 2147483646 w 1162"/>
                <a:gd name="T73" fmla="*/ 2147483646 h 996"/>
                <a:gd name="T74" fmla="*/ 2147483646 w 1162"/>
                <a:gd name="T75" fmla="*/ 2147483646 h 996"/>
                <a:gd name="T76" fmla="*/ 2147483646 w 1162"/>
                <a:gd name="T77" fmla="*/ 2147483646 h 996"/>
                <a:gd name="T78" fmla="*/ 2147483646 w 1162"/>
                <a:gd name="T79" fmla="*/ 2147483646 h 996"/>
                <a:gd name="T80" fmla="*/ 2147483646 w 1162"/>
                <a:gd name="T81" fmla="*/ 2147483646 h 996"/>
                <a:gd name="T82" fmla="*/ 2147483646 w 1162"/>
                <a:gd name="T83" fmla="*/ 2147483646 h 996"/>
                <a:gd name="T84" fmla="*/ 2147483646 w 1162"/>
                <a:gd name="T85" fmla="*/ 2147483646 h 996"/>
                <a:gd name="T86" fmla="*/ 2147483646 w 1162"/>
                <a:gd name="T87" fmla="*/ 2147483646 h 996"/>
                <a:gd name="T88" fmla="*/ 2147483646 w 1162"/>
                <a:gd name="T89" fmla="*/ 2147483646 h 996"/>
                <a:gd name="T90" fmla="*/ 2147483646 w 1162"/>
                <a:gd name="T91" fmla="*/ 2147483646 h 996"/>
                <a:gd name="T92" fmla="*/ 2147483646 w 1162"/>
                <a:gd name="T93" fmla="*/ 2147483646 h 996"/>
                <a:gd name="T94" fmla="*/ 2147483646 w 1162"/>
                <a:gd name="T95" fmla="*/ 2147483646 h 996"/>
                <a:gd name="T96" fmla="*/ 2147483646 w 1162"/>
                <a:gd name="T97" fmla="*/ 2147483646 h 996"/>
                <a:gd name="T98" fmla="*/ 2147483646 w 1162"/>
                <a:gd name="T99" fmla="*/ 2147483646 h 996"/>
                <a:gd name="T100" fmla="*/ 2147483646 w 1162"/>
                <a:gd name="T101" fmla="*/ 2147483646 h 996"/>
                <a:gd name="T102" fmla="*/ 2147483646 w 1162"/>
                <a:gd name="T103" fmla="*/ 2147483646 h 996"/>
                <a:gd name="T104" fmla="*/ 2147483646 w 1162"/>
                <a:gd name="T105" fmla="*/ 2147483646 h 996"/>
                <a:gd name="T106" fmla="*/ 2147483646 w 1162"/>
                <a:gd name="T107" fmla="*/ 2147483646 h 996"/>
                <a:gd name="T108" fmla="*/ 2147483646 w 1162"/>
                <a:gd name="T109" fmla="*/ 2147483646 h 996"/>
                <a:gd name="T110" fmla="*/ 2147483646 w 1162"/>
                <a:gd name="T111" fmla="*/ 2147483646 h 996"/>
                <a:gd name="T112" fmla="*/ 2147483646 w 1162"/>
                <a:gd name="T113" fmla="*/ 2147483646 h 996"/>
                <a:gd name="T114" fmla="*/ 2147483646 w 1162"/>
                <a:gd name="T115" fmla="*/ 2147483646 h 996"/>
                <a:gd name="T116" fmla="*/ 2147483646 w 1162"/>
                <a:gd name="T117" fmla="*/ 2147483646 h 996"/>
                <a:gd name="T118" fmla="*/ 2147483646 w 1162"/>
                <a:gd name="T119" fmla="*/ 2147483646 h 996"/>
                <a:gd name="T120" fmla="*/ 2147483646 w 1162"/>
                <a:gd name="T121" fmla="*/ 2147483646 h 99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62" h="996">
                  <a:moveTo>
                    <a:pt x="1126" y="596"/>
                  </a:moveTo>
                  <a:lnTo>
                    <a:pt x="1110" y="584"/>
                  </a:lnTo>
                  <a:lnTo>
                    <a:pt x="1064" y="584"/>
                  </a:lnTo>
                  <a:lnTo>
                    <a:pt x="1048" y="578"/>
                  </a:lnTo>
                  <a:lnTo>
                    <a:pt x="1026" y="584"/>
                  </a:lnTo>
                  <a:lnTo>
                    <a:pt x="1004" y="584"/>
                  </a:lnTo>
                  <a:lnTo>
                    <a:pt x="1018" y="572"/>
                  </a:lnTo>
                  <a:lnTo>
                    <a:pt x="1010" y="572"/>
                  </a:lnTo>
                  <a:lnTo>
                    <a:pt x="996" y="578"/>
                  </a:lnTo>
                  <a:lnTo>
                    <a:pt x="980" y="584"/>
                  </a:lnTo>
                  <a:lnTo>
                    <a:pt x="988" y="572"/>
                  </a:lnTo>
                  <a:lnTo>
                    <a:pt x="1004" y="572"/>
                  </a:lnTo>
                  <a:lnTo>
                    <a:pt x="1004" y="538"/>
                  </a:lnTo>
                  <a:lnTo>
                    <a:pt x="988" y="532"/>
                  </a:lnTo>
                  <a:lnTo>
                    <a:pt x="964" y="526"/>
                  </a:lnTo>
                  <a:lnTo>
                    <a:pt x="950" y="532"/>
                  </a:lnTo>
                  <a:lnTo>
                    <a:pt x="920" y="526"/>
                  </a:lnTo>
                  <a:lnTo>
                    <a:pt x="920" y="514"/>
                  </a:lnTo>
                  <a:lnTo>
                    <a:pt x="904" y="508"/>
                  </a:lnTo>
                  <a:lnTo>
                    <a:pt x="882" y="498"/>
                  </a:lnTo>
                  <a:lnTo>
                    <a:pt x="860" y="504"/>
                  </a:lnTo>
                  <a:lnTo>
                    <a:pt x="844" y="498"/>
                  </a:lnTo>
                  <a:lnTo>
                    <a:pt x="822" y="492"/>
                  </a:lnTo>
                  <a:lnTo>
                    <a:pt x="798" y="492"/>
                  </a:lnTo>
                  <a:lnTo>
                    <a:pt x="790" y="486"/>
                  </a:lnTo>
                  <a:lnTo>
                    <a:pt x="776" y="492"/>
                  </a:lnTo>
                  <a:lnTo>
                    <a:pt x="752" y="504"/>
                  </a:lnTo>
                  <a:lnTo>
                    <a:pt x="730" y="514"/>
                  </a:lnTo>
                  <a:lnTo>
                    <a:pt x="714" y="508"/>
                  </a:lnTo>
                  <a:lnTo>
                    <a:pt x="730" y="504"/>
                  </a:lnTo>
                  <a:lnTo>
                    <a:pt x="708" y="504"/>
                  </a:lnTo>
                  <a:lnTo>
                    <a:pt x="684" y="508"/>
                  </a:lnTo>
                  <a:lnTo>
                    <a:pt x="668" y="498"/>
                  </a:lnTo>
                  <a:lnTo>
                    <a:pt x="668" y="468"/>
                  </a:lnTo>
                  <a:lnTo>
                    <a:pt x="654" y="462"/>
                  </a:lnTo>
                  <a:lnTo>
                    <a:pt x="638" y="458"/>
                  </a:lnTo>
                  <a:lnTo>
                    <a:pt x="608" y="468"/>
                  </a:lnTo>
                  <a:lnTo>
                    <a:pt x="616" y="452"/>
                  </a:lnTo>
                  <a:lnTo>
                    <a:pt x="616" y="434"/>
                  </a:lnTo>
                  <a:lnTo>
                    <a:pt x="624" y="418"/>
                  </a:lnTo>
                  <a:lnTo>
                    <a:pt x="600" y="424"/>
                  </a:lnTo>
                  <a:lnTo>
                    <a:pt x="586" y="434"/>
                  </a:lnTo>
                  <a:lnTo>
                    <a:pt x="570" y="446"/>
                  </a:lnTo>
                  <a:lnTo>
                    <a:pt x="546" y="440"/>
                  </a:lnTo>
                  <a:lnTo>
                    <a:pt x="524" y="430"/>
                  </a:lnTo>
                  <a:lnTo>
                    <a:pt x="516" y="412"/>
                  </a:lnTo>
                  <a:lnTo>
                    <a:pt x="524" y="394"/>
                  </a:lnTo>
                  <a:lnTo>
                    <a:pt x="516" y="382"/>
                  </a:lnTo>
                  <a:lnTo>
                    <a:pt x="540" y="372"/>
                  </a:lnTo>
                  <a:lnTo>
                    <a:pt x="554" y="366"/>
                  </a:lnTo>
                  <a:lnTo>
                    <a:pt x="578" y="360"/>
                  </a:lnTo>
                  <a:lnTo>
                    <a:pt x="592" y="366"/>
                  </a:lnTo>
                  <a:lnTo>
                    <a:pt x="616" y="360"/>
                  </a:lnTo>
                  <a:lnTo>
                    <a:pt x="654" y="366"/>
                  </a:lnTo>
                  <a:lnTo>
                    <a:pt x="668" y="366"/>
                  </a:lnTo>
                  <a:lnTo>
                    <a:pt x="668" y="378"/>
                  </a:lnTo>
                  <a:lnTo>
                    <a:pt x="684" y="388"/>
                  </a:lnTo>
                  <a:lnTo>
                    <a:pt x="700" y="400"/>
                  </a:lnTo>
                  <a:lnTo>
                    <a:pt x="700" y="382"/>
                  </a:lnTo>
                  <a:lnTo>
                    <a:pt x="692" y="372"/>
                  </a:lnTo>
                  <a:lnTo>
                    <a:pt x="684" y="360"/>
                  </a:lnTo>
                  <a:lnTo>
                    <a:pt x="700" y="354"/>
                  </a:lnTo>
                  <a:lnTo>
                    <a:pt x="714" y="338"/>
                  </a:lnTo>
                  <a:lnTo>
                    <a:pt x="738" y="326"/>
                  </a:lnTo>
                  <a:lnTo>
                    <a:pt x="744" y="314"/>
                  </a:lnTo>
                  <a:lnTo>
                    <a:pt x="730" y="302"/>
                  </a:lnTo>
                  <a:lnTo>
                    <a:pt x="744" y="290"/>
                  </a:lnTo>
                  <a:lnTo>
                    <a:pt x="752" y="302"/>
                  </a:lnTo>
                  <a:lnTo>
                    <a:pt x="776" y="280"/>
                  </a:lnTo>
                  <a:lnTo>
                    <a:pt x="790" y="274"/>
                  </a:lnTo>
                  <a:lnTo>
                    <a:pt x="806" y="268"/>
                  </a:lnTo>
                  <a:lnTo>
                    <a:pt x="806" y="256"/>
                  </a:lnTo>
                  <a:lnTo>
                    <a:pt x="836" y="246"/>
                  </a:lnTo>
                  <a:lnTo>
                    <a:pt x="860" y="240"/>
                  </a:lnTo>
                  <a:lnTo>
                    <a:pt x="852" y="252"/>
                  </a:lnTo>
                  <a:lnTo>
                    <a:pt x="874" y="252"/>
                  </a:lnTo>
                  <a:lnTo>
                    <a:pt x="898" y="240"/>
                  </a:lnTo>
                  <a:lnTo>
                    <a:pt x="874" y="234"/>
                  </a:lnTo>
                  <a:lnTo>
                    <a:pt x="866" y="216"/>
                  </a:lnTo>
                  <a:lnTo>
                    <a:pt x="866" y="206"/>
                  </a:lnTo>
                  <a:lnTo>
                    <a:pt x="844" y="210"/>
                  </a:lnTo>
                  <a:lnTo>
                    <a:pt x="782" y="228"/>
                  </a:lnTo>
                  <a:lnTo>
                    <a:pt x="828" y="210"/>
                  </a:lnTo>
                  <a:lnTo>
                    <a:pt x="852" y="200"/>
                  </a:lnTo>
                  <a:lnTo>
                    <a:pt x="874" y="200"/>
                  </a:lnTo>
                  <a:lnTo>
                    <a:pt x="904" y="206"/>
                  </a:lnTo>
                  <a:lnTo>
                    <a:pt x="912" y="210"/>
                  </a:lnTo>
                  <a:lnTo>
                    <a:pt x="928" y="206"/>
                  </a:lnTo>
                  <a:lnTo>
                    <a:pt x="942" y="194"/>
                  </a:lnTo>
                  <a:lnTo>
                    <a:pt x="964" y="194"/>
                  </a:lnTo>
                  <a:lnTo>
                    <a:pt x="964" y="182"/>
                  </a:lnTo>
                  <a:lnTo>
                    <a:pt x="950" y="176"/>
                  </a:lnTo>
                  <a:lnTo>
                    <a:pt x="928" y="188"/>
                  </a:lnTo>
                  <a:lnTo>
                    <a:pt x="934" y="176"/>
                  </a:lnTo>
                  <a:lnTo>
                    <a:pt x="928" y="166"/>
                  </a:lnTo>
                  <a:lnTo>
                    <a:pt x="920" y="148"/>
                  </a:lnTo>
                  <a:lnTo>
                    <a:pt x="912" y="130"/>
                  </a:lnTo>
                  <a:lnTo>
                    <a:pt x="890" y="120"/>
                  </a:lnTo>
                  <a:lnTo>
                    <a:pt x="874" y="130"/>
                  </a:lnTo>
                  <a:lnTo>
                    <a:pt x="866" y="148"/>
                  </a:lnTo>
                  <a:lnTo>
                    <a:pt x="852" y="142"/>
                  </a:lnTo>
                  <a:lnTo>
                    <a:pt x="852" y="126"/>
                  </a:lnTo>
                  <a:lnTo>
                    <a:pt x="836" y="108"/>
                  </a:lnTo>
                  <a:lnTo>
                    <a:pt x="806" y="102"/>
                  </a:lnTo>
                  <a:lnTo>
                    <a:pt x="776" y="96"/>
                  </a:lnTo>
                  <a:lnTo>
                    <a:pt x="776" y="86"/>
                  </a:lnTo>
                  <a:lnTo>
                    <a:pt x="768" y="102"/>
                  </a:lnTo>
                  <a:lnTo>
                    <a:pt x="768" y="120"/>
                  </a:lnTo>
                  <a:lnTo>
                    <a:pt x="776" y="148"/>
                  </a:lnTo>
                  <a:lnTo>
                    <a:pt x="752" y="160"/>
                  </a:lnTo>
                  <a:lnTo>
                    <a:pt x="738" y="160"/>
                  </a:lnTo>
                  <a:lnTo>
                    <a:pt x="744" y="182"/>
                  </a:lnTo>
                  <a:lnTo>
                    <a:pt x="730" y="200"/>
                  </a:lnTo>
                  <a:lnTo>
                    <a:pt x="714" y="188"/>
                  </a:lnTo>
                  <a:lnTo>
                    <a:pt x="714" y="176"/>
                  </a:lnTo>
                  <a:lnTo>
                    <a:pt x="708" y="160"/>
                  </a:lnTo>
                  <a:lnTo>
                    <a:pt x="692" y="160"/>
                  </a:lnTo>
                  <a:lnTo>
                    <a:pt x="668" y="154"/>
                  </a:lnTo>
                  <a:lnTo>
                    <a:pt x="660" y="148"/>
                  </a:lnTo>
                  <a:lnTo>
                    <a:pt x="646" y="142"/>
                  </a:lnTo>
                  <a:lnTo>
                    <a:pt x="624" y="142"/>
                  </a:lnTo>
                  <a:lnTo>
                    <a:pt x="608" y="130"/>
                  </a:lnTo>
                  <a:lnTo>
                    <a:pt x="608" y="114"/>
                  </a:lnTo>
                  <a:lnTo>
                    <a:pt x="632" y="102"/>
                  </a:lnTo>
                  <a:lnTo>
                    <a:pt x="654" y="90"/>
                  </a:lnTo>
                  <a:lnTo>
                    <a:pt x="638" y="90"/>
                  </a:lnTo>
                  <a:lnTo>
                    <a:pt x="660" y="80"/>
                  </a:lnTo>
                  <a:lnTo>
                    <a:pt x="684" y="86"/>
                  </a:lnTo>
                  <a:lnTo>
                    <a:pt x="676" y="74"/>
                  </a:lnTo>
                  <a:lnTo>
                    <a:pt x="660" y="62"/>
                  </a:lnTo>
                  <a:lnTo>
                    <a:pt x="692" y="62"/>
                  </a:lnTo>
                  <a:lnTo>
                    <a:pt x="700" y="50"/>
                  </a:lnTo>
                  <a:lnTo>
                    <a:pt x="692" y="44"/>
                  </a:lnTo>
                  <a:lnTo>
                    <a:pt x="684" y="50"/>
                  </a:lnTo>
                  <a:lnTo>
                    <a:pt x="684" y="16"/>
                  </a:lnTo>
                  <a:lnTo>
                    <a:pt x="646" y="0"/>
                  </a:lnTo>
                  <a:lnTo>
                    <a:pt x="660" y="28"/>
                  </a:lnTo>
                  <a:lnTo>
                    <a:pt x="616" y="34"/>
                  </a:lnTo>
                  <a:lnTo>
                    <a:pt x="562" y="34"/>
                  </a:lnTo>
                  <a:lnTo>
                    <a:pt x="510" y="44"/>
                  </a:lnTo>
                  <a:lnTo>
                    <a:pt x="464" y="28"/>
                  </a:lnTo>
                  <a:lnTo>
                    <a:pt x="418" y="28"/>
                  </a:lnTo>
                  <a:lnTo>
                    <a:pt x="364" y="22"/>
                  </a:lnTo>
                  <a:lnTo>
                    <a:pt x="320" y="22"/>
                  </a:lnTo>
                  <a:lnTo>
                    <a:pt x="274" y="38"/>
                  </a:lnTo>
                  <a:lnTo>
                    <a:pt x="228" y="28"/>
                  </a:lnTo>
                  <a:lnTo>
                    <a:pt x="182" y="28"/>
                  </a:lnTo>
                  <a:lnTo>
                    <a:pt x="136" y="16"/>
                  </a:lnTo>
                  <a:lnTo>
                    <a:pt x="92" y="16"/>
                  </a:lnTo>
                  <a:lnTo>
                    <a:pt x="52" y="28"/>
                  </a:lnTo>
                  <a:lnTo>
                    <a:pt x="8" y="38"/>
                  </a:lnTo>
                  <a:lnTo>
                    <a:pt x="52" y="56"/>
                  </a:lnTo>
                  <a:lnTo>
                    <a:pt x="0" y="62"/>
                  </a:lnTo>
                  <a:lnTo>
                    <a:pt x="30" y="86"/>
                  </a:lnTo>
                  <a:lnTo>
                    <a:pt x="8" y="120"/>
                  </a:lnTo>
                  <a:lnTo>
                    <a:pt x="22" y="154"/>
                  </a:lnTo>
                  <a:lnTo>
                    <a:pt x="68" y="130"/>
                  </a:lnTo>
                  <a:lnTo>
                    <a:pt x="114" y="126"/>
                  </a:lnTo>
                  <a:lnTo>
                    <a:pt x="160" y="120"/>
                  </a:lnTo>
                  <a:lnTo>
                    <a:pt x="206" y="136"/>
                  </a:lnTo>
                  <a:lnTo>
                    <a:pt x="242" y="160"/>
                  </a:lnTo>
                  <a:lnTo>
                    <a:pt x="274" y="188"/>
                  </a:lnTo>
                  <a:lnTo>
                    <a:pt x="296" y="222"/>
                  </a:lnTo>
                  <a:lnTo>
                    <a:pt x="296" y="262"/>
                  </a:lnTo>
                  <a:lnTo>
                    <a:pt x="282" y="298"/>
                  </a:lnTo>
                  <a:lnTo>
                    <a:pt x="304" y="326"/>
                  </a:lnTo>
                  <a:lnTo>
                    <a:pt x="342" y="360"/>
                  </a:lnTo>
                  <a:lnTo>
                    <a:pt x="372" y="388"/>
                  </a:lnTo>
                  <a:lnTo>
                    <a:pt x="394" y="424"/>
                  </a:lnTo>
                  <a:lnTo>
                    <a:pt x="380" y="388"/>
                  </a:lnTo>
                  <a:lnTo>
                    <a:pt x="364" y="354"/>
                  </a:lnTo>
                  <a:lnTo>
                    <a:pt x="394" y="382"/>
                  </a:lnTo>
                  <a:lnTo>
                    <a:pt x="426" y="412"/>
                  </a:lnTo>
                  <a:lnTo>
                    <a:pt x="448" y="440"/>
                  </a:lnTo>
                  <a:lnTo>
                    <a:pt x="486" y="458"/>
                  </a:lnTo>
                  <a:lnTo>
                    <a:pt x="540" y="468"/>
                  </a:lnTo>
                  <a:lnTo>
                    <a:pt x="592" y="474"/>
                  </a:lnTo>
                  <a:lnTo>
                    <a:pt x="632" y="492"/>
                  </a:lnTo>
                  <a:lnTo>
                    <a:pt x="660" y="520"/>
                  </a:lnTo>
                  <a:lnTo>
                    <a:pt x="714" y="520"/>
                  </a:lnTo>
                  <a:lnTo>
                    <a:pt x="714" y="554"/>
                  </a:lnTo>
                  <a:lnTo>
                    <a:pt x="692" y="584"/>
                  </a:lnTo>
                  <a:lnTo>
                    <a:pt x="692" y="618"/>
                  </a:lnTo>
                  <a:lnTo>
                    <a:pt x="714" y="646"/>
                  </a:lnTo>
                  <a:lnTo>
                    <a:pt x="752" y="682"/>
                  </a:lnTo>
                  <a:lnTo>
                    <a:pt x="790" y="704"/>
                  </a:lnTo>
                  <a:lnTo>
                    <a:pt x="814" y="744"/>
                  </a:lnTo>
                  <a:lnTo>
                    <a:pt x="798" y="784"/>
                  </a:lnTo>
                  <a:lnTo>
                    <a:pt x="806" y="824"/>
                  </a:lnTo>
                  <a:lnTo>
                    <a:pt x="806" y="864"/>
                  </a:lnTo>
                  <a:lnTo>
                    <a:pt x="814" y="904"/>
                  </a:lnTo>
                  <a:lnTo>
                    <a:pt x="814" y="944"/>
                  </a:lnTo>
                  <a:lnTo>
                    <a:pt x="844" y="974"/>
                  </a:lnTo>
                  <a:lnTo>
                    <a:pt x="874" y="996"/>
                  </a:lnTo>
                  <a:lnTo>
                    <a:pt x="920" y="996"/>
                  </a:lnTo>
                  <a:lnTo>
                    <a:pt x="920" y="990"/>
                  </a:lnTo>
                  <a:lnTo>
                    <a:pt x="898" y="984"/>
                  </a:lnTo>
                  <a:lnTo>
                    <a:pt x="898" y="974"/>
                  </a:lnTo>
                  <a:lnTo>
                    <a:pt x="882" y="978"/>
                  </a:lnTo>
                  <a:lnTo>
                    <a:pt x="860" y="978"/>
                  </a:lnTo>
                  <a:lnTo>
                    <a:pt x="874" y="968"/>
                  </a:lnTo>
                  <a:lnTo>
                    <a:pt x="890" y="968"/>
                  </a:lnTo>
                  <a:lnTo>
                    <a:pt x="874" y="950"/>
                  </a:lnTo>
                  <a:lnTo>
                    <a:pt x="890" y="938"/>
                  </a:lnTo>
                  <a:lnTo>
                    <a:pt x="898" y="928"/>
                  </a:lnTo>
                  <a:lnTo>
                    <a:pt x="898" y="922"/>
                  </a:lnTo>
                  <a:lnTo>
                    <a:pt x="882" y="916"/>
                  </a:lnTo>
                  <a:lnTo>
                    <a:pt x="866" y="922"/>
                  </a:lnTo>
                  <a:lnTo>
                    <a:pt x="882" y="904"/>
                  </a:lnTo>
                  <a:lnTo>
                    <a:pt x="898" y="894"/>
                  </a:lnTo>
                  <a:lnTo>
                    <a:pt x="904" y="882"/>
                  </a:lnTo>
                  <a:lnTo>
                    <a:pt x="890" y="888"/>
                  </a:lnTo>
                  <a:lnTo>
                    <a:pt x="882" y="876"/>
                  </a:lnTo>
                  <a:lnTo>
                    <a:pt x="898" y="870"/>
                  </a:lnTo>
                  <a:lnTo>
                    <a:pt x="904" y="876"/>
                  </a:lnTo>
                  <a:lnTo>
                    <a:pt x="904" y="870"/>
                  </a:lnTo>
                  <a:lnTo>
                    <a:pt x="912" y="858"/>
                  </a:lnTo>
                  <a:lnTo>
                    <a:pt x="934" y="852"/>
                  </a:lnTo>
                  <a:lnTo>
                    <a:pt x="958" y="848"/>
                  </a:lnTo>
                  <a:lnTo>
                    <a:pt x="958" y="824"/>
                  </a:lnTo>
                  <a:lnTo>
                    <a:pt x="934" y="812"/>
                  </a:lnTo>
                  <a:lnTo>
                    <a:pt x="928" y="802"/>
                  </a:lnTo>
                  <a:lnTo>
                    <a:pt x="942" y="806"/>
                  </a:lnTo>
                  <a:lnTo>
                    <a:pt x="964" y="818"/>
                  </a:lnTo>
                  <a:lnTo>
                    <a:pt x="980" y="824"/>
                  </a:lnTo>
                  <a:lnTo>
                    <a:pt x="988" y="812"/>
                  </a:lnTo>
                  <a:lnTo>
                    <a:pt x="1004" y="796"/>
                  </a:lnTo>
                  <a:lnTo>
                    <a:pt x="1010" y="778"/>
                  </a:lnTo>
                  <a:lnTo>
                    <a:pt x="1026" y="778"/>
                  </a:lnTo>
                  <a:lnTo>
                    <a:pt x="1026" y="768"/>
                  </a:lnTo>
                  <a:lnTo>
                    <a:pt x="1034" y="750"/>
                  </a:lnTo>
                  <a:lnTo>
                    <a:pt x="1056" y="744"/>
                  </a:lnTo>
                  <a:lnTo>
                    <a:pt x="1080" y="732"/>
                  </a:lnTo>
                  <a:lnTo>
                    <a:pt x="1094" y="732"/>
                  </a:lnTo>
                  <a:lnTo>
                    <a:pt x="1102" y="720"/>
                  </a:lnTo>
                  <a:lnTo>
                    <a:pt x="1110" y="710"/>
                  </a:lnTo>
                  <a:lnTo>
                    <a:pt x="1110" y="670"/>
                  </a:lnTo>
                  <a:lnTo>
                    <a:pt x="1126" y="652"/>
                  </a:lnTo>
                  <a:lnTo>
                    <a:pt x="1148" y="640"/>
                  </a:lnTo>
                  <a:lnTo>
                    <a:pt x="1156" y="630"/>
                  </a:lnTo>
                  <a:lnTo>
                    <a:pt x="1156" y="612"/>
                  </a:lnTo>
                  <a:lnTo>
                    <a:pt x="1162" y="596"/>
                  </a:lnTo>
                  <a:lnTo>
                    <a:pt x="1140" y="606"/>
                  </a:lnTo>
                  <a:lnTo>
                    <a:pt x="1126" y="596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5" name="Freeform 60"/>
            <p:cNvSpPr>
              <a:spLocks noChangeArrowheads="1"/>
            </p:cNvSpPr>
            <p:nvPr/>
          </p:nvSpPr>
          <p:spPr bwMode="auto">
            <a:xfrm>
              <a:off x="3159634" y="935796"/>
              <a:ext cx="153105" cy="299998"/>
            </a:xfrm>
            <a:custGeom>
              <a:avLst/>
              <a:gdLst>
                <a:gd name="T0" fmla="*/ 2147483646 w 68"/>
                <a:gd name="T1" fmla="*/ 2147483646 h 84"/>
                <a:gd name="T2" fmla="*/ 2147483646 w 68"/>
                <a:gd name="T3" fmla="*/ 2147483646 h 84"/>
                <a:gd name="T4" fmla="*/ 2147483646 w 68"/>
                <a:gd name="T5" fmla="*/ 2147483646 h 84"/>
                <a:gd name="T6" fmla="*/ 2147483646 w 68"/>
                <a:gd name="T7" fmla="*/ 2147483646 h 84"/>
                <a:gd name="T8" fmla="*/ 2147483646 w 68"/>
                <a:gd name="T9" fmla="*/ 2147483646 h 84"/>
                <a:gd name="T10" fmla="*/ 2147483646 w 68"/>
                <a:gd name="T11" fmla="*/ 2147483646 h 84"/>
                <a:gd name="T12" fmla="*/ 2147483646 w 68"/>
                <a:gd name="T13" fmla="*/ 2147483646 h 84"/>
                <a:gd name="T14" fmla="*/ 2147483646 w 68"/>
                <a:gd name="T15" fmla="*/ 2147483646 h 84"/>
                <a:gd name="T16" fmla="*/ 2147483646 w 68"/>
                <a:gd name="T17" fmla="*/ 2147483646 h 84"/>
                <a:gd name="T18" fmla="*/ 2147483646 w 68"/>
                <a:gd name="T19" fmla="*/ 2147483646 h 84"/>
                <a:gd name="T20" fmla="*/ 2147483646 w 68"/>
                <a:gd name="T21" fmla="*/ 2147483646 h 84"/>
                <a:gd name="T22" fmla="*/ 2147483646 w 68"/>
                <a:gd name="T23" fmla="*/ 2147483646 h 84"/>
                <a:gd name="T24" fmla="*/ 2147483646 w 68"/>
                <a:gd name="T25" fmla="*/ 2147483646 h 84"/>
                <a:gd name="T26" fmla="*/ 2147483646 w 68"/>
                <a:gd name="T27" fmla="*/ 2147483646 h 84"/>
                <a:gd name="T28" fmla="*/ 2147483646 w 68"/>
                <a:gd name="T29" fmla="*/ 2147483646 h 84"/>
                <a:gd name="T30" fmla="*/ 2147483646 w 68"/>
                <a:gd name="T31" fmla="*/ 2147483646 h 84"/>
                <a:gd name="T32" fmla="*/ 2147483646 w 68"/>
                <a:gd name="T33" fmla="*/ 2147483646 h 84"/>
                <a:gd name="T34" fmla="*/ 2147483646 w 68"/>
                <a:gd name="T35" fmla="*/ 2147483646 h 84"/>
                <a:gd name="T36" fmla="*/ 2147483646 w 68"/>
                <a:gd name="T37" fmla="*/ 2147483646 h 84"/>
                <a:gd name="T38" fmla="*/ 2147483646 w 68"/>
                <a:gd name="T39" fmla="*/ 2147483646 h 84"/>
                <a:gd name="T40" fmla="*/ 2147483646 w 68"/>
                <a:gd name="T41" fmla="*/ 0 h 84"/>
                <a:gd name="T42" fmla="*/ 2147483646 w 68"/>
                <a:gd name="T43" fmla="*/ 2147483646 h 84"/>
                <a:gd name="T44" fmla="*/ 0 w 68"/>
                <a:gd name="T45" fmla="*/ 2147483646 h 84"/>
                <a:gd name="T46" fmla="*/ 2147483646 w 68"/>
                <a:gd name="T47" fmla="*/ 2147483646 h 84"/>
                <a:gd name="T48" fmla="*/ 2147483646 w 68"/>
                <a:gd name="T49" fmla="*/ 2147483646 h 8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8" h="84">
                  <a:moveTo>
                    <a:pt x="30" y="42"/>
                  </a:moveTo>
                  <a:lnTo>
                    <a:pt x="40" y="54"/>
                  </a:lnTo>
                  <a:lnTo>
                    <a:pt x="24" y="60"/>
                  </a:lnTo>
                  <a:lnTo>
                    <a:pt x="16" y="70"/>
                  </a:lnTo>
                  <a:lnTo>
                    <a:pt x="40" y="70"/>
                  </a:lnTo>
                  <a:lnTo>
                    <a:pt x="24" y="76"/>
                  </a:lnTo>
                  <a:lnTo>
                    <a:pt x="46" y="70"/>
                  </a:lnTo>
                  <a:lnTo>
                    <a:pt x="30" y="76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8" y="84"/>
                  </a:lnTo>
                  <a:lnTo>
                    <a:pt x="34" y="82"/>
                  </a:lnTo>
                  <a:lnTo>
                    <a:pt x="30" y="80"/>
                  </a:lnTo>
                  <a:lnTo>
                    <a:pt x="54" y="76"/>
                  </a:lnTo>
                  <a:lnTo>
                    <a:pt x="62" y="76"/>
                  </a:lnTo>
                  <a:lnTo>
                    <a:pt x="68" y="60"/>
                  </a:lnTo>
                  <a:lnTo>
                    <a:pt x="54" y="42"/>
                  </a:lnTo>
                  <a:lnTo>
                    <a:pt x="30" y="30"/>
                  </a:lnTo>
                  <a:lnTo>
                    <a:pt x="30" y="14"/>
                  </a:lnTo>
                  <a:lnTo>
                    <a:pt x="16" y="14"/>
                  </a:lnTo>
                  <a:lnTo>
                    <a:pt x="26" y="0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36"/>
                  </a:lnTo>
                  <a:lnTo>
                    <a:pt x="30" y="4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6" name="Freeform 61"/>
            <p:cNvSpPr>
              <a:spLocks noChangeArrowheads="1"/>
            </p:cNvSpPr>
            <p:nvPr/>
          </p:nvSpPr>
          <p:spPr bwMode="auto">
            <a:xfrm>
              <a:off x="3299157" y="1164190"/>
              <a:ext cx="30867" cy="41975"/>
            </a:xfrm>
            <a:custGeom>
              <a:avLst/>
              <a:gdLst>
                <a:gd name="T0" fmla="*/ 2147483646 w 14"/>
                <a:gd name="T1" fmla="*/ 0 h 12"/>
                <a:gd name="T2" fmla="*/ 0 w 14"/>
                <a:gd name="T3" fmla="*/ 2147483646 h 12"/>
                <a:gd name="T4" fmla="*/ 2147483646 w 14"/>
                <a:gd name="T5" fmla="*/ 2147483646 h 12"/>
                <a:gd name="T6" fmla="*/ 2147483646 w 14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2">
                  <a:moveTo>
                    <a:pt x="14" y="0"/>
                  </a:moveTo>
                  <a:lnTo>
                    <a:pt x="0" y="12"/>
                  </a:lnTo>
                  <a:lnTo>
                    <a:pt x="6" y="1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7" name="Freeform 62"/>
            <p:cNvSpPr>
              <a:spLocks noChangeArrowheads="1"/>
            </p:cNvSpPr>
            <p:nvPr/>
          </p:nvSpPr>
          <p:spPr bwMode="auto">
            <a:xfrm>
              <a:off x="6678570" y="2677760"/>
              <a:ext cx="17286" cy="13580"/>
            </a:xfrm>
            <a:custGeom>
              <a:avLst/>
              <a:gdLst>
                <a:gd name="T0" fmla="*/ 0 w 8"/>
                <a:gd name="T1" fmla="*/ 0 h 4"/>
                <a:gd name="T2" fmla="*/ 2147483646 w 8"/>
                <a:gd name="T3" fmla="*/ 2147483646 h 4"/>
                <a:gd name="T4" fmla="*/ 2147483646 w 8"/>
                <a:gd name="T5" fmla="*/ 0 h 4"/>
                <a:gd name="T6" fmla="*/ 0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4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8" name="Freeform 63"/>
            <p:cNvSpPr>
              <a:spLocks noChangeArrowheads="1"/>
            </p:cNvSpPr>
            <p:nvPr/>
          </p:nvSpPr>
          <p:spPr bwMode="auto">
            <a:xfrm>
              <a:off x="5892058" y="2691340"/>
              <a:ext cx="1096426" cy="722218"/>
            </a:xfrm>
            <a:custGeom>
              <a:avLst/>
              <a:gdLst>
                <a:gd name="T0" fmla="*/ 2147483646 w 488"/>
                <a:gd name="T1" fmla="*/ 2147483646 h 202"/>
                <a:gd name="T2" fmla="*/ 2147483646 w 488"/>
                <a:gd name="T3" fmla="*/ 2147483646 h 202"/>
                <a:gd name="T4" fmla="*/ 2147483646 w 488"/>
                <a:gd name="T5" fmla="*/ 2147483646 h 202"/>
                <a:gd name="T6" fmla="*/ 2147483646 w 488"/>
                <a:gd name="T7" fmla="*/ 2147483646 h 202"/>
                <a:gd name="T8" fmla="*/ 2147483646 w 488"/>
                <a:gd name="T9" fmla="*/ 2147483646 h 202"/>
                <a:gd name="T10" fmla="*/ 2147483646 w 488"/>
                <a:gd name="T11" fmla="*/ 2147483646 h 202"/>
                <a:gd name="T12" fmla="*/ 2147483646 w 488"/>
                <a:gd name="T13" fmla="*/ 2147483646 h 202"/>
                <a:gd name="T14" fmla="*/ 2147483646 w 488"/>
                <a:gd name="T15" fmla="*/ 0 h 202"/>
                <a:gd name="T16" fmla="*/ 2147483646 w 488"/>
                <a:gd name="T17" fmla="*/ 2147483646 h 202"/>
                <a:gd name="T18" fmla="*/ 2147483646 w 488"/>
                <a:gd name="T19" fmla="*/ 2147483646 h 202"/>
                <a:gd name="T20" fmla="*/ 2147483646 w 488"/>
                <a:gd name="T21" fmla="*/ 2147483646 h 202"/>
                <a:gd name="T22" fmla="*/ 2147483646 w 488"/>
                <a:gd name="T23" fmla="*/ 2147483646 h 202"/>
                <a:gd name="T24" fmla="*/ 2147483646 w 488"/>
                <a:gd name="T25" fmla="*/ 2147483646 h 202"/>
                <a:gd name="T26" fmla="*/ 2147483646 w 488"/>
                <a:gd name="T27" fmla="*/ 2147483646 h 202"/>
                <a:gd name="T28" fmla="*/ 2147483646 w 488"/>
                <a:gd name="T29" fmla="*/ 2147483646 h 202"/>
                <a:gd name="T30" fmla="*/ 2147483646 w 488"/>
                <a:gd name="T31" fmla="*/ 2147483646 h 202"/>
                <a:gd name="T32" fmla="*/ 2147483646 w 488"/>
                <a:gd name="T33" fmla="*/ 2147483646 h 202"/>
                <a:gd name="T34" fmla="*/ 2147483646 w 488"/>
                <a:gd name="T35" fmla="*/ 2147483646 h 202"/>
                <a:gd name="T36" fmla="*/ 2147483646 w 488"/>
                <a:gd name="T37" fmla="*/ 2147483646 h 202"/>
                <a:gd name="T38" fmla="*/ 2147483646 w 488"/>
                <a:gd name="T39" fmla="*/ 2147483646 h 202"/>
                <a:gd name="T40" fmla="*/ 2147483646 w 488"/>
                <a:gd name="T41" fmla="*/ 2147483646 h 202"/>
                <a:gd name="T42" fmla="*/ 2147483646 w 488"/>
                <a:gd name="T43" fmla="*/ 2147483646 h 202"/>
                <a:gd name="T44" fmla="*/ 2147483646 w 488"/>
                <a:gd name="T45" fmla="*/ 2147483646 h 202"/>
                <a:gd name="T46" fmla="*/ 2147483646 w 488"/>
                <a:gd name="T47" fmla="*/ 2147483646 h 202"/>
                <a:gd name="T48" fmla="*/ 2147483646 w 488"/>
                <a:gd name="T49" fmla="*/ 2147483646 h 202"/>
                <a:gd name="T50" fmla="*/ 2147483646 w 488"/>
                <a:gd name="T51" fmla="*/ 2147483646 h 202"/>
                <a:gd name="T52" fmla="*/ 2147483646 w 488"/>
                <a:gd name="T53" fmla="*/ 2147483646 h 202"/>
                <a:gd name="T54" fmla="*/ 2147483646 w 488"/>
                <a:gd name="T55" fmla="*/ 2147483646 h 202"/>
                <a:gd name="T56" fmla="*/ 2147483646 w 488"/>
                <a:gd name="T57" fmla="*/ 2147483646 h 202"/>
                <a:gd name="T58" fmla="*/ 2147483646 w 488"/>
                <a:gd name="T59" fmla="*/ 2147483646 h 202"/>
                <a:gd name="T60" fmla="*/ 2147483646 w 488"/>
                <a:gd name="T61" fmla="*/ 2147483646 h 202"/>
                <a:gd name="T62" fmla="*/ 2147483646 w 488"/>
                <a:gd name="T63" fmla="*/ 2147483646 h 202"/>
                <a:gd name="T64" fmla="*/ 0 w 488"/>
                <a:gd name="T65" fmla="*/ 2147483646 h 202"/>
                <a:gd name="T66" fmla="*/ 2147483646 w 488"/>
                <a:gd name="T67" fmla="*/ 2147483646 h 202"/>
                <a:gd name="T68" fmla="*/ 2147483646 w 488"/>
                <a:gd name="T69" fmla="*/ 2147483646 h 202"/>
                <a:gd name="T70" fmla="*/ 2147483646 w 488"/>
                <a:gd name="T71" fmla="*/ 2147483646 h 202"/>
                <a:gd name="T72" fmla="*/ 2147483646 w 488"/>
                <a:gd name="T73" fmla="*/ 2147483646 h 202"/>
                <a:gd name="T74" fmla="*/ 2147483646 w 488"/>
                <a:gd name="T75" fmla="*/ 2147483646 h 202"/>
                <a:gd name="T76" fmla="*/ 2147483646 w 488"/>
                <a:gd name="T77" fmla="*/ 2147483646 h 202"/>
                <a:gd name="T78" fmla="*/ 2147483646 w 488"/>
                <a:gd name="T79" fmla="*/ 2147483646 h 202"/>
                <a:gd name="T80" fmla="*/ 2147483646 w 488"/>
                <a:gd name="T81" fmla="*/ 2147483646 h 202"/>
                <a:gd name="T82" fmla="*/ 2147483646 w 488"/>
                <a:gd name="T83" fmla="*/ 2147483646 h 202"/>
                <a:gd name="T84" fmla="*/ 2147483646 w 488"/>
                <a:gd name="T85" fmla="*/ 2147483646 h 202"/>
                <a:gd name="T86" fmla="*/ 2147483646 w 488"/>
                <a:gd name="T87" fmla="*/ 2147483646 h 202"/>
                <a:gd name="T88" fmla="*/ 2147483646 w 488"/>
                <a:gd name="T89" fmla="*/ 2147483646 h 202"/>
                <a:gd name="T90" fmla="*/ 2147483646 w 488"/>
                <a:gd name="T91" fmla="*/ 2147483646 h 202"/>
                <a:gd name="T92" fmla="*/ 2147483646 w 488"/>
                <a:gd name="T93" fmla="*/ 2147483646 h 202"/>
                <a:gd name="T94" fmla="*/ 2147483646 w 488"/>
                <a:gd name="T95" fmla="*/ 2147483646 h 202"/>
                <a:gd name="T96" fmla="*/ 2147483646 w 488"/>
                <a:gd name="T97" fmla="*/ 2147483646 h 202"/>
                <a:gd name="T98" fmla="*/ 2147483646 w 488"/>
                <a:gd name="T99" fmla="*/ 2147483646 h 202"/>
                <a:gd name="T100" fmla="*/ 2147483646 w 488"/>
                <a:gd name="T101" fmla="*/ 2147483646 h 202"/>
                <a:gd name="T102" fmla="*/ 2147483646 w 488"/>
                <a:gd name="T103" fmla="*/ 2147483646 h 202"/>
                <a:gd name="T104" fmla="*/ 2147483646 w 488"/>
                <a:gd name="T105" fmla="*/ 2147483646 h 202"/>
                <a:gd name="T106" fmla="*/ 2147483646 w 488"/>
                <a:gd name="T107" fmla="*/ 2147483646 h 202"/>
                <a:gd name="T108" fmla="*/ 2147483646 w 488"/>
                <a:gd name="T109" fmla="*/ 2147483646 h 202"/>
                <a:gd name="T110" fmla="*/ 2147483646 w 488"/>
                <a:gd name="T111" fmla="*/ 2147483646 h 202"/>
                <a:gd name="T112" fmla="*/ 2147483646 w 488"/>
                <a:gd name="T113" fmla="*/ 2147483646 h 202"/>
                <a:gd name="T114" fmla="*/ 2147483646 w 488"/>
                <a:gd name="T115" fmla="*/ 2147483646 h 202"/>
                <a:gd name="T116" fmla="*/ 2147483646 w 488"/>
                <a:gd name="T117" fmla="*/ 2147483646 h 202"/>
                <a:gd name="T118" fmla="*/ 2147483646 w 488"/>
                <a:gd name="T119" fmla="*/ 2147483646 h 2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88" h="202">
                  <a:moveTo>
                    <a:pt x="442" y="82"/>
                  </a:moveTo>
                  <a:lnTo>
                    <a:pt x="442" y="72"/>
                  </a:lnTo>
                  <a:lnTo>
                    <a:pt x="426" y="60"/>
                  </a:lnTo>
                  <a:lnTo>
                    <a:pt x="396" y="48"/>
                  </a:lnTo>
                  <a:lnTo>
                    <a:pt x="388" y="30"/>
                  </a:lnTo>
                  <a:lnTo>
                    <a:pt x="380" y="20"/>
                  </a:lnTo>
                  <a:lnTo>
                    <a:pt x="364" y="8"/>
                  </a:lnTo>
                  <a:lnTo>
                    <a:pt x="354" y="0"/>
                  </a:lnTo>
                  <a:lnTo>
                    <a:pt x="342" y="14"/>
                  </a:lnTo>
                  <a:lnTo>
                    <a:pt x="342" y="30"/>
                  </a:lnTo>
                  <a:lnTo>
                    <a:pt x="358" y="42"/>
                  </a:lnTo>
                  <a:lnTo>
                    <a:pt x="336" y="48"/>
                  </a:lnTo>
                  <a:lnTo>
                    <a:pt x="312" y="42"/>
                  </a:lnTo>
                  <a:lnTo>
                    <a:pt x="298" y="36"/>
                  </a:lnTo>
                  <a:lnTo>
                    <a:pt x="282" y="30"/>
                  </a:lnTo>
                  <a:lnTo>
                    <a:pt x="288" y="14"/>
                  </a:lnTo>
                  <a:lnTo>
                    <a:pt x="274" y="14"/>
                  </a:lnTo>
                  <a:lnTo>
                    <a:pt x="252" y="8"/>
                  </a:lnTo>
                  <a:lnTo>
                    <a:pt x="214" y="8"/>
                  </a:lnTo>
                  <a:lnTo>
                    <a:pt x="182" y="14"/>
                  </a:lnTo>
                  <a:lnTo>
                    <a:pt x="198" y="20"/>
                  </a:lnTo>
                  <a:lnTo>
                    <a:pt x="206" y="30"/>
                  </a:lnTo>
                  <a:lnTo>
                    <a:pt x="146" y="30"/>
                  </a:lnTo>
                  <a:lnTo>
                    <a:pt x="130" y="42"/>
                  </a:lnTo>
                  <a:lnTo>
                    <a:pt x="108" y="48"/>
                  </a:lnTo>
                  <a:lnTo>
                    <a:pt x="108" y="60"/>
                  </a:lnTo>
                  <a:lnTo>
                    <a:pt x="84" y="78"/>
                  </a:lnTo>
                  <a:lnTo>
                    <a:pt x="62" y="78"/>
                  </a:lnTo>
                  <a:lnTo>
                    <a:pt x="46" y="82"/>
                  </a:lnTo>
                  <a:lnTo>
                    <a:pt x="32" y="78"/>
                  </a:lnTo>
                  <a:lnTo>
                    <a:pt x="8" y="88"/>
                  </a:lnTo>
                  <a:lnTo>
                    <a:pt x="8" y="106"/>
                  </a:lnTo>
                  <a:lnTo>
                    <a:pt x="0" y="128"/>
                  </a:lnTo>
                  <a:lnTo>
                    <a:pt x="8" y="146"/>
                  </a:lnTo>
                  <a:lnTo>
                    <a:pt x="8" y="180"/>
                  </a:lnTo>
                  <a:lnTo>
                    <a:pt x="32" y="186"/>
                  </a:lnTo>
                  <a:lnTo>
                    <a:pt x="54" y="180"/>
                  </a:lnTo>
                  <a:lnTo>
                    <a:pt x="76" y="174"/>
                  </a:lnTo>
                  <a:lnTo>
                    <a:pt x="100" y="174"/>
                  </a:lnTo>
                  <a:lnTo>
                    <a:pt x="130" y="168"/>
                  </a:lnTo>
                  <a:lnTo>
                    <a:pt x="176" y="152"/>
                  </a:lnTo>
                  <a:lnTo>
                    <a:pt x="214" y="152"/>
                  </a:lnTo>
                  <a:lnTo>
                    <a:pt x="236" y="156"/>
                  </a:lnTo>
                  <a:lnTo>
                    <a:pt x="244" y="168"/>
                  </a:lnTo>
                  <a:lnTo>
                    <a:pt x="252" y="180"/>
                  </a:lnTo>
                  <a:lnTo>
                    <a:pt x="274" y="168"/>
                  </a:lnTo>
                  <a:lnTo>
                    <a:pt x="298" y="156"/>
                  </a:lnTo>
                  <a:lnTo>
                    <a:pt x="282" y="174"/>
                  </a:lnTo>
                  <a:lnTo>
                    <a:pt x="274" y="186"/>
                  </a:lnTo>
                  <a:lnTo>
                    <a:pt x="298" y="192"/>
                  </a:lnTo>
                  <a:lnTo>
                    <a:pt x="312" y="202"/>
                  </a:lnTo>
                  <a:lnTo>
                    <a:pt x="364" y="202"/>
                  </a:lnTo>
                  <a:lnTo>
                    <a:pt x="380" y="198"/>
                  </a:lnTo>
                  <a:lnTo>
                    <a:pt x="404" y="192"/>
                  </a:lnTo>
                  <a:lnTo>
                    <a:pt x="418" y="180"/>
                  </a:lnTo>
                  <a:lnTo>
                    <a:pt x="434" y="168"/>
                  </a:lnTo>
                  <a:lnTo>
                    <a:pt x="464" y="146"/>
                  </a:lnTo>
                  <a:lnTo>
                    <a:pt x="488" y="116"/>
                  </a:lnTo>
                  <a:lnTo>
                    <a:pt x="464" y="94"/>
                  </a:lnTo>
                  <a:lnTo>
                    <a:pt x="442" y="82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9" name="Freeform 64"/>
            <p:cNvSpPr>
              <a:spLocks noChangeArrowheads="1"/>
            </p:cNvSpPr>
            <p:nvPr/>
          </p:nvSpPr>
          <p:spPr bwMode="auto">
            <a:xfrm>
              <a:off x="4354838" y="2813561"/>
              <a:ext cx="153105" cy="356787"/>
            </a:xfrm>
            <a:custGeom>
              <a:avLst/>
              <a:gdLst>
                <a:gd name="T0" fmla="*/ 2147483646 w 68"/>
                <a:gd name="T1" fmla="*/ 2147483646 h 100"/>
                <a:gd name="T2" fmla="*/ 2147483646 w 68"/>
                <a:gd name="T3" fmla="*/ 2147483646 h 100"/>
                <a:gd name="T4" fmla="*/ 2147483646 w 68"/>
                <a:gd name="T5" fmla="*/ 2147483646 h 100"/>
                <a:gd name="T6" fmla="*/ 0 w 68"/>
                <a:gd name="T7" fmla="*/ 2147483646 h 100"/>
                <a:gd name="T8" fmla="*/ 0 w 68"/>
                <a:gd name="T9" fmla="*/ 2147483646 h 100"/>
                <a:gd name="T10" fmla="*/ 2147483646 w 68"/>
                <a:gd name="T11" fmla="*/ 2147483646 h 100"/>
                <a:gd name="T12" fmla="*/ 2147483646 w 68"/>
                <a:gd name="T13" fmla="*/ 2147483646 h 100"/>
                <a:gd name="T14" fmla="*/ 2147483646 w 68"/>
                <a:gd name="T15" fmla="*/ 2147483646 h 100"/>
                <a:gd name="T16" fmla="*/ 2147483646 w 68"/>
                <a:gd name="T17" fmla="*/ 2147483646 h 100"/>
                <a:gd name="T18" fmla="*/ 2147483646 w 68"/>
                <a:gd name="T19" fmla="*/ 2147483646 h 100"/>
                <a:gd name="T20" fmla="*/ 2147483646 w 68"/>
                <a:gd name="T21" fmla="*/ 2147483646 h 100"/>
                <a:gd name="T22" fmla="*/ 2147483646 w 68"/>
                <a:gd name="T23" fmla="*/ 0 h 100"/>
                <a:gd name="T24" fmla="*/ 2147483646 w 68"/>
                <a:gd name="T25" fmla="*/ 2147483646 h 100"/>
                <a:gd name="T26" fmla="*/ 2147483646 w 68"/>
                <a:gd name="T27" fmla="*/ 2147483646 h 1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8" h="100">
                  <a:moveTo>
                    <a:pt x="32" y="20"/>
                  </a:moveTo>
                  <a:lnTo>
                    <a:pt x="8" y="32"/>
                  </a:lnTo>
                  <a:lnTo>
                    <a:pt x="16" y="48"/>
                  </a:lnTo>
                  <a:lnTo>
                    <a:pt x="0" y="60"/>
                  </a:lnTo>
                  <a:lnTo>
                    <a:pt x="0" y="78"/>
                  </a:lnTo>
                  <a:lnTo>
                    <a:pt x="8" y="94"/>
                  </a:lnTo>
                  <a:lnTo>
                    <a:pt x="24" y="100"/>
                  </a:lnTo>
                  <a:lnTo>
                    <a:pt x="38" y="82"/>
                  </a:lnTo>
                  <a:lnTo>
                    <a:pt x="54" y="54"/>
                  </a:lnTo>
                  <a:lnTo>
                    <a:pt x="68" y="32"/>
                  </a:lnTo>
                  <a:lnTo>
                    <a:pt x="68" y="14"/>
                  </a:lnTo>
                  <a:lnTo>
                    <a:pt x="62" y="0"/>
                  </a:lnTo>
                  <a:lnTo>
                    <a:pt x="54" y="2"/>
                  </a:lnTo>
                  <a:lnTo>
                    <a:pt x="32" y="2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0" name="Freeform 65"/>
            <p:cNvSpPr>
              <a:spLocks noChangeArrowheads="1"/>
            </p:cNvSpPr>
            <p:nvPr/>
          </p:nvSpPr>
          <p:spPr bwMode="auto">
            <a:xfrm>
              <a:off x="4489422" y="2798747"/>
              <a:ext cx="18520" cy="14815"/>
            </a:xfrm>
            <a:custGeom>
              <a:avLst/>
              <a:gdLst>
                <a:gd name="T0" fmla="*/ 0 w 8"/>
                <a:gd name="T1" fmla="*/ 0 h 4"/>
                <a:gd name="T2" fmla="*/ 2147483646 w 8"/>
                <a:gd name="T3" fmla="*/ 2147483646 h 4"/>
                <a:gd name="T4" fmla="*/ 2147483646 w 8"/>
                <a:gd name="T5" fmla="*/ 0 h 4"/>
                <a:gd name="T6" fmla="*/ 0 w 8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2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1" name="Freeform 66"/>
            <p:cNvSpPr>
              <a:spLocks noChangeArrowheads="1"/>
            </p:cNvSpPr>
            <p:nvPr/>
          </p:nvSpPr>
          <p:spPr bwMode="auto">
            <a:xfrm>
              <a:off x="2804036" y="671600"/>
              <a:ext cx="183973" cy="128394"/>
            </a:xfrm>
            <a:custGeom>
              <a:avLst/>
              <a:gdLst>
                <a:gd name="T0" fmla="*/ 2147483646 w 82"/>
                <a:gd name="T1" fmla="*/ 2147483646 h 36"/>
                <a:gd name="T2" fmla="*/ 2147483646 w 82"/>
                <a:gd name="T3" fmla="*/ 2147483646 h 36"/>
                <a:gd name="T4" fmla="*/ 2147483646 w 82"/>
                <a:gd name="T5" fmla="*/ 2147483646 h 36"/>
                <a:gd name="T6" fmla="*/ 2147483646 w 82"/>
                <a:gd name="T7" fmla="*/ 0 h 36"/>
                <a:gd name="T8" fmla="*/ 2147483646 w 82"/>
                <a:gd name="T9" fmla="*/ 0 h 36"/>
                <a:gd name="T10" fmla="*/ 2147483646 w 82"/>
                <a:gd name="T11" fmla="*/ 2147483646 h 36"/>
                <a:gd name="T12" fmla="*/ 2147483646 w 82"/>
                <a:gd name="T13" fmla="*/ 2147483646 h 36"/>
                <a:gd name="T14" fmla="*/ 2147483646 w 82"/>
                <a:gd name="T15" fmla="*/ 2147483646 h 36"/>
                <a:gd name="T16" fmla="*/ 2147483646 w 82"/>
                <a:gd name="T17" fmla="*/ 2147483646 h 36"/>
                <a:gd name="T18" fmla="*/ 0 w 82"/>
                <a:gd name="T19" fmla="*/ 2147483646 h 36"/>
                <a:gd name="T20" fmla="*/ 2147483646 w 82"/>
                <a:gd name="T21" fmla="*/ 2147483646 h 36"/>
                <a:gd name="T22" fmla="*/ 2147483646 w 82"/>
                <a:gd name="T23" fmla="*/ 2147483646 h 36"/>
                <a:gd name="T24" fmla="*/ 2147483646 w 82"/>
                <a:gd name="T25" fmla="*/ 2147483646 h 36"/>
                <a:gd name="T26" fmla="*/ 2147483646 w 82"/>
                <a:gd name="T27" fmla="*/ 2147483646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2" h="36">
                  <a:moveTo>
                    <a:pt x="74" y="30"/>
                  </a:moveTo>
                  <a:lnTo>
                    <a:pt x="82" y="18"/>
                  </a:lnTo>
                  <a:lnTo>
                    <a:pt x="74" y="6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60" y="6"/>
                  </a:lnTo>
                  <a:lnTo>
                    <a:pt x="44" y="6"/>
                  </a:lnTo>
                  <a:lnTo>
                    <a:pt x="44" y="12"/>
                  </a:lnTo>
                  <a:lnTo>
                    <a:pt x="30" y="6"/>
                  </a:lnTo>
                  <a:lnTo>
                    <a:pt x="0" y="6"/>
                  </a:lnTo>
                  <a:lnTo>
                    <a:pt x="14" y="24"/>
                  </a:lnTo>
                  <a:lnTo>
                    <a:pt x="30" y="36"/>
                  </a:lnTo>
                  <a:lnTo>
                    <a:pt x="52" y="30"/>
                  </a:lnTo>
                  <a:lnTo>
                    <a:pt x="74" y="30"/>
                  </a:lnTo>
                  <a:close/>
                </a:path>
              </a:pathLst>
            </a:custGeom>
            <a:solidFill>
              <a:schemeClr val="bg1">
                <a:alpha val="2980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71" name="Rectangle 33"/>
          <p:cNvSpPr>
            <a:spLocks noChangeArrowheads="1"/>
          </p:cNvSpPr>
          <p:nvPr/>
        </p:nvSpPr>
        <p:spPr bwMode="auto">
          <a:xfrm>
            <a:off x="1844675" y="2314575"/>
            <a:ext cx="1971675" cy="1355725"/>
          </a:xfrm>
          <a:prstGeom prst="rect">
            <a:avLst/>
          </a:pr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32772" name="Rectangle 42"/>
          <p:cNvSpPr>
            <a:spLocks noChangeArrowheads="1"/>
          </p:cNvSpPr>
          <p:nvPr/>
        </p:nvSpPr>
        <p:spPr bwMode="auto">
          <a:xfrm>
            <a:off x="3990975" y="2314575"/>
            <a:ext cx="1971675" cy="1355725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32773" name="Rectangle 47"/>
          <p:cNvSpPr>
            <a:spLocks noChangeArrowheads="1"/>
          </p:cNvSpPr>
          <p:nvPr/>
        </p:nvSpPr>
        <p:spPr bwMode="auto">
          <a:xfrm>
            <a:off x="6140450" y="2314575"/>
            <a:ext cx="1971675" cy="1355725"/>
          </a:xfrm>
          <a:prstGeom prst="rect">
            <a:avLst/>
          </a:pr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32774" name="Rectangle 52"/>
          <p:cNvSpPr>
            <a:spLocks noChangeArrowheads="1"/>
          </p:cNvSpPr>
          <p:nvPr/>
        </p:nvSpPr>
        <p:spPr bwMode="auto">
          <a:xfrm>
            <a:off x="8288338" y="2314575"/>
            <a:ext cx="1971675" cy="1355725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32775" name="Line 77"/>
          <p:cNvSpPr>
            <a:spLocks noChangeShapeType="1"/>
          </p:cNvSpPr>
          <p:nvPr/>
        </p:nvSpPr>
        <p:spPr bwMode="auto">
          <a:xfrm>
            <a:off x="2820988" y="3013075"/>
            <a:ext cx="6550025" cy="0"/>
          </a:xfrm>
          <a:prstGeom prst="line">
            <a:avLst/>
          </a:prstGeom>
          <a:noFill/>
          <a:ln w="28575" cap="rnd">
            <a:solidFill>
              <a:srgbClr val="FFF2CC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2776" name="Gruppe 14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988" y="28829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7" name="Gruppe 14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882900"/>
            <a:ext cx="2682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8" name="Gruppe 14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100" y="2882900"/>
            <a:ext cx="2730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9" name="Gruppe 14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213" y="2882900"/>
            <a:ext cx="2682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0" name="Text Box 78"/>
          <p:cNvSpPr txBox="1">
            <a:spLocks noChangeArrowheads="1"/>
          </p:cNvSpPr>
          <p:nvPr/>
        </p:nvSpPr>
        <p:spPr bwMode="auto">
          <a:xfrm>
            <a:off x="2395538" y="2370138"/>
            <a:ext cx="985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2018</a:t>
            </a:r>
          </a:p>
        </p:txBody>
      </p:sp>
      <p:sp>
        <p:nvSpPr>
          <p:cNvPr id="32781" name="Text Box 79"/>
          <p:cNvSpPr txBox="1">
            <a:spLocks noChangeArrowheads="1"/>
          </p:cNvSpPr>
          <p:nvPr/>
        </p:nvSpPr>
        <p:spPr bwMode="auto">
          <a:xfrm>
            <a:off x="4556125" y="2370138"/>
            <a:ext cx="985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2019</a:t>
            </a:r>
          </a:p>
        </p:txBody>
      </p:sp>
      <p:sp>
        <p:nvSpPr>
          <p:cNvPr id="32782" name="Text Box 80"/>
          <p:cNvSpPr txBox="1">
            <a:spLocks noChangeArrowheads="1"/>
          </p:cNvSpPr>
          <p:nvPr/>
        </p:nvSpPr>
        <p:spPr bwMode="auto">
          <a:xfrm>
            <a:off x="6691313" y="2370138"/>
            <a:ext cx="985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2020</a:t>
            </a:r>
          </a:p>
        </p:txBody>
      </p:sp>
      <p:sp>
        <p:nvSpPr>
          <p:cNvPr id="32783" name="Text Box 81"/>
          <p:cNvSpPr txBox="1">
            <a:spLocks noChangeArrowheads="1"/>
          </p:cNvSpPr>
          <p:nvPr/>
        </p:nvSpPr>
        <p:spPr bwMode="auto">
          <a:xfrm>
            <a:off x="8894763" y="2370138"/>
            <a:ext cx="985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2021</a:t>
            </a:r>
          </a:p>
        </p:txBody>
      </p:sp>
      <p:sp>
        <p:nvSpPr>
          <p:cNvPr id="32784" name="文本框 7"/>
          <p:cNvSpPr txBox="1">
            <a:spLocks noChangeArrowheads="1"/>
          </p:cNvSpPr>
          <p:nvPr/>
        </p:nvSpPr>
        <p:spPr bwMode="auto">
          <a:xfrm>
            <a:off x="1778000" y="3889375"/>
            <a:ext cx="20796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2785" name="文本框 86"/>
          <p:cNvSpPr txBox="1">
            <a:spLocks noChangeArrowheads="1"/>
          </p:cNvSpPr>
          <p:nvPr/>
        </p:nvSpPr>
        <p:spPr bwMode="auto">
          <a:xfrm>
            <a:off x="3967163" y="3889375"/>
            <a:ext cx="20796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2786" name="文本框 87"/>
          <p:cNvSpPr txBox="1">
            <a:spLocks noChangeArrowheads="1"/>
          </p:cNvSpPr>
          <p:nvPr/>
        </p:nvSpPr>
        <p:spPr bwMode="auto">
          <a:xfrm>
            <a:off x="6154738" y="3889375"/>
            <a:ext cx="20796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2787" name="文本框 88"/>
          <p:cNvSpPr txBox="1">
            <a:spLocks noChangeArrowheads="1"/>
          </p:cNvSpPr>
          <p:nvPr/>
        </p:nvSpPr>
        <p:spPr bwMode="auto">
          <a:xfrm>
            <a:off x="8342313" y="3889375"/>
            <a:ext cx="20796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grpSp>
        <p:nvGrpSpPr>
          <p:cNvPr id="32788" name="组合 56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2789" name="任意多边形 60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2790" name="任意多边形 64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2792" name="任意多边形 6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793" name="Text Box 52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791" name="文本框 67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"/>
          <p:cNvSpPr>
            <a:spLocks noChangeArrowheads="1"/>
          </p:cNvSpPr>
          <p:nvPr/>
        </p:nvSpPr>
        <p:spPr bwMode="auto">
          <a:xfrm>
            <a:off x="2400300" y="2557463"/>
            <a:ext cx="1662113" cy="784225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BFBFBF"/>
              </a:solidFill>
            </a:endParaRPr>
          </a:p>
        </p:txBody>
      </p:sp>
      <p:grpSp>
        <p:nvGrpSpPr>
          <p:cNvPr id="33795" name="组合 22"/>
          <p:cNvGrpSpPr>
            <a:grpSpLocks/>
          </p:cNvGrpSpPr>
          <p:nvPr/>
        </p:nvGrpSpPr>
        <p:grpSpPr bwMode="auto">
          <a:xfrm>
            <a:off x="2733675" y="3568700"/>
            <a:ext cx="7096125" cy="876300"/>
            <a:chOff x="0" y="0"/>
            <a:chExt cx="4698472" cy="580362"/>
          </a:xfrm>
        </p:grpSpPr>
        <p:sp>
          <p:nvSpPr>
            <p:cNvPr id="33798" name="矩形 3"/>
            <p:cNvSpPr>
              <a:spLocks noChangeArrowheads="1"/>
            </p:cNvSpPr>
            <p:nvPr/>
          </p:nvSpPr>
          <p:spPr bwMode="auto">
            <a:xfrm rot="-578807">
              <a:off x="3176461" y="166118"/>
              <a:ext cx="202865" cy="2018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3799" name="矩形 4"/>
            <p:cNvSpPr>
              <a:spLocks noChangeArrowheads="1"/>
            </p:cNvSpPr>
            <p:nvPr/>
          </p:nvSpPr>
          <p:spPr bwMode="auto">
            <a:xfrm rot="900000">
              <a:off x="3547504" y="275462"/>
              <a:ext cx="157667" cy="17137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3800" name="矩形 5"/>
            <p:cNvSpPr>
              <a:spLocks noChangeArrowheads="1"/>
            </p:cNvSpPr>
            <p:nvPr/>
          </p:nvSpPr>
          <p:spPr bwMode="auto">
            <a:xfrm rot="1632393">
              <a:off x="270136" y="345904"/>
              <a:ext cx="157667" cy="158758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3801" name="矩形 6"/>
            <p:cNvSpPr>
              <a:spLocks noChangeArrowheads="1"/>
            </p:cNvSpPr>
            <p:nvPr/>
          </p:nvSpPr>
          <p:spPr bwMode="auto">
            <a:xfrm rot="-1967607">
              <a:off x="2699256" y="206071"/>
              <a:ext cx="158718" cy="15875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3802" name="矩形 7"/>
            <p:cNvSpPr>
              <a:spLocks noChangeArrowheads="1"/>
            </p:cNvSpPr>
            <p:nvPr/>
          </p:nvSpPr>
          <p:spPr bwMode="auto">
            <a:xfrm>
              <a:off x="0" y="50466"/>
              <a:ext cx="87243" cy="872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3803" name="矩形 8"/>
            <p:cNvSpPr>
              <a:spLocks noChangeArrowheads="1"/>
            </p:cNvSpPr>
            <p:nvPr/>
          </p:nvSpPr>
          <p:spPr bwMode="auto">
            <a:xfrm rot="-926001">
              <a:off x="4490352" y="342750"/>
              <a:ext cx="208120" cy="208173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3804" name="矩形 9"/>
            <p:cNvSpPr>
              <a:spLocks noChangeArrowheads="1"/>
            </p:cNvSpPr>
            <p:nvPr/>
          </p:nvSpPr>
          <p:spPr bwMode="auto">
            <a:xfrm>
              <a:off x="3115497" y="493098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3805" name="矩形 10"/>
            <p:cNvSpPr>
              <a:spLocks noChangeArrowheads="1"/>
            </p:cNvSpPr>
            <p:nvPr/>
          </p:nvSpPr>
          <p:spPr bwMode="auto">
            <a:xfrm rot="762483">
              <a:off x="926030" y="328031"/>
              <a:ext cx="193405" cy="19345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3806" name="矩形 11"/>
            <p:cNvSpPr>
              <a:spLocks noChangeArrowheads="1"/>
            </p:cNvSpPr>
            <p:nvPr/>
          </p:nvSpPr>
          <p:spPr bwMode="auto">
            <a:xfrm rot="-2700000">
              <a:off x="4029426" y="103573"/>
              <a:ext cx="98830" cy="91446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3807" name="矩形 12"/>
            <p:cNvSpPr>
              <a:spLocks noChangeArrowheads="1"/>
            </p:cNvSpPr>
            <p:nvPr/>
          </p:nvSpPr>
          <p:spPr bwMode="auto">
            <a:xfrm rot="900000">
              <a:off x="1965580" y="274411"/>
              <a:ext cx="125083" cy="13667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3808" name="矩形 13"/>
            <p:cNvSpPr>
              <a:spLocks noChangeArrowheads="1"/>
            </p:cNvSpPr>
            <p:nvPr/>
          </p:nvSpPr>
          <p:spPr bwMode="auto">
            <a:xfrm rot="1800000">
              <a:off x="864014" y="72546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grpSp>
          <p:nvGrpSpPr>
            <p:cNvPr id="33809" name="椭圆 14"/>
            <p:cNvGrpSpPr>
              <a:grpSpLocks/>
            </p:cNvGrpSpPr>
            <p:nvPr/>
          </p:nvGrpSpPr>
          <p:grpSpPr bwMode="auto">
            <a:xfrm>
              <a:off x="2076914" y="325339"/>
              <a:ext cx="226031" cy="213977"/>
              <a:chOff x="0" y="0"/>
              <a:chExt cx="341376" cy="323088"/>
            </a:xfrm>
          </p:grpSpPr>
          <p:pic>
            <p:nvPicPr>
              <p:cNvPr id="33825" name="椭圆 1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23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26" name="Text Box 17"/>
              <p:cNvSpPr txBox="1">
                <a:spLocks noChangeArrowheads="1"/>
              </p:cNvSpPr>
              <p:nvPr/>
            </p:nvSpPr>
            <p:spPr bwMode="auto">
              <a:xfrm>
                <a:off x="50813" y="49082"/>
                <a:ext cx="238305" cy="226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10" name="椭圆 15"/>
            <p:cNvGrpSpPr>
              <a:grpSpLocks/>
            </p:cNvGrpSpPr>
            <p:nvPr/>
          </p:nvGrpSpPr>
          <p:grpSpPr bwMode="auto">
            <a:xfrm>
              <a:off x="1112245" y="301115"/>
              <a:ext cx="230067" cy="185716"/>
              <a:chOff x="0" y="0"/>
              <a:chExt cx="347472" cy="280416"/>
            </a:xfrm>
          </p:grpSpPr>
          <p:pic>
            <p:nvPicPr>
              <p:cNvPr id="33823" name="椭圆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747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24" name="Text Box 20"/>
              <p:cNvSpPr txBox="1">
                <a:spLocks noChangeArrowheads="1"/>
              </p:cNvSpPr>
              <p:nvPr/>
            </p:nvSpPr>
            <p:spPr bwMode="auto">
              <a:xfrm>
                <a:off x="52749" y="40584"/>
                <a:ext cx="245822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11" name="椭圆 16"/>
            <p:cNvGrpSpPr>
              <a:grpSpLocks/>
            </p:cNvGrpSpPr>
            <p:nvPr/>
          </p:nvGrpSpPr>
          <p:grpSpPr bwMode="auto">
            <a:xfrm>
              <a:off x="2448251" y="-1682"/>
              <a:ext cx="242176" cy="286648"/>
              <a:chOff x="0" y="0"/>
              <a:chExt cx="365760" cy="432816"/>
            </a:xfrm>
          </p:grpSpPr>
          <p:pic>
            <p:nvPicPr>
              <p:cNvPr id="33821" name="椭圆 1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432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22" name="Text Box 23"/>
              <p:cNvSpPr txBox="1">
                <a:spLocks noChangeArrowheads="1"/>
              </p:cNvSpPr>
              <p:nvPr/>
            </p:nvSpPr>
            <p:spPr bwMode="auto">
              <a:xfrm>
                <a:off x="54639" y="65589"/>
                <a:ext cx="259753" cy="304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12" name="椭圆 17"/>
            <p:cNvGrpSpPr>
              <a:grpSpLocks/>
            </p:cNvGrpSpPr>
            <p:nvPr/>
          </p:nvGrpSpPr>
          <p:grpSpPr bwMode="auto">
            <a:xfrm>
              <a:off x="3251469" y="393973"/>
              <a:ext cx="169523" cy="185716"/>
              <a:chOff x="0" y="0"/>
              <a:chExt cx="256032" cy="280416"/>
            </a:xfrm>
          </p:grpSpPr>
          <p:pic>
            <p:nvPicPr>
              <p:cNvPr id="33819" name="椭圆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603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20" name="Text Box 26"/>
              <p:cNvSpPr txBox="1">
                <a:spLocks noChangeArrowheads="1"/>
              </p:cNvSpPr>
              <p:nvPr/>
            </p:nvSpPr>
            <p:spPr bwMode="auto">
              <a:xfrm>
                <a:off x="36097" y="38698"/>
                <a:ext cx="180958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13" name="椭圆 18"/>
            <p:cNvGrpSpPr>
              <a:grpSpLocks/>
            </p:cNvGrpSpPr>
            <p:nvPr/>
          </p:nvGrpSpPr>
          <p:grpSpPr bwMode="auto">
            <a:xfrm>
              <a:off x="1608706" y="111362"/>
              <a:ext cx="226031" cy="254350"/>
              <a:chOff x="0" y="0"/>
              <a:chExt cx="341376" cy="384048"/>
            </a:xfrm>
          </p:grpSpPr>
          <p:pic>
            <p:nvPicPr>
              <p:cNvPr id="33817" name="椭圆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84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18" name="Text Box 29"/>
              <p:cNvSpPr txBox="1">
                <a:spLocks noChangeArrowheads="1"/>
              </p:cNvSpPr>
              <p:nvPr/>
            </p:nvSpPr>
            <p:spPr bwMode="auto">
              <a:xfrm>
                <a:off x="48720" y="53724"/>
                <a:ext cx="244357" cy="271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14" name="椭圆 19"/>
            <p:cNvGrpSpPr>
              <a:grpSpLocks/>
            </p:cNvGrpSpPr>
            <p:nvPr/>
          </p:nvGrpSpPr>
          <p:grpSpPr bwMode="auto">
            <a:xfrm>
              <a:off x="3501718" y="95213"/>
              <a:ext cx="153378" cy="173604"/>
              <a:chOff x="0" y="0"/>
              <a:chExt cx="231648" cy="262128"/>
            </a:xfrm>
          </p:grpSpPr>
          <p:pic>
            <p:nvPicPr>
              <p:cNvPr id="33815" name="椭圆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1648" cy="26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16" name="Text Box 32"/>
              <p:cNvSpPr txBox="1">
                <a:spLocks noChangeArrowheads="1"/>
              </p:cNvSpPr>
              <p:nvPr/>
            </p:nvSpPr>
            <p:spPr bwMode="auto">
              <a:xfrm>
                <a:off x="33550" y="37226"/>
                <a:ext cx="165799" cy="184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3796" name="文本框 20"/>
          <p:cNvSpPr txBox="1">
            <a:spLocks noChangeArrowheads="1"/>
          </p:cNvSpPr>
          <p:nvPr/>
        </p:nvSpPr>
        <p:spPr bwMode="auto">
          <a:xfrm>
            <a:off x="4130675" y="2589213"/>
            <a:ext cx="62245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sz="4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7" name="文本框 21"/>
          <p:cNvSpPr txBox="1">
            <a:spLocks noChangeArrowheads="1"/>
          </p:cNvSpPr>
          <p:nvPr/>
        </p:nvSpPr>
        <p:spPr bwMode="auto">
          <a:xfrm>
            <a:off x="2854325" y="2571750"/>
            <a:ext cx="754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03</a:t>
            </a:r>
            <a:endParaRPr lang="zh-CN" altLang="en-US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5953125"/>
            <a:ext cx="52228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Freeform 27"/>
          <p:cNvSpPr>
            <a:spLocks noChangeArrowheads="1"/>
          </p:cNvSpPr>
          <p:nvPr/>
        </p:nvSpPr>
        <p:spPr bwMode="auto">
          <a:xfrm>
            <a:off x="4110038" y="3927475"/>
            <a:ext cx="2114550" cy="2159000"/>
          </a:xfrm>
          <a:custGeom>
            <a:avLst/>
            <a:gdLst>
              <a:gd name="T0" fmla="*/ 0 w 1424"/>
              <a:gd name="T1" fmla="*/ 0 h 1437"/>
              <a:gd name="T2" fmla="*/ 2147483646 w 1424"/>
              <a:gd name="T3" fmla="*/ 2147483646 h 1437"/>
              <a:gd name="T4" fmla="*/ 2147483646 w 1424"/>
              <a:gd name="T5" fmla="*/ 0 h 1437"/>
              <a:gd name="T6" fmla="*/ 0 w 1424"/>
              <a:gd name="T7" fmla="*/ 0 h 143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4" h="1437">
                <a:moveTo>
                  <a:pt x="0" y="0"/>
                </a:moveTo>
                <a:cubicBezTo>
                  <a:pt x="0" y="793"/>
                  <a:pt x="637" y="1437"/>
                  <a:pt x="1424" y="1437"/>
                </a:cubicBezTo>
                <a:cubicBezTo>
                  <a:pt x="1424" y="0"/>
                  <a:pt x="1424" y="0"/>
                  <a:pt x="142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Freeform 31"/>
          <p:cNvSpPr>
            <a:spLocks noChangeArrowheads="1"/>
          </p:cNvSpPr>
          <p:nvPr/>
        </p:nvSpPr>
        <p:spPr bwMode="auto">
          <a:xfrm>
            <a:off x="6230938" y="3933825"/>
            <a:ext cx="2087562" cy="2152650"/>
          </a:xfrm>
          <a:custGeom>
            <a:avLst/>
            <a:gdLst>
              <a:gd name="T0" fmla="*/ 0 w 1424"/>
              <a:gd name="T1" fmla="*/ 0 h 1438"/>
              <a:gd name="T2" fmla="*/ 0 w 1424"/>
              <a:gd name="T3" fmla="*/ 2147483646 h 1438"/>
              <a:gd name="T4" fmla="*/ 2147483646 w 1424"/>
              <a:gd name="T5" fmla="*/ 0 h 1438"/>
              <a:gd name="T6" fmla="*/ 0 w 1424"/>
              <a:gd name="T7" fmla="*/ 0 h 143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4" h="1438">
                <a:moveTo>
                  <a:pt x="0" y="0"/>
                </a:moveTo>
                <a:cubicBezTo>
                  <a:pt x="0" y="1438"/>
                  <a:pt x="0" y="1438"/>
                  <a:pt x="0" y="1438"/>
                </a:cubicBezTo>
                <a:cubicBezTo>
                  <a:pt x="787" y="1438"/>
                  <a:pt x="1424" y="794"/>
                  <a:pt x="142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Freeform 36"/>
          <p:cNvSpPr>
            <a:spLocks noChangeArrowheads="1"/>
          </p:cNvSpPr>
          <p:nvPr/>
        </p:nvSpPr>
        <p:spPr bwMode="auto">
          <a:xfrm>
            <a:off x="6226175" y="1851025"/>
            <a:ext cx="2092325" cy="2078038"/>
          </a:xfrm>
          <a:custGeom>
            <a:avLst/>
            <a:gdLst>
              <a:gd name="T0" fmla="*/ 2147483646 w 1424"/>
              <a:gd name="T1" fmla="*/ 2147483646 h 1438"/>
              <a:gd name="T2" fmla="*/ 0 w 1424"/>
              <a:gd name="T3" fmla="*/ 0 h 1438"/>
              <a:gd name="T4" fmla="*/ 0 w 1424"/>
              <a:gd name="T5" fmla="*/ 2147483646 h 1438"/>
              <a:gd name="T6" fmla="*/ 2147483646 w 1424"/>
              <a:gd name="T7" fmla="*/ 2147483646 h 143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4" h="1438">
                <a:moveTo>
                  <a:pt x="1424" y="1438"/>
                </a:moveTo>
                <a:cubicBezTo>
                  <a:pt x="1424" y="644"/>
                  <a:pt x="787" y="0"/>
                  <a:pt x="0" y="0"/>
                </a:cubicBezTo>
                <a:cubicBezTo>
                  <a:pt x="0" y="1438"/>
                  <a:pt x="0" y="1438"/>
                  <a:pt x="0" y="1438"/>
                </a:cubicBezTo>
                <a:lnTo>
                  <a:pt x="1424" y="1438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2" name="Freeform 45"/>
          <p:cNvSpPr>
            <a:spLocks noChangeArrowheads="1"/>
          </p:cNvSpPr>
          <p:nvPr/>
        </p:nvSpPr>
        <p:spPr bwMode="auto">
          <a:xfrm>
            <a:off x="4108450" y="1847850"/>
            <a:ext cx="2105025" cy="2085975"/>
          </a:xfrm>
          <a:custGeom>
            <a:avLst/>
            <a:gdLst>
              <a:gd name="T0" fmla="*/ 2147483646 w 1424"/>
              <a:gd name="T1" fmla="*/ 0 h 1438"/>
              <a:gd name="T2" fmla="*/ 0 w 1424"/>
              <a:gd name="T3" fmla="*/ 2147483646 h 1438"/>
              <a:gd name="T4" fmla="*/ 2147483646 w 1424"/>
              <a:gd name="T5" fmla="*/ 2147483646 h 1438"/>
              <a:gd name="T6" fmla="*/ 2147483646 w 1424"/>
              <a:gd name="T7" fmla="*/ 0 h 143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24" h="1438">
                <a:moveTo>
                  <a:pt x="1424" y="0"/>
                </a:moveTo>
                <a:cubicBezTo>
                  <a:pt x="638" y="0"/>
                  <a:pt x="0" y="644"/>
                  <a:pt x="0" y="1438"/>
                </a:cubicBezTo>
                <a:cubicBezTo>
                  <a:pt x="1424" y="1438"/>
                  <a:pt x="1424" y="1438"/>
                  <a:pt x="1424" y="1438"/>
                </a:cubicBezTo>
                <a:lnTo>
                  <a:pt x="1424" y="0"/>
                </a:lnTo>
                <a:close/>
              </a:path>
            </a:pathLst>
          </a:custGeom>
          <a:solidFill>
            <a:schemeClr val="bg1">
              <a:alpha val="67842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Oval 13"/>
          <p:cNvSpPr>
            <a:spLocks noChangeArrowheads="1"/>
          </p:cNvSpPr>
          <p:nvPr/>
        </p:nvSpPr>
        <p:spPr bwMode="auto">
          <a:xfrm>
            <a:off x="4579938" y="2343150"/>
            <a:ext cx="3233737" cy="32337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grpSp>
        <p:nvGrpSpPr>
          <p:cNvPr id="34824" name="Group 11"/>
          <p:cNvGrpSpPr>
            <a:grpSpLocks/>
          </p:cNvGrpSpPr>
          <p:nvPr/>
        </p:nvGrpSpPr>
        <p:grpSpPr bwMode="auto">
          <a:xfrm>
            <a:off x="4729163" y="2478088"/>
            <a:ext cx="2935287" cy="2932112"/>
            <a:chOff x="0" y="0"/>
            <a:chExt cx="1849" cy="1847"/>
          </a:xfrm>
        </p:grpSpPr>
        <p:sp>
          <p:nvSpPr>
            <p:cNvPr id="34842" name="Freeform 12"/>
            <p:cNvSpPr>
              <a:spLocks noChangeArrowheads="1"/>
            </p:cNvSpPr>
            <p:nvPr/>
          </p:nvSpPr>
          <p:spPr bwMode="auto">
            <a:xfrm>
              <a:off x="0" y="613"/>
              <a:ext cx="1849" cy="1234"/>
            </a:xfrm>
            <a:custGeom>
              <a:avLst/>
              <a:gdLst>
                <a:gd name="T0" fmla="*/ 6220 w 918"/>
                <a:gd name="T1" fmla="*/ 1248 h 613"/>
                <a:gd name="T2" fmla="*/ 6220 w 918"/>
                <a:gd name="T3" fmla="*/ 1248 h 613"/>
                <a:gd name="T4" fmla="*/ 6196 w 918"/>
                <a:gd name="T5" fmla="*/ 1240 h 613"/>
                <a:gd name="T6" fmla="*/ 6196 w 918"/>
                <a:gd name="T7" fmla="*/ 1240 h 613"/>
                <a:gd name="T8" fmla="*/ 5980 w 918"/>
                <a:gd name="T9" fmla="*/ 1053 h 613"/>
                <a:gd name="T10" fmla="*/ 5980 w 918"/>
                <a:gd name="T11" fmla="*/ 1053 h 613"/>
                <a:gd name="T12" fmla="*/ 5972 w 918"/>
                <a:gd name="T13" fmla="*/ 1037 h 613"/>
                <a:gd name="T14" fmla="*/ 5972 w 918"/>
                <a:gd name="T15" fmla="*/ 1037 h 613"/>
                <a:gd name="T16" fmla="*/ 5972 w 918"/>
                <a:gd name="T17" fmla="*/ 1021 h 613"/>
                <a:gd name="T18" fmla="*/ 5964 w 918"/>
                <a:gd name="T19" fmla="*/ 1021 h 613"/>
                <a:gd name="T20" fmla="*/ 5964 w 918"/>
                <a:gd name="T21" fmla="*/ 1005 h 613"/>
                <a:gd name="T22" fmla="*/ 5964 w 918"/>
                <a:gd name="T23" fmla="*/ 1005 h 613"/>
                <a:gd name="T24" fmla="*/ 5956 w 918"/>
                <a:gd name="T25" fmla="*/ 996 h 613"/>
                <a:gd name="T26" fmla="*/ 5956 w 918"/>
                <a:gd name="T27" fmla="*/ 988 h 613"/>
                <a:gd name="T28" fmla="*/ 6012 w 918"/>
                <a:gd name="T29" fmla="*/ 741 h 613"/>
                <a:gd name="T30" fmla="*/ 6073 w 918"/>
                <a:gd name="T31" fmla="*/ 507 h 613"/>
                <a:gd name="T32" fmla="*/ 5565 w 918"/>
                <a:gd name="T33" fmla="*/ 0 h 613"/>
                <a:gd name="T34" fmla="*/ 5052 w 918"/>
                <a:gd name="T35" fmla="*/ 515 h 613"/>
                <a:gd name="T36" fmla="*/ 5116 w 918"/>
                <a:gd name="T37" fmla="*/ 749 h 613"/>
                <a:gd name="T38" fmla="*/ 5172 w 918"/>
                <a:gd name="T39" fmla="*/ 988 h 613"/>
                <a:gd name="T40" fmla="*/ 4921 w 918"/>
                <a:gd name="T41" fmla="*/ 1248 h 613"/>
                <a:gd name="T42" fmla="*/ 4913 w 918"/>
                <a:gd name="T43" fmla="*/ 1248 h 613"/>
                <a:gd name="T44" fmla="*/ 4264 w 918"/>
                <a:gd name="T45" fmla="*/ 1337 h 613"/>
                <a:gd name="T46" fmla="*/ 3611 w 918"/>
                <a:gd name="T47" fmla="*/ 1256 h 613"/>
                <a:gd name="T48" fmla="*/ 3603 w 918"/>
                <a:gd name="T49" fmla="*/ 1256 h 613"/>
                <a:gd name="T50" fmla="*/ 2957 w 918"/>
                <a:gd name="T51" fmla="*/ 1176 h 613"/>
                <a:gd name="T52" fmla="*/ 2312 w 918"/>
                <a:gd name="T53" fmla="*/ 1256 h 613"/>
                <a:gd name="T54" fmla="*/ 2304 w 918"/>
                <a:gd name="T55" fmla="*/ 1256 h 613"/>
                <a:gd name="T56" fmla="*/ 2052 w 918"/>
                <a:gd name="T57" fmla="*/ 1524 h 613"/>
                <a:gd name="T58" fmla="*/ 2109 w 918"/>
                <a:gd name="T59" fmla="*/ 1763 h 613"/>
                <a:gd name="T60" fmla="*/ 2167 w 918"/>
                <a:gd name="T61" fmla="*/ 1997 h 613"/>
                <a:gd name="T62" fmla="*/ 1660 w 918"/>
                <a:gd name="T63" fmla="*/ 2504 h 613"/>
                <a:gd name="T64" fmla="*/ 1144 w 918"/>
                <a:gd name="T65" fmla="*/ 1997 h 613"/>
                <a:gd name="T66" fmla="*/ 1200 w 918"/>
                <a:gd name="T67" fmla="*/ 1763 h 613"/>
                <a:gd name="T68" fmla="*/ 1257 w 918"/>
                <a:gd name="T69" fmla="*/ 1524 h 613"/>
                <a:gd name="T70" fmla="*/ 1007 w 918"/>
                <a:gd name="T71" fmla="*/ 1264 h 613"/>
                <a:gd name="T72" fmla="*/ 989 w 918"/>
                <a:gd name="T73" fmla="*/ 1256 h 613"/>
                <a:gd name="T74" fmla="*/ 352 w 918"/>
                <a:gd name="T75" fmla="*/ 1184 h 613"/>
                <a:gd name="T76" fmla="*/ 0 w 918"/>
                <a:gd name="T77" fmla="*/ 1208 h 613"/>
                <a:gd name="T78" fmla="*/ 0 w 918"/>
                <a:gd name="T79" fmla="*/ 1256 h 613"/>
                <a:gd name="T80" fmla="*/ 3748 w 918"/>
                <a:gd name="T81" fmla="*/ 5000 h 613"/>
                <a:gd name="T82" fmla="*/ 7501 w 918"/>
                <a:gd name="T83" fmla="*/ 1256 h 613"/>
                <a:gd name="T84" fmla="*/ 7501 w 918"/>
                <a:gd name="T85" fmla="*/ 1248 h 613"/>
                <a:gd name="T86" fmla="*/ 6872 w 918"/>
                <a:gd name="T87" fmla="*/ 1329 h 613"/>
                <a:gd name="T88" fmla="*/ 6220 w 918"/>
                <a:gd name="T89" fmla="*/ 1248 h 61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918" h="613">
                  <a:moveTo>
                    <a:pt x="761" y="153"/>
                  </a:moveTo>
                  <a:cubicBezTo>
                    <a:pt x="761" y="153"/>
                    <a:pt x="761" y="153"/>
                    <a:pt x="761" y="153"/>
                  </a:cubicBezTo>
                  <a:cubicBezTo>
                    <a:pt x="761" y="153"/>
                    <a:pt x="758" y="152"/>
                    <a:pt x="758" y="152"/>
                  </a:cubicBezTo>
                  <a:cubicBezTo>
                    <a:pt x="758" y="152"/>
                    <a:pt x="758" y="152"/>
                    <a:pt x="758" y="152"/>
                  </a:cubicBezTo>
                  <a:cubicBezTo>
                    <a:pt x="745" y="147"/>
                    <a:pt x="737" y="137"/>
                    <a:pt x="732" y="129"/>
                  </a:cubicBezTo>
                  <a:cubicBezTo>
                    <a:pt x="732" y="129"/>
                    <a:pt x="732" y="129"/>
                    <a:pt x="732" y="129"/>
                  </a:cubicBezTo>
                  <a:cubicBezTo>
                    <a:pt x="732" y="128"/>
                    <a:pt x="732" y="128"/>
                    <a:pt x="731" y="127"/>
                  </a:cubicBezTo>
                  <a:cubicBezTo>
                    <a:pt x="731" y="127"/>
                    <a:pt x="731" y="127"/>
                    <a:pt x="731" y="127"/>
                  </a:cubicBezTo>
                  <a:cubicBezTo>
                    <a:pt x="731" y="126"/>
                    <a:pt x="731" y="126"/>
                    <a:pt x="731" y="125"/>
                  </a:cubicBezTo>
                  <a:cubicBezTo>
                    <a:pt x="731" y="125"/>
                    <a:pt x="730" y="125"/>
                    <a:pt x="730" y="125"/>
                  </a:cubicBezTo>
                  <a:cubicBezTo>
                    <a:pt x="730" y="124"/>
                    <a:pt x="730" y="124"/>
                    <a:pt x="730" y="123"/>
                  </a:cubicBezTo>
                  <a:cubicBezTo>
                    <a:pt x="730" y="123"/>
                    <a:pt x="730" y="123"/>
                    <a:pt x="730" y="123"/>
                  </a:cubicBezTo>
                  <a:cubicBezTo>
                    <a:pt x="730" y="122"/>
                    <a:pt x="730" y="122"/>
                    <a:pt x="729" y="122"/>
                  </a:cubicBezTo>
                  <a:cubicBezTo>
                    <a:pt x="729" y="121"/>
                    <a:pt x="729" y="121"/>
                    <a:pt x="729" y="121"/>
                  </a:cubicBezTo>
                  <a:cubicBezTo>
                    <a:pt x="727" y="109"/>
                    <a:pt x="734" y="96"/>
                    <a:pt x="736" y="91"/>
                  </a:cubicBezTo>
                  <a:cubicBezTo>
                    <a:pt x="741" y="83"/>
                    <a:pt x="743" y="73"/>
                    <a:pt x="743" y="62"/>
                  </a:cubicBezTo>
                  <a:cubicBezTo>
                    <a:pt x="743" y="28"/>
                    <a:pt x="715" y="0"/>
                    <a:pt x="681" y="0"/>
                  </a:cubicBezTo>
                  <a:cubicBezTo>
                    <a:pt x="646" y="0"/>
                    <a:pt x="618" y="28"/>
                    <a:pt x="618" y="63"/>
                  </a:cubicBezTo>
                  <a:cubicBezTo>
                    <a:pt x="618" y="73"/>
                    <a:pt x="621" y="83"/>
                    <a:pt x="626" y="92"/>
                  </a:cubicBezTo>
                  <a:cubicBezTo>
                    <a:pt x="628" y="96"/>
                    <a:pt x="635" y="109"/>
                    <a:pt x="633" y="121"/>
                  </a:cubicBezTo>
                  <a:cubicBezTo>
                    <a:pt x="632" y="127"/>
                    <a:pt x="623" y="146"/>
                    <a:pt x="602" y="153"/>
                  </a:cubicBezTo>
                  <a:cubicBezTo>
                    <a:pt x="602" y="153"/>
                    <a:pt x="602" y="153"/>
                    <a:pt x="601" y="153"/>
                  </a:cubicBezTo>
                  <a:cubicBezTo>
                    <a:pt x="601" y="153"/>
                    <a:pt x="566" y="164"/>
                    <a:pt x="522" y="164"/>
                  </a:cubicBezTo>
                  <a:cubicBezTo>
                    <a:pt x="478" y="164"/>
                    <a:pt x="442" y="154"/>
                    <a:pt x="442" y="154"/>
                  </a:cubicBezTo>
                  <a:cubicBezTo>
                    <a:pt x="442" y="154"/>
                    <a:pt x="442" y="154"/>
                    <a:pt x="441" y="154"/>
                  </a:cubicBezTo>
                  <a:cubicBezTo>
                    <a:pt x="436" y="152"/>
                    <a:pt x="403" y="143"/>
                    <a:pt x="362" y="144"/>
                  </a:cubicBezTo>
                  <a:cubicBezTo>
                    <a:pt x="322" y="144"/>
                    <a:pt x="289" y="152"/>
                    <a:pt x="283" y="154"/>
                  </a:cubicBezTo>
                  <a:cubicBezTo>
                    <a:pt x="283" y="154"/>
                    <a:pt x="282" y="154"/>
                    <a:pt x="282" y="154"/>
                  </a:cubicBezTo>
                  <a:cubicBezTo>
                    <a:pt x="261" y="161"/>
                    <a:pt x="252" y="180"/>
                    <a:pt x="251" y="187"/>
                  </a:cubicBezTo>
                  <a:cubicBezTo>
                    <a:pt x="249" y="198"/>
                    <a:pt x="255" y="211"/>
                    <a:pt x="258" y="216"/>
                  </a:cubicBezTo>
                  <a:cubicBezTo>
                    <a:pt x="262" y="224"/>
                    <a:pt x="265" y="234"/>
                    <a:pt x="265" y="245"/>
                  </a:cubicBezTo>
                  <a:cubicBezTo>
                    <a:pt x="265" y="279"/>
                    <a:pt x="237" y="307"/>
                    <a:pt x="203" y="307"/>
                  </a:cubicBezTo>
                  <a:cubicBezTo>
                    <a:pt x="168" y="307"/>
                    <a:pt x="140" y="279"/>
                    <a:pt x="140" y="245"/>
                  </a:cubicBezTo>
                  <a:cubicBezTo>
                    <a:pt x="140" y="235"/>
                    <a:pt x="143" y="225"/>
                    <a:pt x="147" y="216"/>
                  </a:cubicBezTo>
                  <a:cubicBezTo>
                    <a:pt x="150" y="211"/>
                    <a:pt x="157" y="198"/>
                    <a:pt x="154" y="187"/>
                  </a:cubicBezTo>
                  <a:cubicBezTo>
                    <a:pt x="153" y="180"/>
                    <a:pt x="144" y="161"/>
                    <a:pt x="123" y="155"/>
                  </a:cubicBezTo>
                  <a:cubicBezTo>
                    <a:pt x="123" y="155"/>
                    <a:pt x="122" y="155"/>
                    <a:pt x="121" y="154"/>
                  </a:cubicBezTo>
                  <a:cubicBezTo>
                    <a:pt x="115" y="153"/>
                    <a:pt x="82" y="144"/>
                    <a:pt x="43" y="145"/>
                  </a:cubicBezTo>
                  <a:cubicBezTo>
                    <a:pt x="27" y="145"/>
                    <a:pt x="12" y="146"/>
                    <a:pt x="0" y="148"/>
                  </a:cubicBezTo>
                  <a:cubicBezTo>
                    <a:pt x="0" y="150"/>
                    <a:pt x="0" y="152"/>
                    <a:pt x="0" y="154"/>
                  </a:cubicBezTo>
                  <a:cubicBezTo>
                    <a:pt x="0" y="407"/>
                    <a:pt x="205" y="613"/>
                    <a:pt x="459" y="613"/>
                  </a:cubicBezTo>
                  <a:cubicBezTo>
                    <a:pt x="712" y="613"/>
                    <a:pt x="918" y="407"/>
                    <a:pt x="918" y="154"/>
                  </a:cubicBezTo>
                  <a:cubicBezTo>
                    <a:pt x="918" y="154"/>
                    <a:pt x="918" y="153"/>
                    <a:pt x="918" y="153"/>
                  </a:cubicBezTo>
                  <a:cubicBezTo>
                    <a:pt x="901" y="158"/>
                    <a:pt x="873" y="163"/>
                    <a:pt x="841" y="163"/>
                  </a:cubicBezTo>
                  <a:cubicBezTo>
                    <a:pt x="797" y="163"/>
                    <a:pt x="761" y="153"/>
                    <a:pt x="761" y="153"/>
                  </a:cubicBez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3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1849" cy="1231"/>
            </a:xfrm>
            <a:custGeom>
              <a:avLst/>
              <a:gdLst>
                <a:gd name="T0" fmla="*/ 3748 w 918"/>
                <a:gd name="T1" fmla="*/ 0 h 612"/>
                <a:gd name="T2" fmla="*/ 0 w 918"/>
                <a:gd name="T3" fmla="*/ 3685 h 612"/>
                <a:gd name="T4" fmla="*/ 352 w 918"/>
                <a:gd name="T5" fmla="*/ 3661 h 612"/>
                <a:gd name="T6" fmla="*/ 989 w 918"/>
                <a:gd name="T7" fmla="*/ 3735 h 612"/>
                <a:gd name="T8" fmla="*/ 1007 w 918"/>
                <a:gd name="T9" fmla="*/ 3743 h 612"/>
                <a:gd name="T10" fmla="*/ 1257 w 918"/>
                <a:gd name="T11" fmla="*/ 4005 h 612"/>
                <a:gd name="T12" fmla="*/ 1200 w 918"/>
                <a:gd name="T13" fmla="*/ 4240 h 612"/>
                <a:gd name="T14" fmla="*/ 1144 w 918"/>
                <a:gd name="T15" fmla="*/ 4475 h 612"/>
                <a:gd name="T16" fmla="*/ 1660 w 918"/>
                <a:gd name="T17" fmla="*/ 4980 h 612"/>
                <a:gd name="T18" fmla="*/ 2167 w 918"/>
                <a:gd name="T19" fmla="*/ 4475 h 612"/>
                <a:gd name="T20" fmla="*/ 2109 w 918"/>
                <a:gd name="T21" fmla="*/ 4240 h 612"/>
                <a:gd name="T22" fmla="*/ 2052 w 918"/>
                <a:gd name="T23" fmla="*/ 4005 h 612"/>
                <a:gd name="T24" fmla="*/ 2304 w 918"/>
                <a:gd name="T25" fmla="*/ 3735 h 612"/>
                <a:gd name="T26" fmla="*/ 2312 w 918"/>
                <a:gd name="T27" fmla="*/ 3735 h 612"/>
                <a:gd name="T28" fmla="*/ 2957 w 918"/>
                <a:gd name="T29" fmla="*/ 3653 h 612"/>
                <a:gd name="T30" fmla="*/ 3603 w 918"/>
                <a:gd name="T31" fmla="*/ 3735 h 612"/>
                <a:gd name="T32" fmla="*/ 3611 w 918"/>
                <a:gd name="T33" fmla="*/ 3735 h 612"/>
                <a:gd name="T34" fmla="*/ 4264 w 918"/>
                <a:gd name="T35" fmla="*/ 3816 h 612"/>
                <a:gd name="T36" fmla="*/ 4913 w 918"/>
                <a:gd name="T37" fmla="*/ 3727 h 612"/>
                <a:gd name="T38" fmla="*/ 4921 w 918"/>
                <a:gd name="T39" fmla="*/ 3727 h 612"/>
                <a:gd name="T40" fmla="*/ 5172 w 918"/>
                <a:gd name="T41" fmla="*/ 3468 h 612"/>
                <a:gd name="T42" fmla="*/ 5116 w 918"/>
                <a:gd name="T43" fmla="*/ 3232 h 612"/>
                <a:gd name="T44" fmla="*/ 5052 w 918"/>
                <a:gd name="T45" fmla="*/ 2993 h 612"/>
                <a:gd name="T46" fmla="*/ 5565 w 918"/>
                <a:gd name="T47" fmla="*/ 2480 h 612"/>
                <a:gd name="T48" fmla="*/ 6073 w 918"/>
                <a:gd name="T49" fmla="*/ 2985 h 612"/>
                <a:gd name="T50" fmla="*/ 6012 w 918"/>
                <a:gd name="T51" fmla="*/ 3224 h 612"/>
                <a:gd name="T52" fmla="*/ 5956 w 918"/>
                <a:gd name="T53" fmla="*/ 3468 h 612"/>
                <a:gd name="T54" fmla="*/ 5956 w 918"/>
                <a:gd name="T55" fmla="*/ 3476 h 612"/>
                <a:gd name="T56" fmla="*/ 5964 w 918"/>
                <a:gd name="T57" fmla="*/ 3484 h 612"/>
                <a:gd name="T58" fmla="*/ 5964 w 918"/>
                <a:gd name="T59" fmla="*/ 3484 h 612"/>
                <a:gd name="T60" fmla="*/ 5964 w 918"/>
                <a:gd name="T61" fmla="*/ 3500 h 612"/>
                <a:gd name="T62" fmla="*/ 5972 w 918"/>
                <a:gd name="T63" fmla="*/ 3500 h 612"/>
                <a:gd name="T64" fmla="*/ 5972 w 918"/>
                <a:gd name="T65" fmla="*/ 3516 h 612"/>
                <a:gd name="T66" fmla="*/ 5972 w 918"/>
                <a:gd name="T67" fmla="*/ 3516 h 612"/>
                <a:gd name="T68" fmla="*/ 5980 w 918"/>
                <a:gd name="T69" fmla="*/ 3532 h 612"/>
                <a:gd name="T70" fmla="*/ 5980 w 918"/>
                <a:gd name="T71" fmla="*/ 3532 h 612"/>
                <a:gd name="T72" fmla="*/ 6196 w 918"/>
                <a:gd name="T73" fmla="*/ 3719 h 612"/>
                <a:gd name="T74" fmla="*/ 6196 w 918"/>
                <a:gd name="T75" fmla="*/ 3719 h 612"/>
                <a:gd name="T76" fmla="*/ 6220 w 918"/>
                <a:gd name="T77" fmla="*/ 3727 h 612"/>
                <a:gd name="T78" fmla="*/ 6220 w 918"/>
                <a:gd name="T79" fmla="*/ 3727 h 612"/>
                <a:gd name="T80" fmla="*/ 6872 w 918"/>
                <a:gd name="T81" fmla="*/ 3808 h 612"/>
                <a:gd name="T82" fmla="*/ 7501 w 918"/>
                <a:gd name="T83" fmla="*/ 3727 h 612"/>
                <a:gd name="T84" fmla="*/ 3748 w 918"/>
                <a:gd name="T85" fmla="*/ 0 h 6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18" h="612">
                  <a:moveTo>
                    <a:pt x="459" y="0"/>
                  </a:moveTo>
                  <a:cubicBezTo>
                    <a:pt x="207" y="0"/>
                    <a:pt x="3" y="202"/>
                    <a:pt x="0" y="453"/>
                  </a:cubicBezTo>
                  <a:cubicBezTo>
                    <a:pt x="12" y="451"/>
                    <a:pt x="27" y="450"/>
                    <a:pt x="43" y="450"/>
                  </a:cubicBezTo>
                  <a:cubicBezTo>
                    <a:pt x="82" y="449"/>
                    <a:pt x="115" y="458"/>
                    <a:pt x="121" y="459"/>
                  </a:cubicBezTo>
                  <a:cubicBezTo>
                    <a:pt x="122" y="460"/>
                    <a:pt x="123" y="460"/>
                    <a:pt x="123" y="460"/>
                  </a:cubicBezTo>
                  <a:cubicBezTo>
                    <a:pt x="144" y="466"/>
                    <a:pt x="153" y="485"/>
                    <a:pt x="154" y="492"/>
                  </a:cubicBezTo>
                  <a:cubicBezTo>
                    <a:pt x="157" y="503"/>
                    <a:pt x="150" y="516"/>
                    <a:pt x="147" y="521"/>
                  </a:cubicBezTo>
                  <a:cubicBezTo>
                    <a:pt x="143" y="530"/>
                    <a:pt x="140" y="540"/>
                    <a:pt x="140" y="550"/>
                  </a:cubicBezTo>
                  <a:cubicBezTo>
                    <a:pt x="140" y="584"/>
                    <a:pt x="168" y="612"/>
                    <a:pt x="203" y="612"/>
                  </a:cubicBezTo>
                  <a:cubicBezTo>
                    <a:pt x="237" y="612"/>
                    <a:pt x="265" y="584"/>
                    <a:pt x="265" y="550"/>
                  </a:cubicBezTo>
                  <a:cubicBezTo>
                    <a:pt x="265" y="539"/>
                    <a:pt x="262" y="529"/>
                    <a:pt x="258" y="521"/>
                  </a:cubicBezTo>
                  <a:cubicBezTo>
                    <a:pt x="255" y="516"/>
                    <a:pt x="249" y="503"/>
                    <a:pt x="251" y="492"/>
                  </a:cubicBezTo>
                  <a:cubicBezTo>
                    <a:pt x="252" y="485"/>
                    <a:pt x="261" y="466"/>
                    <a:pt x="282" y="459"/>
                  </a:cubicBezTo>
                  <a:cubicBezTo>
                    <a:pt x="282" y="459"/>
                    <a:pt x="283" y="459"/>
                    <a:pt x="283" y="459"/>
                  </a:cubicBezTo>
                  <a:cubicBezTo>
                    <a:pt x="289" y="457"/>
                    <a:pt x="322" y="449"/>
                    <a:pt x="362" y="449"/>
                  </a:cubicBezTo>
                  <a:cubicBezTo>
                    <a:pt x="403" y="448"/>
                    <a:pt x="436" y="457"/>
                    <a:pt x="441" y="459"/>
                  </a:cubicBezTo>
                  <a:cubicBezTo>
                    <a:pt x="442" y="459"/>
                    <a:pt x="442" y="459"/>
                    <a:pt x="442" y="459"/>
                  </a:cubicBezTo>
                  <a:cubicBezTo>
                    <a:pt x="442" y="459"/>
                    <a:pt x="478" y="469"/>
                    <a:pt x="522" y="469"/>
                  </a:cubicBezTo>
                  <a:cubicBezTo>
                    <a:pt x="566" y="469"/>
                    <a:pt x="601" y="458"/>
                    <a:pt x="601" y="458"/>
                  </a:cubicBezTo>
                  <a:cubicBezTo>
                    <a:pt x="602" y="458"/>
                    <a:pt x="602" y="458"/>
                    <a:pt x="602" y="458"/>
                  </a:cubicBezTo>
                  <a:cubicBezTo>
                    <a:pt x="623" y="451"/>
                    <a:pt x="632" y="432"/>
                    <a:pt x="633" y="426"/>
                  </a:cubicBezTo>
                  <a:cubicBezTo>
                    <a:pt x="635" y="414"/>
                    <a:pt x="628" y="401"/>
                    <a:pt x="626" y="397"/>
                  </a:cubicBezTo>
                  <a:cubicBezTo>
                    <a:pt x="621" y="388"/>
                    <a:pt x="618" y="378"/>
                    <a:pt x="618" y="368"/>
                  </a:cubicBezTo>
                  <a:cubicBezTo>
                    <a:pt x="618" y="333"/>
                    <a:pt x="646" y="305"/>
                    <a:pt x="681" y="305"/>
                  </a:cubicBezTo>
                  <a:cubicBezTo>
                    <a:pt x="715" y="305"/>
                    <a:pt x="743" y="333"/>
                    <a:pt x="743" y="367"/>
                  </a:cubicBezTo>
                  <a:cubicBezTo>
                    <a:pt x="743" y="378"/>
                    <a:pt x="741" y="388"/>
                    <a:pt x="736" y="396"/>
                  </a:cubicBezTo>
                  <a:cubicBezTo>
                    <a:pt x="734" y="401"/>
                    <a:pt x="727" y="414"/>
                    <a:pt x="729" y="426"/>
                  </a:cubicBezTo>
                  <a:cubicBezTo>
                    <a:pt x="729" y="426"/>
                    <a:pt x="729" y="426"/>
                    <a:pt x="729" y="427"/>
                  </a:cubicBezTo>
                  <a:cubicBezTo>
                    <a:pt x="730" y="427"/>
                    <a:pt x="730" y="427"/>
                    <a:pt x="730" y="428"/>
                  </a:cubicBezTo>
                  <a:cubicBezTo>
                    <a:pt x="730" y="428"/>
                    <a:pt x="730" y="428"/>
                    <a:pt x="730" y="428"/>
                  </a:cubicBezTo>
                  <a:cubicBezTo>
                    <a:pt x="730" y="429"/>
                    <a:pt x="730" y="429"/>
                    <a:pt x="730" y="430"/>
                  </a:cubicBezTo>
                  <a:cubicBezTo>
                    <a:pt x="730" y="430"/>
                    <a:pt x="731" y="430"/>
                    <a:pt x="731" y="430"/>
                  </a:cubicBezTo>
                  <a:cubicBezTo>
                    <a:pt x="731" y="431"/>
                    <a:pt x="731" y="431"/>
                    <a:pt x="731" y="432"/>
                  </a:cubicBezTo>
                  <a:cubicBezTo>
                    <a:pt x="731" y="432"/>
                    <a:pt x="731" y="432"/>
                    <a:pt x="731" y="432"/>
                  </a:cubicBezTo>
                  <a:cubicBezTo>
                    <a:pt x="732" y="433"/>
                    <a:pt x="732" y="433"/>
                    <a:pt x="732" y="434"/>
                  </a:cubicBezTo>
                  <a:cubicBezTo>
                    <a:pt x="732" y="434"/>
                    <a:pt x="732" y="434"/>
                    <a:pt x="732" y="434"/>
                  </a:cubicBezTo>
                  <a:cubicBezTo>
                    <a:pt x="737" y="442"/>
                    <a:pt x="745" y="452"/>
                    <a:pt x="758" y="457"/>
                  </a:cubicBezTo>
                  <a:cubicBezTo>
                    <a:pt x="758" y="457"/>
                    <a:pt x="758" y="457"/>
                    <a:pt x="758" y="457"/>
                  </a:cubicBezTo>
                  <a:cubicBezTo>
                    <a:pt x="758" y="457"/>
                    <a:pt x="761" y="458"/>
                    <a:pt x="761" y="458"/>
                  </a:cubicBezTo>
                  <a:cubicBezTo>
                    <a:pt x="761" y="458"/>
                    <a:pt x="761" y="458"/>
                    <a:pt x="761" y="458"/>
                  </a:cubicBezTo>
                  <a:cubicBezTo>
                    <a:pt x="761" y="458"/>
                    <a:pt x="797" y="468"/>
                    <a:pt x="841" y="468"/>
                  </a:cubicBezTo>
                  <a:cubicBezTo>
                    <a:pt x="873" y="468"/>
                    <a:pt x="901" y="463"/>
                    <a:pt x="918" y="458"/>
                  </a:cubicBezTo>
                  <a:cubicBezTo>
                    <a:pt x="917" y="205"/>
                    <a:pt x="712" y="0"/>
                    <a:pt x="459" y="0"/>
                  </a:cubicBezTo>
                  <a:close/>
                </a:path>
              </a:pathLst>
            </a:custGeom>
            <a:solidFill>
              <a:schemeClr val="tx1">
                <a:alpha val="54117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825" name="Group 19"/>
          <p:cNvGrpSpPr>
            <a:grpSpLocks/>
          </p:cNvGrpSpPr>
          <p:nvPr/>
        </p:nvGrpSpPr>
        <p:grpSpPr bwMode="auto">
          <a:xfrm>
            <a:off x="4222750" y="2351088"/>
            <a:ext cx="4029075" cy="3141662"/>
            <a:chOff x="0" y="-73"/>
            <a:chExt cx="2538" cy="1979"/>
          </a:xfrm>
        </p:grpSpPr>
        <p:sp>
          <p:nvSpPr>
            <p:cNvPr id="34836" name="Text Box 19"/>
            <p:cNvSpPr txBox="1">
              <a:spLocks noChangeArrowheads="1"/>
            </p:cNvSpPr>
            <p:nvPr/>
          </p:nvSpPr>
          <p:spPr bwMode="auto">
            <a:xfrm>
              <a:off x="565" y="460"/>
              <a:ext cx="1395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en-US" sz="1800" b="1" noProof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Document Management</a:t>
              </a:r>
            </a:p>
          </p:txBody>
        </p:sp>
        <p:sp>
          <p:nvSpPr>
            <p:cNvPr id="34837" name="Text Box 19"/>
            <p:cNvSpPr txBox="1">
              <a:spLocks noChangeArrowheads="1"/>
            </p:cNvSpPr>
            <p:nvPr/>
          </p:nvSpPr>
          <p:spPr bwMode="auto">
            <a:xfrm>
              <a:off x="693" y="1056"/>
              <a:ext cx="1242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en-US" sz="1800" b="1" noProof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Web Content</a:t>
              </a:r>
              <a:br>
                <a:rPr lang="en-US" altLang="en-US" sz="1800" b="1" noProof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en-US" sz="1800" b="1" noProof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Management</a:t>
              </a:r>
            </a:p>
          </p:txBody>
        </p:sp>
        <p:sp>
          <p:nvSpPr>
            <p:cNvPr id="34838" name="WordArt 20"/>
            <p:cNvSpPr>
              <a:spLocks noChangeArrowheads="1" noChangeShapeType="1" noTextEdit="1"/>
            </p:cNvSpPr>
            <p:nvPr/>
          </p:nvSpPr>
          <p:spPr bwMode="auto">
            <a:xfrm rot="-2700000">
              <a:off x="118" y="-73"/>
              <a:ext cx="1702" cy="145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868613"/>
                </a:avLst>
              </a:prstTxWarp>
            </a:bodyPr>
            <a:lstStyle/>
            <a:p>
              <a:pPr algn="ctr"/>
              <a:r>
                <a:rPr lang="en-US" altLang="zh-CN" sz="1200" kern="10">
                  <a:solidFill>
                    <a:srgbClr val="000000"/>
                  </a:solidFill>
                  <a:latin typeface="+mn-lt"/>
                  <a:ea typeface="+mn-lt"/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latin typeface="+mn-lt"/>
                <a:ea typeface="+mn-lt"/>
                <a:cs typeface="+mn-lt"/>
              </a:endParaRPr>
            </a:p>
          </p:txBody>
        </p:sp>
        <p:sp>
          <p:nvSpPr>
            <p:cNvPr id="34839" name="WordArt 21"/>
            <p:cNvSpPr>
              <a:spLocks noChangeArrowheads="1" noChangeShapeType="1" noTextEdit="1"/>
            </p:cNvSpPr>
            <p:nvPr/>
          </p:nvSpPr>
          <p:spPr bwMode="auto">
            <a:xfrm rot="-8221355">
              <a:off x="0" y="1085"/>
              <a:ext cx="1478" cy="8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744612"/>
                </a:avLst>
              </a:prstTxWarp>
            </a:bodyPr>
            <a:lstStyle/>
            <a:p>
              <a:pPr algn="ctr"/>
              <a:r>
                <a:rPr lang="en-US" altLang="zh-CN" sz="1200" kern="10">
                  <a:solidFill>
                    <a:srgbClr val="000000"/>
                  </a:solidFill>
                  <a:latin typeface="+mn-lt"/>
                  <a:ea typeface="+mn-lt"/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latin typeface="+mn-lt"/>
                <a:ea typeface="+mn-lt"/>
                <a:cs typeface="+mn-lt"/>
              </a:endParaRPr>
            </a:p>
          </p:txBody>
        </p:sp>
        <p:sp>
          <p:nvSpPr>
            <p:cNvPr id="34840" name="WordArt 22"/>
            <p:cNvSpPr>
              <a:spLocks noChangeArrowheads="1" noChangeShapeType="1" noTextEdit="1"/>
            </p:cNvSpPr>
            <p:nvPr/>
          </p:nvSpPr>
          <p:spPr bwMode="auto">
            <a:xfrm rot="8191985">
              <a:off x="970" y="1002"/>
              <a:ext cx="1529" cy="9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23300"/>
                </a:avLst>
              </a:prstTxWarp>
            </a:bodyPr>
            <a:lstStyle/>
            <a:p>
              <a:pPr algn="ctr"/>
              <a:r>
                <a:rPr lang="en-US" altLang="zh-CN" sz="1200" kern="10">
                  <a:solidFill>
                    <a:srgbClr val="000000"/>
                  </a:solidFill>
                  <a:latin typeface="+mn-lt"/>
                  <a:ea typeface="+mn-lt"/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latin typeface="+mn-lt"/>
                <a:ea typeface="+mn-lt"/>
                <a:cs typeface="+mn-lt"/>
              </a:endParaRPr>
            </a:p>
          </p:txBody>
        </p:sp>
        <p:sp>
          <p:nvSpPr>
            <p:cNvPr id="34841" name="WordArt 23"/>
            <p:cNvSpPr>
              <a:spLocks noChangeArrowheads="1" noChangeShapeType="1" noTextEdit="1"/>
            </p:cNvSpPr>
            <p:nvPr/>
          </p:nvSpPr>
          <p:spPr bwMode="auto">
            <a:xfrm rot="2667535">
              <a:off x="989" y="17"/>
              <a:ext cx="1549" cy="87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779108"/>
                </a:avLst>
              </a:prstTxWarp>
            </a:bodyPr>
            <a:lstStyle/>
            <a:p>
              <a:pPr algn="ctr"/>
              <a:r>
                <a:rPr lang="en-US" altLang="zh-CN" sz="1200" kern="10">
                  <a:solidFill>
                    <a:srgbClr val="000000"/>
                  </a:solidFill>
                  <a:latin typeface="+mn-lt"/>
                  <a:ea typeface="+mn-lt"/>
                  <a:cs typeface="+mn-lt"/>
                </a:rPr>
                <a:t>This is a placeholder text</a:t>
              </a:r>
              <a:endParaRPr lang="zh-CN" altLang="en-US" sz="1200" kern="10">
                <a:solidFill>
                  <a:srgbClr val="000000"/>
                </a:solidFill>
                <a:latin typeface="+mn-lt"/>
                <a:ea typeface="+mn-lt"/>
                <a:cs typeface="+mn-lt"/>
              </a:endParaRPr>
            </a:p>
          </p:txBody>
        </p:sp>
      </p:grpSp>
      <p:sp>
        <p:nvSpPr>
          <p:cNvPr id="34826" name="文本框 7"/>
          <p:cNvSpPr txBox="1">
            <a:spLocks noChangeArrowheads="1"/>
          </p:cNvSpPr>
          <p:nvPr/>
        </p:nvSpPr>
        <p:spPr bwMode="auto">
          <a:xfrm>
            <a:off x="1938338" y="1946275"/>
            <a:ext cx="20796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4827" name="文本框 7"/>
          <p:cNvSpPr txBox="1">
            <a:spLocks noChangeArrowheads="1"/>
          </p:cNvSpPr>
          <p:nvPr/>
        </p:nvSpPr>
        <p:spPr bwMode="auto">
          <a:xfrm>
            <a:off x="8429625" y="1946275"/>
            <a:ext cx="20796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4828" name="文本框 7"/>
          <p:cNvSpPr txBox="1">
            <a:spLocks noChangeArrowheads="1"/>
          </p:cNvSpPr>
          <p:nvPr/>
        </p:nvSpPr>
        <p:spPr bwMode="auto">
          <a:xfrm>
            <a:off x="1938338" y="4872038"/>
            <a:ext cx="20796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34829" name="文本框 7"/>
          <p:cNvSpPr txBox="1">
            <a:spLocks noChangeArrowheads="1"/>
          </p:cNvSpPr>
          <p:nvPr/>
        </p:nvSpPr>
        <p:spPr bwMode="auto">
          <a:xfrm>
            <a:off x="8429625" y="4872038"/>
            <a:ext cx="20796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grpSp>
        <p:nvGrpSpPr>
          <p:cNvPr id="34830" name="组合 2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4831" name="任意多边形 26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32" name="任意多边形 27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4834" name="任意多边形 2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35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833" name="文本框 32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 descr="light_shad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432050"/>
            <a:ext cx="1957388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6" descr="light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371850"/>
            <a:ext cx="1957388" cy="19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任意多边形 7"/>
          <p:cNvSpPr>
            <a:spLocks noChangeArrowheads="1"/>
          </p:cNvSpPr>
          <p:nvPr/>
        </p:nvSpPr>
        <p:spPr bwMode="auto">
          <a:xfrm>
            <a:off x="6813550" y="2720975"/>
            <a:ext cx="4659313" cy="660400"/>
          </a:xfrm>
          <a:custGeom>
            <a:avLst/>
            <a:gdLst>
              <a:gd name="T0" fmla="*/ 0 w 4660173"/>
              <a:gd name="T1" fmla="*/ 0 h 790171"/>
              <a:gd name="T2" fmla="*/ 4657593 w 4660173"/>
              <a:gd name="T3" fmla="*/ 0 h 790171"/>
              <a:gd name="T4" fmla="*/ 4657593 w 4660173"/>
              <a:gd name="T5" fmla="*/ 461295 h 790171"/>
              <a:gd name="T6" fmla="*/ 626460 w 4660173"/>
              <a:gd name="T7" fmla="*/ 461295 h 790171"/>
              <a:gd name="T8" fmla="*/ 170764 w 4660173"/>
              <a:gd name="T9" fmla="*/ 311471 h 790171"/>
              <a:gd name="T10" fmla="*/ 0 w 4660173"/>
              <a:gd name="T11" fmla="*/ 0 h 7901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660173" h="790171">
                <a:moveTo>
                  <a:pt x="0" y="0"/>
                </a:moveTo>
                <a:lnTo>
                  <a:pt x="4660173" y="0"/>
                </a:lnTo>
                <a:lnTo>
                  <a:pt x="4660173" y="790171"/>
                </a:lnTo>
                <a:lnTo>
                  <a:pt x="626808" y="790171"/>
                </a:lnTo>
                <a:cubicBezTo>
                  <a:pt x="374995" y="790171"/>
                  <a:pt x="170860" y="675269"/>
                  <a:pt x="170860" y="533531"/>
                </a:cubicBezTo>
                <a:cubicBezTo>
                  <a:pt x="145548" y="355688"/>
                  <a:pt x="158202" y="103043"/>
                  <a:pt x="0" y="0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13" name="任意多边形 8"/>
          <p:cNvGrpSpPr>
            <a:grpSpLocks/>
          </p:cNvGrpSpPr>
          <p:nvPr/>
        </p:nvGrpSpPr>
        <p:grpSpPr bwMode="auto">
          <a:xfrm>
            <a:off x="6761163" y="2706688"/>
            <a:ext cx="4181475" cy="652462"/>
            <a:chOff x="0" y="0"/>
            <a:chExt cx="2634" cy="411"/>
          </a:xfrm>
        </p:grpSpPr>
        <p:pic>
          <p:nvPicPr>
            <p:cNvPr id="17441" name="任意多边形 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34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42" name="Text Box 7"/>
            <p:cNvSpPr txBox="1">
              <a:spLocks noChangeArrowheads="1"/>
            </p:cNvSpPr>
            <p:nvPr/>
          </p:nvSpPr>
          <p:spPr bwMode="auto">
            <a:xfrm rot="10800000">
              <a:off x="8" y="9"/>
              <a:ext cx="2615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7414" name="图片 10" descr="light_shado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310063"/>
            <a:ext cx="1957388" cy="18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任意多边形 11"/>
          <p:cNvSpPr>
            <a:spLocks noChangeArrowheads="1"/>
          </p:cNvSpPr>
          <p:nvPr/>
        </p:nvSpPr>
        <p:spPr bwMode="auto">
          <a:xfrm>
            <a:off x="6813550" y="3657600"/>
            <a:ext cx="4659313" cy="660400"/>
          </a:xfrm>
          <a:custGeom>
            <a:avLst/>
            <a:gdLst>
              <a:gd name="T0" fmla="*/ 0 w 4660173"/>
              <a:gd name="T1" fmla="*/ 0 h 790171"/>
              <a:gd name="T2" fmla="*/ 4657593 w 4660173"/>
              <a:gd name="T3" fmla="*/ 0 h 790171"/>
              <a:gd name="T4" fmla="*/ 4657593 w 4660173"/>
              <a:gd name="T5" fmla="*/ 461295 h 790171"/>
              <a:gd name="T6" fmla="*/ 626460 w 4660173"/>
              <a:gd name="T7" fmla="*/ 461295 h 790171"/>
              <a:gd name="T8" fmla="*/ 170764 w 4660173"/>
              <a:gd name="T9" fmla="*/ 311471 h 790171"/>
              <a:gd name="T10" fmla="*/ 0 w 4660173"/>
              <a:gd name="T11" fmla="*/ 0 h 7901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660173" h="790171">
                <a:moveTo>
                  <a:pt x="0" y="0"/>
                </a:moveTo>
                <a:lnTo>
                  <a:pt x="4660173" y="0"/>
                </a:lnTo>
                <a:lnTo>
                  <a:pt x="4660173" y="790171"/>
                </a:lnTo>
                <a:lnTo>
                  <a:pt x="626808" y="790171"/>
                </a:lnTo>
                <a:cubicBezTo>
                  <a:pt x="374995" y="790171"/>
                  <a:pt x="170860" y="675269"/>
                  <a:pt x="170860" y="533531"/>
                </a:cubicBezTo>
                <a:cubicBezTo>
                  <a:pt x="145548" y="355688"/>
                  <a:pt x="158202" y="103043"/>
                  <a:pt x="0" y="0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16" name="任意多边形 12"/>
          <p:cNvGrpSpPr>
            <a:grpSpLocks/>
          </p:cNvGrpSpPr>
          <p:nvPr/>
        </p:nvGrpSpPr>
        <p:grpSpPr bwMode="auto">
          <a:xfrm>
            <a:off x="6761163" y="3644900"/>
            <a:ext cx="4181475" cy="652463"/>
            <a:chOff x="0" y="0"/>
            <a:chExt cx="2634" cy="411"/>
          </a:xfrm>
        </p:grpSpPr>
        <p:pic>
          <p:nvPicPr>
            <p:cNvPr id="17439" name="任意多边形 1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34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40" name="Text Box 12"/>
            <p:cNvSpPr txBox="1">
              <a:spLocks noChangeArrowheads="1"/>
            </p:cNvSpPr>
            <p:nvPr/>
          </p:nvSpPr>
          <p:spPr bwMode="auto">
            <a:xfrm rot="10800000">
              <a:off x="8" y="8"/>
              <a:ext cx="2615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7417" name="图片 14" descr="light_shado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248275"/>
            <a:ext cx="1957388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任意多边形 15"/>
          <p:cNvSpPr>
            <a:spLocks noChangeArrowheads="1"/>
          </p:cNvSpPr>
          <p:nvPr/>
        </p:nvSpPr>
        <p:spPr bwMode="auto">
          <a:xfrm>
            <a:off x="6813550" y="4595813"/>
            <a:ext cx="4659313" cy="660400"/>
          </a:xfrm>
          <a:custGeom>
            <a:avLst/>
            <a:gdLst>
              <a:gd name="T0" fmla="*/ 0 w 4660173"/>
              <a:gd name="T1" fmla="*/ 0 h 790171"/>
              <a:gd name="T2" fmla="*/ 4657593 w 4660173"/>
              <a:gd name="T3" fmla="*/ 0 h 790171"/>
              <a:gd name="T4" fmla="*/ 4657593 w 4660173"/>
              <a:gd name="T5" fmla="*/ 461295 h 790171"/>
              <a:gd name="T6" fmla="*/ 626460 w 4660173"/>
              <a:gd name="T7" fmla="*/ 461295 h 790171"/>
              <a:gd name="T8" fmla="*/ 170764 w 4660173"/>
              <a:gd name="T9" fmla="*/ 311471 h 790171"/>
              <a:gd name="T10" fmla="*/ 0 w 4660173"/>
              <a:gd name="T11" fmla="*/ 0 h 7901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660173" h="790171">
                <a:moveTo>
                  <a:pt x="0" y="0"/>
                </a:moveTo>
                <a:lnTo>
                  <a:pt x="4660173" y="0"/>
                </a:lnTo>
                <a:lnTo>
                  <a:pt x="4660173" y="790171"/>
                </a:lnTo>
                <a:lnTo>
                  <a:pt x="626808" y="790171"/>
                </a:lnTo>
                <a:cubicBezTo>
                  <a:pt x="374995" y="790171"/>
                  <a:pt x="170860" y="675269"/>
                  <a:pt x="170860" y="533531"/>
                </a:cubicBezTo>
                <a:cubicBezTo>
                  <a:pt x="145548" y="355688"/>
                  <a:pt x="158202" y="103043"/>
                  <a:pt x="0" y="0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19" name="任意多边形 16"/>
          <p:cNvGrpSpPr>
            <a:grpSpLocks/>
          </p:cNvGrpSpPr>
          <p:nvPr/>
        </p:nvGrpSpPr>
        <p:grpSpPr bwMode="auto">
          <a:xfrm>
            <a:off x="6761163" y="4578350"/>
            <a:ext cx="4181475" cy="652463"/>
            <a:chOff x="0" y="0"/>
            <a:chExt cx="2634" cy="411"/>
          </a:xfrm>
        </p:grpSpPr>
        <p:pic>
          <p:nvPicPr>
            <p:cNvPr id="17437" name="任意多边形 1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34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38" name="Text Box 17"/>
            <p:cNvSpPr txBox="1">
              <a:spLocks noChangeArrowheads="1"/>
            </p:cNvSpPr>
            <p:nvPr/>
          </p:nvSpPr>
          <p:spPr bwMode="auto">
            <a:xfrm rot="10800000">
              <a:off x="8" y="11"/>
              <a:ext cx="2615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420" name="文本框 17"/>
          <p:cNvSpPr txBox="1">
            <a:spLocks noChangeArrowheads="1"/>
          </p:cNvSpPr>
          <p:nvPr/>
        </p:nvSpPr>
        <p:spPr bwMode="auto">
          <a:xfrm>
            <a:off x="5999163" y="1635125"/>
            <a:ext cx="755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01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sp>
        <p:nvSpPr>
          <p:cNvPr id="17421" name="文本框 18"/>
          <p:cNvSpPr txBox="1">
            <a:spLocks noChangeArrowheads="1"/>
          </p:cNvSpPr>
          <p:nvPr/>
        </p:nvSpPr>
        <p:spPr bwMode="auto">
          <a:xfrm>
            <a:off x="5999163" y="2665413"/>
            <a:ext cx="7556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02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sp>
        <p:nvSpPr>
          <p:cNvPr id="17422" name="文本框 19"/>
          <p:cNvSpPr txBox="1">
            <a:spLocks noChangeArrowheads="1"/>
          </p:cNvSpPr>
          <p:nvPr/>
        </p:nvSpPr>
        <p:spPr bwMode="auto">
          <a:xfrm>
            <a:off x="5999163" y="3635375"/>
            <a:ext cx="755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03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sp>
        <p:nvSpPr>
          <p:cNvPr id="17423" name="文本框 20"/>
          <p:cNvSpPr txBox="1">
            <a:spLocks noChangeArrowheads="1"/>
          </p:cNvSpPr>
          <p:nvPr/>
        </p:nvSpPr>
        <p:spPr bwMode="auto">
          <a:xfrm>
            <a:off x="5999163" y="4602163"/>
            <a:ext cx="7556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04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grpSp>
        <p:nvGrpSpPr>
          <p:cNvPr id="17424" name="组合 30"/>
          <p:cNvGrpSpPr>
            <a:grpSpLocks/>
          </p:cNvGrpSpPr>
          <p:nvPr/>
        </p:nvGrpSpPr>
        <p:grpSpPr bwMode="auto">
          <a:xfrm>
            <a:off x="6773863" y="1782763"/>
            <a:ext cx="4699000" cy="660400"/>
            <a:chOff x="0" y="0"/>
            <a:chExt cx="4699468" cy="659888"/>
          </a:xfrm>
        </p:grpSpPr>
        <p:sp>
          <p:nvSpPr>
            <p:cNvPr id="17432" name="任意多边形 3"/>
            <p:cNvSpPr>
              <a:spLocks noChangeArrowheads="1"/>
            </p:cNvSpPr>
            <p:nvPr/>
          </p:nvSpPr>
          <p:spPr bwMode="auto">
            <a:xfrm>
              <a:off x="39691" y="0"/>
              <a:ext cx="4659777" cy="659888"/>
            </a:xfrm>
            <a:custGeom>
              <a:avLst/>
              <a:gdLst>
                <a:gd name="T0" fmla="*/ 0 w 4660173"/>
                <a:gd name="T1" fmla="*/ 0 h 790171"/>
                <a:gd name="T2" fmla="*/ 4658985 w 4660173"/>
                <a:gd name="T3" fmla="*/ 0 h 790171"/>
                <a:gd name="T4" fmla="*/ 4658985 w 4660173"/>
                <a:gd name="T5" fmla="*/ 460223 h 790171"/>
                <a:gd name="T6" fmla="*/ 626649 w 4660173"/>
                <a:gd name="T7" fmla="*/ 460223 h 790171"/>
                <a:gd name="T8" fmla="*/ 170815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33" name="任意多边形 4"/>
            <p:cNvGrpSpPr>
              <a:grpSpLocks/>
            </p:cNvGrpSpPr>
            <p:nvPr/>
          </p:nvGrpSpPr>
          <p:grpSpPr bwMode="auto">
            <a:xfrm>
              <a:off x="-13400" y="-14911"/>
              <a:ext cx="4182272" cy="651766"/>
              <a:chOff x="0" y="0"/>
              <a:chExt cx="4181856" cy="652272"/>
            </a:xfrm>
          </p:grpSpPr>
          <p:pic>
            <p:nvPicPr>
              <p:cNvPr id="17435" name="任意多边形 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36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3399" y="14924"/>
                <a:ext cx="4151331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434" name="文本框 21"/>
            <p:cNvSpPr txBox="1">
              <a:spLocks noChangeArrowheads="1"/>
            </p:cNvSpPr>
            <p:nvPr/>
          </p:nvSpPr>
          <p:spPr bwMode="auto">
            <a:xfrm>
              <a:off x="472365" y="68334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425" name="文本框 22"/>
          <p:cNvSpPr txBox="1">
            <a:spLocks noChangeArrowheads="1"/>
          </p:cNvSpPr>
          <p:nvPr/>
        </p:nvSpPr>
        <p:spPr bwMode="auto">
          <a:xfrm>
            <a:off x="7246938" y="2808288"/>
            <a:ext cx="4025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26" name="文本框 23"/>
          <p:cNvSpPr txBox="1">
            <a:spLocks noChangeArrowheads="1"/>
          </p:cNvSpPr>
          <p:nvPr/>
        </p:nvSpPr>
        <p:spPr bwMode="auto">
          <a:xfrm>
            <a:off x="7246938" y="3743325"/>
            <a:ext cx="40259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27" name="文本框 24"/>
          <p:cNvSpPr txBox="1">
            <a:spLocks noChangeArrowheads="1"/>
          </p:cNvSpPr>
          <p:nvPr/>
        </p:nvSpPr>
        <p:spPr bwMode="auto">
          <a:xfrm>
            <a:off x="7246938" y="4684713"/>
            <a:ext cx="4025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28" name="矩形 4"/>
          <p:cNvSpPr>
            <a:spLocks noChangeArrowheads="1"/>
          </p:cNvSpPr>
          <p:nvPr/>
        </p:nvSpPr>
        <p:spPr bwMode="auto">
          <a:xfrm>
            <a:off x="1504950" y="2141538"/>
            <a:ext cx="3062288" cy="2724150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BFBFBF"/>
              </a:solidFill>
            </a:endParaRPr>
          </a:p>
        </p:txBody>
      </p:sp>
      <p:sp>
        <p:nvSpPr>
          <p:cNvPr id="17429" name="矩形 26"/>
          <p:cNvSpPr>
            <a:spLocks noChangeArrowheads="1"/>
          </p:cNvSpPr>
          <p:nvPr/>
        </p:nvSpPr>
        <p:spPr bwMode="auto">
          <a:xfrm>
            <a:off x="1470025" y="3051175"/>
            <a:ext cx="308768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30" name="矩形 4"/>
          <p:cNvSpPr>
            <a:spLocks noChangeArrowheads="1"/>
          </p:cNvSpPr>
          <p:nvPr/>
        </p:nvSpPr>
        <p:spPr bwMode="auto">
          <a:xfrm>
            <a:off x="1169988" y="1773238"/>
            <a:ext cx="619125" cy="560387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BFBFBF"/>
              </a:solidFill>
            </a:endParaRPr>
          </a:p>
        </p:txBody>
      </p:sp>
      <p:sp>
        <p:nvSpPr>
          <p:cNvPr id="17431" name="矩形 4"/>
          <p:cNvSpPr>
            <a:spLocks noChangeArrowheads="1"/>
          </p:cNvSpPr>
          <p:nvPr/>
        </p:nvSpPr>
        <p:spPr bwMode="auto">
          <a:xfrm>
            <a:off x="4256088" y="4638675"/>
            <a:ext cx="620712" cy="560388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BFBFB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49"/>
          <p:cNvSpPr>
            <a:spLocks noChangeArrowheads="1"/>
          </p:cNvSpPr>
          <p:nvPr/>
        </p:nvSpPr>
        <p:spPr bwMode="auto">
          <a:xfrm>
            <a:off x="1216025" y="2005013"/>
            <a:ext cx="1941513" cy="22812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35843" name="任意多边形 50"/>
          <p:cNvSpPr>
            <a:spLocks noChangeArrowheads="1"/>
          </p:cNvSpPr>
          <p:nvPr/>
        </p:nvSpPr>
        <p:spPr bwMode="auto">
          <a:xfrm flipH="1">
            <a:off x="1377950" y="3382963"/>
            <a:ext cx="58738" cy="52387"/>
          </a:xfrm>
          <a:custGeom>
            <a:avLst/>
            <a:gdLst>
              <a:gd name="T0" fmla="*/ 0 w 59694"/>
              <a:gd name="T1" fmla="*/ 0 h 52487"/>
              <a:gd name="T2" fmla="*/ 56871 w 59694"/>
              <a:gd name="T3" fmla="*/ 0 h 52487"/>
              <a:gd name="T4" fmla="*/ 56871 w 59694"/>
              <a:gd name="T5" fmla="*/ 52187 h 52487"/>
              <a:gd name="T6" fmla="*/ 0 w 59694"/>
              <a:gd name="T7" fmla="*/ 52187 h 52487"/>
              <a:gd name="T8" fmla="*/ 0 w 59694"/>
              <a:gd name="T9" fmla="*/ 0 h 524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694" h="52487">
                <a:moveTo>
                  <a:pt x="0" y="0"/>
                </a:moveTo>
                <a:lnTo>
                  <a:pt x="59694" y="0"/>
                </a:lnTo>
                <a:lnTo>
                  <a:pt x="59694" y="52487"/>
                </a:lnTo>
                <a:lnTo>
                  <a:pt x="0" y="524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4" name="矩形 45"/>
          <p:cNvSpPr>
            <a:spLocks noChangeArrowheads="1"/>
          </p:cNvSpPr>
          <p:nvPr/>
        </p:nvSpPr>
        <p:spPr bwMode="auto">
          <a:xfrm>
            <a:off x="3883025" y="2005013"/>
            <a:ext cx="1941513" cy="228123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35845" name="任意多边形 46"/>
          <p:cNvSpPr>
            <a:spLocks noChangeArrowheads="1"/>
          </p:cNvSpPr>
          <p:nvPr/>
        </p:nvSpPr>
        <p:spPr bwMode="auto">
          <a:xfrm flipH="1">
            <a:off x="4044950" y="3382963"/>
            <a:ext cx="58738" cy="52387"/>
          </a:xfrm>
          <a:custGeom>
            <a:avLst/>
            <a:gdLst>
              <a:gd name="T0" fmla="*/ 0 w 59694"/>
              <a:gd name="T1" fmla="*/ 0 h 52487"/>
              <a:gd name="T2" fmla="*/ 56871 w 59694"/>
              <a:gd name="T3" fmla="*/ 0 h 52487"/>
              <a:gd name="T4" fmla="*/ 56871 w 59694"/>
              <a:gd name="T5" fmla="*/ 52187 h 52487"/>
              <a:gd name="T6" fmla="*/ 0 w 59694"/>
              <a:gd name="T7" fmla="*/ 52187 h 52487"/>
              <a:gd name="T8" fmla="*/ 0 w 59694"/>
              <a:gd name="T9" fmla="*/ 0 h 524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694" h="52487">
                <a:moveTo>
                  <a:pt x="0" y="0"/>
                </a:moveTo>
                <a:lnTo>
                  <a:pt x="59694" y="0"/>
                </a:lnTo>
                <a:lnTo>
                  <a:pt x="59694" y="52487"/>
                </a:lnTo>
                <a:lnTo>
                  <a:pt x="0" y="524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6" name="矩形 41"/>
          <p:cNvSpPr>
            <a:spLocks noChangeArrowheads="1"/>
          </p:cNvSpPr>
          <p:nvPr/>
        </p:nvSpPr>
        <p:spPr bwMode="auto">
          <a:xfrm>
            <a:off x="6550025" y="2005013"/>
            <a:ext cx="1941513" cy="228123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35847" name="任意多边形 42"/>
          <p:cNvSpPr>
            <a:spLocks noChangeArrowheads="1"/>
          </p:cNvSpPr>
          <p:nvPr/>
        </p:nvSpPr>
        <p:spPr bwMode="auto">
          <a:xfrm flipH="1">
            <a:off x="6711950" y="3382963"/>
            <a:ext cx="58738" cy="52387"/>
          </a:xfrm>
          <a:custGeom>
            <a:avLst/>
            <a:gdLst>
              <a:gd name="T0" fmla="*/ 0 w 59694"/>
              <a:gd name="T1" fmla="*/ 0 h 52487"/>
              <a:gd name="T2" fmla="*/ 56871 w 59694"/>
              <a:gd name="T3" fmla="*/ 0 h 52487"/>
              <a:gd name="T4" fmla="*/ 56871 w 59694"/>
              <a:gd name="T5" fmla="*/ 52187 h 52487"/>
              <a:gd name="T6" fmla="*/ 0 w 59694"/>
              <a:gd name="T7" fmla="*/ 52187 h 52487"/>
              <a:gd name="T8" fmla="*/ 0 w 59694"/>
              <a:gd name="T9" fmla="*/ 0 h 524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694" h="52487">
                <a:moveTo>
                  <a:pt x="0" y="0"/>
                </a:moveTo>
                <a:lnTo>
                  <a:pt x="59694" y="0"/>
                </a:lnTo>
                <a:lnTo>
                  <a:pt x="59694" y="52487"/>
                </a:lnTo>
                <a:lnTo>
                  <a:pt x="0" y="524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8" name="矩形 37"/>
          <p:cNvSpPr>
            <a:spLocks noChangeArrowheads="1"/>
          </p:cNvSpPr>
          <p:nvPr/>
        </p:nvSpPr>
        <p:spPr bwMode="auto">
          <a:xfrm>
            <a:off x="9217025" y="2005013"/>
            <a:ext cx="1941513" cy="2281237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35849" name="任意多边形 38"/>
          <p:cNvSpPr>
            <a:spLocks noChangeArrowheads="1"/>
          </p:cNvSpPr>
          <p:nvPr/>
        </p:nvSpPr>
        <p:spPr bwMode="auto">
          <a:xfrm flipH="1">
            <a:off x="9378950" y="3382963"/>
            <a:ext cx="58738" cy="52387"/>
          </a:xfrm>
          <a:custGeom>
            <a:avLst/>
            <a:gdLst>
              <a:gd name="T0" fmla="*/ 0 w 59694"/>
              <a:gd name="T1" fmla="*/ 0 h 52487"/>
              <a:gd name="T2" fmla="*/ 56871 w 59694"/>
              <a:gd name="T3" fmla="*/ 0 h 52487"/>
              <a:gd name="T4" fmla="*/ 56871 w 59694"/>
              <a:gd name="T5" fmla="*/ 52187 h 52487"/>
              <a:gd name="T6" fmla="*/ 0 w 59694"/>
              <a:gd name="T7" fmla="*/ 52187 h 52487"/>
              <a:gd name="T8" fmla="*/ 0 w 59694"/>
              <a:gd name="T9" fmla="*/ 0 h 524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694" h="52487">
                <a:moveTo>
                  <a:pt x="0" y="0"/>
                </a:moveTo>
                <a:lnTo>
                  <a:pt x="59694" y="0"/>
                </a:lnTo>
                <a:lnTo>
                  <a:pt x="59694" y="52487"/>
                </a:lnTo>
                <a:lnTo>
                  <a:pt x="0" y="524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850" name="组合 55"/>
          <p:cNvGrpSpPr>
            <a:grpSpLocks/>
          </p:cNvGrpSpPr>
          <p:nvPr/>
        </p:nvGrpSpPr>
        <p:grpSpPr bwMode="auto">
          <a:xfrm>
            <a:off x="1076325" y="4525963"/>
            <a:ext cx="2079625" cy="1392237"/>
            <a:chOff x="0" y="0"/>
            <a:chExt cx="2079625" cy="1391682"/>
          </a:xfrm>
        </p:grpSpPr>
        <p:sp>
          <p:nvSpPr>
            <p:cNvPr id="35866" name="矩形 31"/>
            <p:cNvSpPr>
              <a:spLocks noChangeArrowheads="1"/>
            </p:cNvSpPr>
            <p:nvPr/>
          </p:nvSpPr>
          <p:spPr bwMode="auto">
            <a:xfrm>
              <a:off x="139700" y="0"/>
              <a:ext cx="1800225" cy="369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5867" name="文本框 7"/>
            <p:cNvSpPr txBox="1">
              <a:spLocks noChangeArrowheads="1"/>
            </p:cNvSpPr>
            <p:nvPr/>
          </p:nvSpPr>
          <p:spPr bwMode="auto">
            <a:xfrm>
              <a:off x="0" y="369740"/>
              <a:ext cx="2079625" cy="102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</p:txBody>
        </p:sp>
      </p:grpSp>
      <p:grpSp>
        <p:nvGrpSpPr>
          <p:cNvPr id="35851" name="组合 56"/>
          <p:cNvGrpSpPr>
            <a:grpSpLocks/>
          </p:cNvGrpSpPr>
          <p:nvPr/>
        </p:nvGrpSpPr>
        <p:grpSpPr bwMode="auto">
          <a:xfrm>
            <a:off x="3767138" y="4525963"/>
            <a:ext cx="2079625" cy="1392237"/>
            <a:chOff x="0" y="0"/>
            <a:chExt cx="2079625" cy="1391682"/>
          </a:xfrm>
        </p:grpSpPr>
        <p:sp>
          <p:nvSpPr>
            <p:cNvPr id="35864" name="矩形 31"/>
            <p:cNvSpPr>
              <a:spLocks noChangeArrowheads="1"/>
            </p:cNvSpPr>
            <p:nvPr/>
          </p:nvSpPr>
          <p:spPr bwMode="auto">
            <a:xfrm>
              <a:off x="139700" y="0"/>
              <a:ext cx="1800225" cy="369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5865" name="文本框 7"/>
            <p:cNvSpPr txBox="1">
              <a:spLocks noChangeArrowheads="1"/>
            </p:cNvSpPr>
            <p:nvPr/>
          </p:nvSpPr>
          <p:spPr bwMode="auto">
            <a:xfrm>
              <a:off x="0" y="369740"/>
              <a:ext cx="2079625" cy="102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</p:txBody>
        </p:sp>
      </p:grpSp>
      <p:grpSp>
        <p:nvGrpSpPr>
          <p:cNvPr id="35852" name="组合 59"/>
          <p:cNvGrpSpPr>
            <a:grpSpLocks/>
          </p:cNvGrpSpPr>
          <p:nvPr/>
        </p:nvGrpSpPr>
        <p:grpSpPr bwMode="auto">
          <a:xfrm>
            <a:off x="6457950" y="4525963"/>
            <a:ext cx="2079625" cy="1392237"/>
            <a:chOff x="0" y="0"/>
            <a:chExt cx="2079625" cy="1391682"/>
          </a:xfrm>
        </p:grpSpPr>
        <p:sp>
          <p:nvSpPr>
            <p:cNvPr id="35862" name="矩形 31"/>
            <p:cNvSpPr>
              <a:spLocks noChangeArrowheads="1"/>
            </p:cNvSpPr>
            <p:nvPr/>
          </p:nvSpPr>
          <p:spPr bwMode="auto">
            <a:xfrm>
              <a:off x="139700" y="0"/>
              <a:ext cx="1800225" cy="369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5863" name="文本框 7"/>
            <p:cNvSpPr txBox="1">
              <a:spLocks noChangeArrowheads="1"/>
            </p:cNvSpPr>
            <p:nvPr/>
          </p:nvSpPr>
          <p:spPr bwMode="auto">
            <a:xfrm>
              <a:off x="0" y="369740"/>
              <a:ext cx="2079625" cy="102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</p:txBody>
        </p:sp>
      </p:grpSp>
      <p:grpSp>
        <p:nvGrpSpPr>
          <p:cNvPr id="35853" name="组合 62"/>
          <p:cNvGrpSpPr>
            <a:grpSpLocks/>
          </p:cNvGrpSpPr>
          <p:nvPr/>
        </p:nvGrpSpPr>
        <p:grpSpPr bwMode="auto">
          <a:xfrm>
            <a:off x="9147175" y="4525963"/>
            <a:ext cx="2079625" cy="1392237"/>
            <a:chOff x="0" y="0"/>
            <a:chExt cx="2079625" cy="1391682"/>
          </a:xfrm>
        </p:grpSpPr>
        <p:sp>
          <p:nvSpPr>
            <p:cNvPr id="35860" name="矩形 31"/>
            <p:cNvSpPr>
              <a:spLocks noChangeArrowheads="1"/>
            </p:cNvSpPr>
            <p:nvPr/>
          </p:nvSpPr>
          <p:spPr bwMode="auto">
            <a:xfrm>
              <a:off x="139700" y="0"/>
              <a:ext cx="1800225" cy="369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5861" name="文本框 7"/>
            <p:cNvSpPr txBox="1">
              <a:spLocks noChangeArrowheads="1"/>
            </p:cNvSpPr>
            <p:nvPr/>
          </p:nvSpPr>
          <p:spPr bwMode="auto">
            <a:xfrm>
              <a:off x="0" y="369740"/>
              <a:ext cx="2079625" cy="102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85750" indent="-28575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INPUT YOUR TEXT</a:t>
              </a:r>
            </a:p>
          </p:txBody>
        </p:sp>
      </p:grpSp>
      <p:grpSp>
        <p:nvGrpSpPr>
          <p:cNvPr id="35854" name="组合 2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5855" name="任意多边形 22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856" name="任意多边形 23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5858" name="任意多边形 2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59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857" name="文本框 24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任意多边形 75"/>
          <p:cNvSpPr>
            <a:spLocks noChangeArrowheads="1"/>
          </p:cNvSpPr>
          <p:nvPr/>
        </p:nvSpPr>
        <p:spPr bwMode="auto">
          <a:xfrm>
            <a:off x="5005388" y="2100263"/>
            <a:ext cx="3805237" cy="819150"/>
          </a:xfrm>
          <a:custGeom>
            <a:avLst/>
            <a:gdLst>
              <a:gd name="T0" fmla="*/ 0 w 4508453"/>
              <a:gd name="T1" fmla="*/ 292355 h 969560"/>
              <a:gd name="T2" fmla="*/ 0 w 4508453"/>
              <a:gd name="T3" fmla="*/ 292356 h 969560"/>
              <a:gd name="T4" fmla="*/ 0 w 4508453"/>
              <a:gd name="T5" fmla="*/ 292355 h 969560"/>
              <a:gd name="T6" fmla="*/ 757846 w 4508453"/>
              <a:gd name="T7" fmla="*/ 53155 h 969560"/>
              <a:gd name="T8" fmla="*/ 757846 w 4508453"/>
              <a:gd name="T9" fmla="*/ 537270 h 969560"/>
              <a:gd name="T10" fmla="*/ 2386993 w 4508453"/>
              <a:gd name="T11" fmla="*/ 537270 h 969560"/>
              <a:gd name="T12" fmla="*/ 2652457 w 4508453"/>
              <a:gd name="T13" fmla="*/ 295213 h 969560"/>
              <a:gd name="T14" fmla="*/ 2652458 w 4508453"/>
              <a:gd name="T15" fmla="*/ 295213 h 969560"/>
              <a:gd name="T16" fmla="*/ 2386993 w 4508453"/>
              <a:gd name="T17" fmla="*/ 53155 h 969560"/>
              <a:gd name="T18" fmla="*/ 757846 w 4508453"/>
              <a:gd name="T19" fmla="*/ 53155 h 969560"/>
              <a:gd name="T20" fmla="*/ 291479 w 4508453"/>
              <a:gd name="T21" fmla="*/ 0 h 969560"/>
              <a:gd name="T22" fmla="*/ 2419275 w 4508453"/>
              <a:gd name="T23" fmla="*/ 0 h 969560"/>
              <a:gd name="T24" fmla="*/ 2710754 w 4508453"/>
              <a:gd name="T25" fmla="*/ 292356 h 969560"/>
              <a:gd name="T26" fmla="*/ 2710753 w 4508453"/>
              <a:gd name="T27" fmla="*/ 292356 h 969560"/>
              <a:gd name="T28" fmla="*/ 2419274 w 4508453"/>
              <a:gd name="T29" fmla="*/ 584710 h 969560"/>
              <a:gd name="T30" fmla="*/ 291479 w 4508453"/>
              <a:gd name="T31" fmla="*/ 584710 h 969560"/>
              <a:gd name="T32" fmla="*/ 5922 w 4508453"/>
              <a:gd name="T33" fmla="*/ 351275 h 969560"/>
              <a:gd name="T34" fmla="*/ 0 w 4508453"/>
              <a:gd name="T35" fmla="*/ 292356 h 969560"/>
              <a:gd name="T36" fmla="*/ 5922 w 4508453"/>
              <a:gd name="T37" fmla="*/ 233435 h 969560"/>
              <a:gd name="T38" fmla="*/ 291479 w 4508453"/>
              <a:gd name="T39" fmla="*/ 0 h 9695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79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lnTo>
                  <a:pt x="1260428" y="88141"/>
                </a:ln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7" name="任意多边形 76"/>
          <p:cNvSpPr>
            <a:spLocks noChangeArrowheads="1"/>
          </p:cNvSpPr>
          <p:nvPr/>
        </p:nvSpPr>
        <p:spPr bwMode="auto">
          <a:xfrm flipH="1">
            <a:off x="3311525" y="2944813"/>
            <a:ext cx="3803650" cy="817562"/>
          </a:xfrm>
          <a:custGeom>
            <a:avLst/>
            <a:gdLst>
              <a:gd name="T0" fmla="*/ 0 w 4508453"/>
              <a:gd name="T1" fmla="*/ 290659 h 969560"/>
              <a:gd name="T2" fmla="*/ 0 w 4508453"/>
              <a:gd name="T3" fmla="*/ 290660 h 969560"/>
              <a:gd name="T4" fmla="*/ 0 w 4508453"/>
              <a:gd name="T5" fmla="*/ 290659 h 969560"/>
              <a:gd name="T6" fmla="*/ 2384008 w 4508453"/>
              <a:gd name="T7" fmla="*/ 52846 h 969560"/>
              <a:gd name="T8" fmla="*/ 2649141 w 4508453"/>
              <a:gd name="T9" fmla="*/ 293500 h 969560"/>
              <a:gd name="T10" fmla="*/ 2649140 w 4508453"/>
              <a:gd name="T11" fmla="*/ 293500 h 969560"/>
              <a:gd name="T12" fmla="*/ 2384007 w 4508453"/>
              <a:gd name="T13" fmla="*/ 534153 h 969560"/>
              <a:gd name="T14" fmla="*/ 756898 w 4508453"/>
              <a:gd name="T15" fmla="*/ 534153 h 969560"/>
              <a:gd name="T16" fmla="*/ 756898 w 4508453"/>
              <a:gd name="T17" fmla="*/ 52846 h 969560"/>
              <a:gd name="T18" fmla="*/ 2384008 w 4508453"/>
              <a:gd name="T19" fmla="*/ 52846 h 969560"/>
              <a:gd name="T20" fmla="*/ 2416249 w 4508453"/>
              <a:gd name="T21" fmla="*/ 0 h 969560"/>
              <a:gd name="T22" fmla="*/ 291115 w 4508453"/>
              <a:gd name="T23" fmla="*/ 0 h 969560"/>
              <a:gd name="T24" fmla="*/ 5914 w 4508453"/>
              <a:gd name="T25" fmla="*/ 232082 h 969560"/>
              <a:gd name="T26" fmla="*/ 0 w 4508453"/>
              <a:gd name="T27" fmla="*/ 290660 h 969560"/>
              <a:gd name="T28" fmla="*/ 5914 w 4508453"/>
              <a:gd name="T29" fmla="*/ 349237 h 969560"/>
              <a:gd name="T30" fmla="*/ 291115 w 4508453"/>
              <a:gd name="T31" fmla="*/ 581318 h 969560"/>
              <a:gd name="T32" fmla="*/ 2416248 w 4508453"/>
              <a:gd name="T33" fmla="*/ 581318 h 969560"/>
              <a:gd name="T34" fmla="*/ 2707362 w 4508453"/>
              <a:gd name="T35" fmla="*/ 290660 h 969560"/>
              <a:gd name="T36" fmla="*/ 2707363 w 4508453"/>
              <a:gd name="T37" fmla="*/ 290660 h 969560"/>
              <a:gd name="T38" fmla="*/ 2416249 w 4508453"/>
              <a:gd name="T39" fmla="*/ 0 h 9695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79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lnTo>
                  <a:pt x="3969983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8" name="KSO_GN1"/>
          <p:cNvSpPr txBox="1">
            <a:spLocks noChangeArrowheads="1"/>
          </p:cNvSpPr>
          <p:nvPr/>
        </p:nvSpPr>
        <p:spPr bwMode="auto">
          <a:xfrm flipH="1">
            <a:off x="5226050" y="2292350"/>
            <a:ext cx="7493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01</a:t>
            </a:r>
            <a:endParaRPr lang="zh-CN" altLang="en-US" sz="4400" b="1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6869" name="KSO_GN2"/>
          <p:cNvSpPr txBox="1">
            <a:spLocks noChangeArrowheads="1"/>
          </p:cNvSpPr>
          <p:nvPr/>
        </p:nvSpPr>
        <p:spPr bwMode="auto">
          <a:xfrm flipH="1">
            <a:off x="6183313" y="3133725"/>
            <a:ext cx="747712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02</a:t>
            </a:r>
            <a:endParaRPr lang="zh-CN" altLang="en-US" sz="4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6870" name="任意多边形 79"/>
          <p:cNvSpPr>
            <a:spLocks noChangeArrowheads="1"/>
          </p:cNvSpPr>
          <p:nvPr/>
        </p:nvSpPr>
        <p:spPr bwMode="auto">
          <a:xfrm>
            <a:off x="5005388" y="3794125"/>
            <a:ext cx="3805237" cy="819150"/>
          </a:xfrm>
          <a:custGeom>
            <a:avLst/>
            <a:gdLst>
              <a:gd name="T0" fmla="*/ 0 w 4508453"/>
              <a:gd name="T1" fmla="*/ 292355 h 969560"/>
              <a:gd name="T2" fmla="*/ 0 w 4508453"/>
              <a:gd name="T3" fmla="*/ 292356 h 969560"/>
              <a:gd name="T4" fmla="*/ 0 w 4508453"/>
              <a:gd name="T5" fmla="*/ 292355 h 969560"/>
              <a:gd name="T6" fmla="*/ 757846 w 4508453"/>
              <a:gd name="T7" fmla="*/ 53155 h 969560"/>
              <a:gd name="T8" fmla="*/ 757846 w 4508453"/>
              <a:gd name="T9" fmla="*/ 537270 h 969560"/>
              <a:gd name="T10" fmla="*/ 2386993 w 4508453"/>
              <a:gd name="T11" fmla="*/ 537270 h 969560"/>
              <a:gd name="T12" fmla="*/ 2652457 w 4508453"/>
              <a:gd name="T13" fmla="*/ 295213 h 969560"/>
              <a:gd name="T14" fmla="*/ 2652458 w 4508453"/>
              <a:gd name="T15" fmla="*/ 295213 h 969560"/>
              <a:gd name="T16" fmla="*/ 2386993 w 4508453"/>
              <a:gd name="T17" fmla="*/ 53155 h 969560"/>
              <a:gd name="T18" fmla="*/ 757846 w 4508453"/>
              <a:gd name="T19" fmla="*/ 53155 h 969560"/>
              <a:gd name="T20" fmla="*/ 291479 w 4508453"/>
              <a:gd name="T21" fmla="*/ 0 h 969560"/>
              <a:gd name="T22" fmla="*/ 2419275 w 4508453"/>
              <a:gd name="T23" fmla="*/ 0 h 969560"/>
              <a:gd name="T24" fmla="*/ 2710754 w 4508453"/>
              <a:gd name="T25" fmla="*/ 292356 h 969560"/>
              <a:gd name="T26" fmla="*/ 2710753 w 4508453"/>
              <a:gd name="T27" fmla="*/ 292356 h 969560"/>
              <a:gd name="T28" fmla="*/ 2419274 w 4508453"/>
              <a:gd name="T29" fmla="*/ 584710 h 969560"/>
              <a:gd name="T30" fmla="*/ 291479 w 4508453"/>
              <a:gd name="T31" fmla="*/ 584710 h 969560"/>
              <a:gd name="T32" fmla="*/ 5922 w 4508453"/>
              <a:gd name="T33" fmla="*/ 351275 h 969560"/>
              <a:gd name="T34" fmla="*/ 0 w 4508453"/>
              <a:gd name="T35" fmla="*/ 292356 h 969560"/>
              <a:gd name="T36" fmla="*/ 5922 w 4508453"/>
              <a:gd name="T37" fmla="*/ 233435 h 969560"/>
              <a:gd name="T38" fmla="*/ 291479 w 4508453"/>
              <a:gd name="T39" fmla="*/ 0 h 9695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79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lnTo>
                  <a:pt x="1260428" y="88141"/>
                </a:ln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任意多边形 80"/>
          <p:cNvSpPr>
            <a:spLocks noChangeArrowheads="1"/>
          </p:cNvSpPr>
          <p:nvPr/>
        </p:nvSpPr>
        <p:spPr bwMode="auto">
          <a:xfrm flipH="1">
            <a:off x="3311525" y="4638675"/>
            <a:ext cx="3803650" cy="817563"/>
          </a:xfrm>
          <a:custGeom>
            <a:avLst/>
            <a:gdLst>
              <a:gd name="T0" fmla="*/ 0 w 4508453"/>
              <a:gd name="T1" fmla="*/ 290658 h 969560"/>
              <a:gd name="T2" fmla="*/ 0 w 4508453"/>
              <a:gd name="T3" fmla="*/ 290658 h 969560"/>
              <a:gd name="T4" fmla="*/ 0 w 4508453"/>
              <a:gd name="T5" fmla="*/ 290658 h 969560"/>
              <a:gd name="T6" fmla="*/ 2384008 w 4508453"/>
              <a:gd name="T7" fmla="*/ 52846 h 969560"/>
              <a:gd name="T8" fmla="*/ 2649141 w 4508453"/>
              <a:gd name="T9" fmla="*/ 293499 h 969560"/>
              <a:gd name="T10" fmla="*/ 2649140 w 4508453"/>
              <a:gd name="T11" fmla="*/ 293499 h 969560"/>
              <a:gd name="T12" fmla="*/ 2384007 w 4508453"/>
              <a:gd name="T13" fmla="*/ 534151 h 969560"/>
              <a:gd name="T14" fmla="*/ 756898 w 4508453"/>
              <a:gd name="T15" fmla="*/ 534151 h 969560"/>
              <a:gd name="T16" fmla="*/ 756898 w 4508453"/>
              <a:gd name="T17" fmla="*/ 52846 h 969560"/>
              <a:gd name="T18" fmla="*/ 2384008 w 4508453"/>
              <a:gd name="T19" fmla="*/ 52846 h 969560"/>
              <a:gd name="T20" fmla="*/ 2416249 w 4508453"/>
              <a:gd name="T21" fmla="*/ 0 h 969560"/>
              <a:gd name="T22" fmla="*/ 291115 w 4508453"/>
              <a:gd name="T23" fmla="*/ 0 h 969560"/>
              <a:gd name="T24" fmla="*/ 5914 w 4508453"/>
              <a:gd name="T25" fmla="*/ 232080 h 969560"/>
              <a:gd name="T26" fmla="*/ 0 w 4508453"/>
              <a:gd name="T27" fmla="*/ 290658 h 969560"/>
              <a:gd name="T28" fmla="*/ 5914 w 4508453"/>
              <a:gd name="T29" fmla="*/ 349235 h 969560"/>
              <a:gd name="T30" fmla="*/ 291115 w 4508453"/>
              <a:gd name="T31" fmla="*/ 581316 h 969560"/>
              <a:gd name="T32" fmla="*/ 2416248 w 4508453"/>
              <a:gd name="T33" fmla="*/ 581317 h 969560"/>
              <a:gd name="T34" fmla="*/ 2707362 w 4508453"/>
              <a:gd name="T35" fmla="*/ 290658 h 969560"/>
              <a:gd name="T36" fmla="*/ 2707363 w 4508453"/>
              <a:gd name="T37" fmla="*/ 290658 h 969560"/>
              <a:gd name="T38" fmla="*/ 2416249 w 4508453"/>
              <a:gd name="T39" fmla="*/ 0 h 9695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79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lnTo>
                  <a:pt x="3969983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KSO_GN3"/>
          <p:cNvSpPr txBox="1">
            <a:spLocks noChangeArrowheads="1"/>
          </p:cNvSpPr>
          <p:nvPr/>
        </p:nvSpPr>
        <p:spPr bwMode="auto">
          <a:xfrm flipH="1">
            <a:off x="5226050" y="3986213"/>
            <a:ext cx="7493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03</a:t>
            </a:r>
            <a:endParaRPr lang="zh-CN" altLang="en-US" sz="4400" b="1">
              <a:solidFill>
                <a:srgbClr val="404040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6873" name="KSO_GN4"/>
          <p:cNvSpPr txBox="1">
            <a:spLocks noChangeArrowheads="1"/>
          </p:cNvSpPr>
          <p:nvPr/>
        </p:nvSpPr>
        <p:spPr bwMode="auto">
          <a:xfrm flipH="1">
            <a:off x="6183313" y="4827588"/>
            <a:ext cx="74771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04</a:t>
            </a:r>
            <a:endParaRPr lang="zh-CN" altLang="en-US" sz="4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36874" name="文本框 12"/>
          <p:cNvSpPr txBox="1">
            <a:spLocks noChangeArrowheads="1"/>
          </p:cNvSpPr>
          <p:nvPr/>
        </p:nvSpPr>
        <p:spPr bwMode="auto">
          <a:xfrm>
            <a:off x="6376988" y="2338388"/>
            <a:ext cx="2057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6875" name="文本框 84"/>
          <p:cNvSpPr txBox="1">
            <a:spLocks noChangeArrowheads="1"/>
          </p:cNvSpPr>
          <p:nvPr/>
        </p:nvSpPr>
        <p:spPr bwMode="auto">
          <a:xfrm>
            <a:off x="3732213" y="3197225"/>
            <a:ext cx="2057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6876" name="文本框 85"/>
          <p:cNvSpPr txBox="1">
            <a:spLocks noChangeArrowheads="1"/>
          </p:cNvSpPr>
          <p:nvPr/>
        </p:nvSpPr>
        <p:spPr bwMode="auto">
          <a:xfrm>
            <a:off x="6376988" y="4013200"/>
            <a:ext cx="2057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6877" name="文本框 86"/>
          <p:cNvSpPr txBox="1">
            <a:spLocks noChangeArrowheads="1"/>
          </p:cNvSpPr>
          <p:nvPr/>
        </p:nvSpPr>
        <p:spPr bwMode="auto">
          <a:xfrm>
            <a:off x="3732213" y="4862513"/>
            <a:ext cx="2057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36878" name="组合 13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6879" name="任意多边形 14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6880" name="任意多边形 15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6882" name="任意多边形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883" name="Text Box 18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881" name="文本框 16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ChangeArrowheads="1"/>
          </p:cNvSpPr>
          <p:nvPr/>
        </p:nvSpPr>
        <p:spPr bwMode="auto">
          <a:xfrm>
            <a:off x="5522913" y="1516063"/>
            <a:ext cx="1266825" cy="1266825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sym typeface="+mn-lt"/>
            </a:endParaRPr>
          </a:p>
        </p:txBody>
      </p:sp>
      <p:pic>
        <p:nvPicPr>
          <p:cNvPr id="38915" name="TextBox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100" y="1395413"/>
            <a:ext cx="127952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7"/>
          <p:cNvSpPr>
            <a:spLocks noChangeArrowheads="1"/>
          </p:cNvSpPr>
          <p:nvPr/>
        </p:nvSpPr>
        <p:spPr bwMode="auto">
          <a:xfrm>
            <a:off x="3686175" y="3263900"/>
            <a:ext cx="1266825" cy="1358900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8917" name="Rectangle 9"/>
          <p:cNvSpPr>
            <a:spLocks noChangeArrowheads="1"/>
          </p:cNvSpPr>
          <p:nvPr/>
        </p:nvSpPr>
        <p:spPr bwMode="auto">
          <a:xfrm>
            <a:off x="7277100" y="3263900"/>
            <a:ext cx="1266825" cy="1358900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8918" name="Rectangle 12"/>
          <p:cNvSpPr>
            <a:spLocks noChangeArrowheads="1"/>
          </p:cNvSpPr>
          <p:nvPr/>
        </p:nvSpPr>
        <p:spPr bwMode="auto">
          <a:xfrm>
            <a:off x="5530850" y="3263900"/>
            <a:ext cx="1266825" cy="1358900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8919" name="Rectangle 13"/>
          <p:cNvSpPr>
            <a:spLocks noChangeArrowheads="1"/>
          </p:cNvSpPr>
          <p:nvPr/>
        </p:nvSpPr>
        <p:spPr bwMode="auto">
          <a:xfrm>
            <a:off x="2462213" y="5032375"/>
            <a:ext cx="1266825" cy="1357313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8920" name="Rectangle 14"/>
          <p:cNvSpPr>
            <a:spLocks noChangeArrowheads="1"/>
          </p:cNvSpPr>
          <p:nvPr/>
        </p:nvSpPr>
        <p:spPr bwMode="auto">
          <a:xfrm>
            <a:off x="8767763" y="5032375"/>
            <a:ext cx="1265237" cy="1357313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8921" name="Rectangle 15"/>
          <p:cNvSpPr>
            <a:spLocks noChangeArrowheads="1"/>
          </p:cNvSpPr>
          <p:nvPr/>
        </p:nvSpPr>
        <p:spPr bwMode="auto">
          <a:xfrm>
            <a:off x="5530850" y="5032375"/>
            <a:ext cx="1266825" cy="1357313"/>
          </a:xfrm>
          <a:prstGeom prst="rect">
            <a:avLst/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FFFFFF"/>
              </a:solidFill>
              <a:sym typeface="+mn-lt"/>
            </a:endParaRPr>
          </a:p>
        </p:txBody>
      </p:sp>
      <p:sp>
        <p:nvSpPr>
          <p:cNvPr id="38922" name="Nedadbuet pil 24"/>
          <p:cNvSpPr>
            <a:spLocks noChangeArrowheads="1"/>
          </p:cNvSpPr>
          <p:nvPr/>
        </p:nvSpPr>
        <p:spPr bwMode="auto">
          <a:xfrm>
            <a:off x="6889750" y="2081213"/>
            <a:ext cx="966788" cy="833437"/>
          </a:xfrm>
          <a:custGeom>
            <a:avLst/>
            <a:gdLst>
              <a:gd name="T0" fmla="*/ 482184 w 1203728"/>
              <a:gd name="T1" fmla="*/ 536987 h 1038311"/>
              <a:gd name="T2" fmla="*/ 219642 w 1203728"/>
              <a:gd name="T3" fmla="*/ 274131 h 1038311"/>
              <a:gd name="T4" fmla="*/ 343406 w 1203728"/>
              <a:gd name="T5" fmla="*/ 274131 h 1038311"/>
              <a:gd name="T6" fmla="*/ 0 w 1203728"/>
              <a:gd name="T7" fmla="*/ 37810 h 1038311"/>
              <a:gd name="T8" fmla="*/ 156475 w 1203728"/>
              <a:gd name="T9" fmla="*/ 37811 h 1038311"/>
              <a:gd name="T10" fmla="*/ 499880 w 1203728"/>
              <a:gd name="T11" fmla="*/ 274131 h 1038311"/>
              <a:gd name="T12" fmla="*/ 623644 w 1203728"/>
              <a:gd name="T13" fmla="*/ 274131 h 1038311"/>
              <a:gd name="T14" fmla="*/ 482184 w 1203728"/>
              <a:gd name="T15" fmla="*/ 536987 h 1038311"/>
              <a:gd name="T16" fmla="*/ 78238 w 1203728"/>
              <a:gd name="T17" fmla="*/ 47265 h 1038311"/>
              <a:gd name="T18" fmla="*/ 74113 w 1203728"/>
              <a:gd name="T19" fmla="*/ 48484 h 1038311"/>
              <a:gd name="T20" fmla="*/ 75554 w 1203728"/>
              <a:gd name="T21" fmla="*/ 48484 h 1038311"/>
              <a:gd name="T22" fmla="*/ 78238 w 1203728"/>
              <a:gd name="T23" fmla="*/ 47265 h 1038311"/>
              <a:gd name="T24" fmla="*/ 78237 w 1203728"/>
              <a:gd name="T25" fmla="*/ 47264 h 1038311"/>
              <a:gd name="T26" fmla="*/ 156475 w 1203728"/>
              <a:gd name="T27" fmla="*/ 37811 h 1038311"/>
              <a:gd name="T28" fmla="*/ 499880 w 1203728"/>
              <a:gd name="T29" fmla="*/ 274131 h 1038311"/>
              <a:gd name="T30" fmla="*/ 623644 w 1203728"/>
              <a:gd name="T31" fmla="*/ 274131 h 1038311"/>
              <a:gd name="T32" fmla="*/ 482184 w 1203728"/>
              <a:gd name="T33" fmla="*/ 536987 h 1038311"/>
              <a:gd name="T34" fmla="*/ 219642 w 1203728"/>
              <a:gd name="T35" fmla="*/ 274131 h 1038311"/>
              <a:gd name="T36" fmla="*/ 343406 w 1203728"/>
              <a:gd name="T37" fmla="*/ 274131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03728" h="1038311" stroke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3" name="Nedadbuet pil 24"/>
          <p:cNvSpPr>
            <a:spLocks noChangeArrowheads="1"/>
          </p:cNvSpPr>
          <p:nvPr/>
        </p:nvSpPr>
        <p:spPr bwMode="auto">
          <a:xfrm flipH="1">
            <a:off x="4411663" y="2081213"/>
            <a:ext cx="966787" cy="833437"/>
          </a:xfrm>
          <a:custGeom>
            <a:avLst/>
            <a:gdLst>
              <a:gd name="T0" fmla="*/ 482183 w 1203728"/>
              <a:gd name="T1" fmla="*/ 536987 h 1038311"/>
              <a:gd name="T2" fmla="*/ 219641 w 1203728"/>
              <a:gd name="T3" fmla="*/ 274131 h 1038311"/>
              <a:gd name="T4" fmla="*/ 343405 w 1203728"/>
              <a:gd name="T5" fmla="*/ 274131 h 1038311"/>
              <a:gd name="T6" fmla="*/ 0 w 1203728"/>
              <a:gd name="T7" fmla="*/ 37810 h 1038311"/>
              <a:gd name="T8" fmla="*/ 156474 w 1203728"/>
              <a:gd name="T9" fmla="*/ 37811 h 1038311"/>
              <a:gd name="T10" fmla="*/ 499879 w 1203728"/>
              <a:gd name="T11" fmla="*/ 274131 h 1038311"/>
              <a:gd name="T12" fmla="*/ 623642 w 1203728"/>
              <a:gd name="T13" fmla="*/ 274131 h 1038311"/>
              <a:gd name="T14" fmla="*/ 482183 w 1203728"/>
              <a:gd name="T15" fmla="*/ 536987 h 1038311"/>
              <a:gd name="T16" fmla="*/ 78237 w 1203728"/>
              <a:gd name="T17" fmla="*/ 47265 h 1038311"/>
              <a:gd name="T18" fmla="*/ 74113 w 1203728"/>
              <a:gd name="T19" fmla="*/ 48484 h 1038311"/>
              <a:gd name="T20" fmla="*/ 75554 w 1203728"/>
              <a:gd name="T21" fmla="*/ 48484 h 1038311"/>
              <a:gd name="T22" fmla="*/ 78237 w 1203728"/>
              <a:gd name="T23" fmla="*/ 47265 h 1038311"/>
              <a:gd name="T24" fmla="*/ 78237 w 1203728"/>
              <a:gd name="T25" fmla="*/ 47264 h 1038311"/>
              <a:gd name="T26" fmla="*/ 156474 w 1203728"/>
              <a:gd name="T27" fmla="*/ 37811 h 1038311"/>
              <a:gd name="T28" fmla="*/ 499879 w 1203728"/>
              <a:gd name="T29" fmla="*/ 274131 h 1038311"/>
              <a:gd name="T30" fmla="*/ 623642 w 1203728"/>
              <a:gd name="T31" fmla="*/ 274131 h 1038311"/>
              <a:gd name="T32" fmla="*/ 482183 w 1203728"/>
              <a:gd name="T33" fmla="*/ 536987 h 1038311"/>
              <a:gd name="T34" fmla="*/ 219641 w 1203728"/>
              <a:gd name="T35" fmla="*/ 274131 h 1038311"/>
              <a:gd name="T36" fmla="*/ 343405 w 1203728"/>
              <a:gd name="T37" fmla="*/ 274131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03728" h="1038311" stroke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4" name="Nedadbuet pil 24"/>
          <p:cNvSpPr>
            <a:spLocks noChangeArrowheads="1"/>
          </p:cNvSpPr>
          <p:nvPr/>
        </p:nvSpPr>
        <p:spPr bwMode="auto">
          <a:xfrm>
            <a:off x="8583613" y="3917950"/>
            <a:ext cx="966787" cy="833438"/>
          </a:xfrm>
          <a:custGeom>
            <a:avLst/>
            <a:gdLst>
              <a:gd name="T0" fmla="*/ 482183 w 1203728"/>
              <a:gd name="T1" fmla="*/ 536988 h 1038311"/>
              <a:gd name="T2" fmla="*/ 219641 w 1203728"/>
              <a:gd name="T3" fmla="*/ 274132 h 1038311"/>
              <a:gd name="T4" fmla="*/ 343405 w 1203728"/>
              <a:gd name="T5" fmla="*/ 274132 h 1038311"/>
              <a:gd name="T6" fmla="*/ 0 w 1203728"/>
              <a:gd name="T7" fmla="*/ 37811 h 1038311"/>
              <a:gd name="T8" fmla="*/ 156474 w 1203728"/>
              <a:gd name="T9" fmla="*/ 37811 h 1038311"/>
              <a:gd name="T10" fmla="*/ 499879 w 1203728"/>
              <a:gd name="T11" fmla="*/ 274132 h 1038311"/>
              <a:gd name="T12" fmla="*/ 623642 w 1203728"/>
              <a:gd name="T13" fmla="*/ 274132 h 1038311"/>
              <a:gd name="T14" fmla="*/ 482183 w 1203728"/>
              <a:gd name="T15" fmla="*/ 536988 h 1038311"/>
              <a:gd name="T16" fmla="*/ 78237 w 1203728"/>
              <a:gd name="T17" fmla="*/ 47265 h 1038311"/>
              <a:gd name="T18" fmla="*/ 74113 w 1203728"/>
              <a:gd name="T19" fmla="*/ 48484 h 1038311"/>
              <a:gd name="T20" fmla="*/ 75554 w 1203728"/>
              <a:gd name="T21" fmla="*/ 48484 h 1038311"/>
              <a:gd name="T22" fmla="*/ 78237 w 1203728"/>
              <a:gd name="T23" fmla="*/ 47265 h 1038311"/>
              <a:gd name="T24" fmla="*/ 78237 w 1203728"/>
              <a:gd name="T25" fmla="*/ 47264 h 1038311"/>
              <a:gd name="T26" fmla="*/ 156474 w 1203728"/>
              <a:gd name="T27" fmla="*/ 37811 h 1038311"/>
              <a:gd name="T28" fmla="*/ 499879 w 1203728"/>
              <a:gd name="T29" fmla="*/ 274132 h 1038311"/>
              <a:gd name="T30" fmla="*/ 623642 w 1203728"/>
              <a:gd name="T31" fmla="*/ 274132 h 1038311"/>
              <a:gd name="T32" fmla="*/ 482183 w 1203728"/>
              <a:gd name="T33" fmla="*/ 536988 h 1038311"/>
              <a:gd name="T34" fmla="*/ 219641 w 1203728"/>
              <a:gd name="T35" fmla="*/ 274132 h 1038311"/>
              <a:gd name="T36" fmla="*/ 343405 w 1203728"/>
              <a:gd name="T37" fmla="*/ 274132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03728" h="1038311" stroke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5" name="Nedadbuet pil 24"/>
          <p:cNvSpPr>
            <a:spLocks noChangeArrowheads="1"/>
          </p:cNvSpPr>
          <p:nvPr/>
        </p:nvSpPr>
        <p:spPr bwMode="auto">
          <a:xfrm flipH="1">
            <a:off x="2643188" y="3917950"/>
            <a:ext cx="966787" cy="833438"/>
          </a:xfrm>
          <a:custGeom>
            <a:avLst/>
            <a:gdLst>
              <a:gd name="T0" fmla="*/ 482183 w 1203728"/>
              <a:gd name="T1" fmla="*/ 536988 h 1038311"/>
              <a:gd name="T2" fmla="*/ 219641 w 1203728"/>
              <a:gd name="T3" fmla="*/ 274132 h 1038311"/>
              <a:gd name="T4" fmla="*/ 343405 w 1203728"/>
              <a:gd name="T5" fmla="*/ 274132 h 1038311"/>
              <a:gd name="T6" fmla="*/ 0 w 1203728"/>
              <a:gd name="T7" fmla="*/ 37811 h 1038311"/>
              <a:gd name="T8" fmla="*/ 156474 w 1203728"/>
              <a:gd name="T9" fmla="*/ 37811 h 1038311"/>
              <a:gd name="T10" fmla="*/ 499879 w 1203728"/>
              <a:gd name="T11" fmla="*/ 274132 h 1038311"/>
              <a:gd name="T12" fmla="*/ 623642 w 1203728"/>
              <a:gd name="T13" fmla="*/ 274132 h 1038311"/>
              <a:gd name="T14" fmla="*/ 482183 w 1203728"/>
              <a:gd name="T15" fmla="*/ 536988 h 1038311"/>
              <a:gd name="T16" fmla="*/ 78237 w 1203728"/>
              <a:gd name="T17" fmla="*/ 47265 h 1038311"/>
              <a:gd name="T18" fmla="*/ 74113 w 1203728"/>
              <a:gd name="T19" fmla="*/ 48484 h 1038311"/>
              <a:gd name="T20" fmla="*/ 75554 w 1203728"/>
              <a:gd name="T21" fmla="*/ 48484 h 1038311"/>
              <a:gd name="T22" fmla="*/ 78237 w 1203728"/>
              <a:gd name="T23" fmla="*/ 47265 h 1038311"/>
              <a:gd name="T24" fmla="*/ 78237 w 1203728"/>
              <a:gd name="T25" fmla="*/ 47264 h 1038311"/>
              <a:gd name="T26" fmla="*/ 156474 w 1203728"/>
              <a:gd name="T27" fmla="*/ 37811 h 1038311"/>
              <a:gd name="T28" fmla="*/ 499879 w 1203728"/>
              <a:gd name="T29" fmla="*/ 274132 h 1038311"/>
              <a:gd name="T30" fmla="*/ 623642 w 1203728"/>
              <a:gd name="T31" fmla="*/ 274132 h 1038311"/>
              <a:gd name="T32" fmla="*/ 482183 w 1203728"/>
              <a:gd name="T33" fmla="*/ 536988 h 1038311"/>
              <a:gd name="T34" fmla="*/ 219641 w 1203728"/>
              <a:gd name="T35" fmla="*/ 274132 h 1038311"/>
              <a:gd name="T36" fmla="*/ 343405 w 1203728"/>
              <a:gd name="T37" fmla="*/ 274132 h 10383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03728" h="1038311" stroke="0">
                <a:moveTo>
                  <a:pt x="930689" y="1038311"/>
                </a:moveTo>
                <a:lnTo>
                  <a:pt x="423943" y="530056"/>
                </a:lnTo>
                <a:lnTo>
                  <a:pt x="662825" y="530056"/>
                </a:lnTo>
                <a:cubicBezTo>
                  <a:pt x="520679" y="245966"/>
                  <a:pt x="269942" y="73111"/>
                  <a:pt x="0" y="73110"/>
                </a:cubicBezTo>
                <a:lnTo>
                  <a:pt x="302020" y="73111"/>
                </a:ln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close/>
              </a:path>
              <a:path w="1203728" h="1038311" stroke="0">
                <a:moveTo>
                  <a:pt x="151011" y="91389"/>
                </a:moveTo>
                <a:cubicBezTo>
                  <a:pt x="150548" y="91389"/>
                  <a:pt x="143913" y="93355"/>
                  <a:pt x="143050" y="93748"/>
                </a:cubicBezTo>
                <a:lnTo>
                  <a:pt x="145831" y="93748"/>
                </a:lnTo>
                <a:cubicBezTo>
                  <a:pt x="147158" y="93355"/>
                  <a:pt x="150148" y="91782"/>
                  <a:pt x="151011" y="91389"/>
                </a:cubicBezTo>
                <a:close/>
              </a:path>
              <a:path w="1203728" h="1038311" fill="none">
                <a:moveTo>
                  <a:pt x="151009" y="91388"/>
                </a:moveTo>
                <a:cubicBezTo>
                  <a:pt x="182470" y="87580"/>
                  <a:pt x="166381" y="0"/>
                  <a:pt x="302020" y="73111"/>
                </a:cubicBezTo>
                <a:cubicBezTo>
                  <a:pt x="571963" y="73111"/>
                  <a:pt x="822699" y="245967"/>
                  <a:pt x="964845" y="530057"/>
                </a:cubicBezTo>
                <a:lnTo>
                  <a:pt x="1203728" y="530056"/>
                </a:lnTo>
                <a:lnTo>
                  <a:pt x="930689" y="1038311"/>
                </a:lnTo>
                <a:lnTo>
                  <a:pt x="423943" y="530056"/>
                </a:lnTo>
                <a:lnTo>
                  <a:pt x="662825" y="530056"/>
                </a:lnTo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6" name="TextBox 16"/>
          <p:cNvSpPr txBox="1">
            <a:spLocks noChangeArrowheads="1"/>
          </p:cNvSpPr>
          <p:nvPr/>
        </p:nvSpPr>
        <p:spPr bwMode="auto">
          <a:xfrm>
            <a:off x="3694113" y="3313113"/>
            <a:ext cx="12858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38927" name="TextBox 27"/>
          <p:cNvSpPr txBox="1">
            <a:spLocks noChangeArrowheads="1"/>
          </p:cNvSpPr>
          <p:nvPr/>
        </p:nvSpPr>
        <p:spPr bwMode="auto">
          <a:xfrm>
            <a:off x="5522913" y="3313113"/>
            <a:ext cx="12858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38928" name="TextBox 28"/>
          <p:cNvSpPr txBox="1">
            <a:spLocks noChangeArrowheads="1"/>
          </p:cNvSpPr>
          <p:nvPr/>
        </p:nvSpPr>
        <p:spPr bwMode="auto">
          <a:xfrm>
            <a:off x="7267575" y="3313113"/>
            <a:ext cx="12858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38929" name="TextBox 29"/>
          <p:cNvSpPr txBox="1">
            <a:spLocks noChangeArrowheads="1"/>
          </p:cNvSpPr>
          <p:nvPr/>
        </p:nvSpPr>
        <p:spPr bwMode="auto">
          <a:xfrm>
            <a:off x="2447925" y="5065713"/>
            <a:ext cx="12842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38930" name="TextBox 30"/>
          <p:cNvSpPr txBox="1">
            <a:spLocks noChangeArrowheads="1"/>
          </p:cNvSpPr>
          <p:nvPr/>
        </p:nvSpPr>
        <p:spPr bwMode="auto">
          <a:xfrm>
            <a:off x="5514975" y="5065713"/>
            <a:ext cx="12858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38931" name="TextBox 31"/>
          <p:cNvSpPr txBox="1">
            <a:spLocks noChangeArrowheads="1"/>
          </p:cNvSpPr>
          <p:nvPr/>
        </p:nvSpPr>
        <p:spPr bwMode="auto">
          <a:xfrm>
            <a:off x="8759825" y="5065713"/>
            <a:ext cx="12842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Strength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an example text. Go ahead and replace it with your own text</a:t>
            </a:r>
          </a:p>
        </p:txBody>
      </p:sp>
      <p:sp>
        <p:nvSpPr>
          <p:cNvPr id="38932" name="Down Arrow 32"/>
          <p:cNvSpPr>
            <a:spLocks noChangeArrowheads="1"/>
          </p:cNvSpPr>
          <p:nvPr/>
        </p:nvSpPr>
        <p:spPr bwMode="auto">
          <a:xfrm>
            <a:off x="6005513" y="2820988"/>
            <a:ext cx="306387" cy="30638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 noProof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38933" name="Down Arrow 33"/>
          <p:cNvSpPr>
            <a:spLocks noChangeArrowheads="1"/>
          </p:cNvSpPr>
          <p:nvPr/>
        </p:nvSpPr>
        <p:spPr bwMode="auto">
          <a:xfrm>
            <a:off x="6005513" y="4684713"/>
            <a:ext cx="306387" cy="30638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600" noProof="1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38934" name="组合 22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38935" name="任意多边形 23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8936" name="任意多边形 24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38938" name="任意多边形 2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8939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937" name="文本框 25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1"/>
          <p:cNvSpPr>
            <a:spLocks noChangeArrowheads="1"/>
          </p:cNvSpPr>
          <p:nvPr/>
        </p:nvSpPr>
        <p:spPr bwMode="auto">
          <a:xfrm>
            <a:off x="2400300" y="2557463"/>
            <a:ext cx="1662113" cy="784225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BFBFBF"/>
              </a:solidFill>
            </a:endParaRPr>
          </a:p>
        </p:txBody>
      </p:sp>
      <p:grpSp>
        <p:nvGrpSpPr>
          <p:cNvPr id="39939" name="组合 22"/>
          <p:cNvGrpSpPr>
            <a:grpSpLocks/>
          </p:cNvGrpSpPr>
          <p:nvPr/>
        </p:nvGrpSpPr>
        <p:grpSpPr bwMode="auto">
          <a:xfrm>
            <a:off x="2733675" y="3568700"/>
            <a:ext cx="7096125" cy="876300"/>
            <a:chOff x="0" y="0"/>
            <a:chExt cx="4698472" cy="580362"/>
          </a:xfrm>
        </p:grpSpPr>
        <p:sp>
          <p:nvSpPr>
            <p:cNvPr id="39942" name="矩形 3"/>
            <p:cNvSpPr>
              <a:spLocks noChangeArrowheads="1"/>
            </p:cNvSpPr>
            <p:nvPr/>
          </p:nvSpPr>
          <p:spPr bwMode="auto">
            <a:xfrm rot="-578807">
              <a:off x="3176461" y="166118"/>
              <a:ext cx="202865" cy="2018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9943" name="矩形 4"/>
            <p:cNvSpPr>
              <a:spLocks noChangeArrowheads="1"/>
            </p:cNvSpPr>
            <p:nvPr/>
          </p:nvSpPr>
          <p:spPr bwMode="auto">
            <a:xfrm rot="900000">
              <a:off x="3547504" y="275462"/>
              <a:ext cx="157667" cy="17137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9944" name="矩形 5"/>
            <p:cNvSpPr>
              <a:spLocks noChangeArrowheads="1"/>
            </p:cNvSpPr>
            <p:nvPr/>
          </p:nvSpPr>
          <p:spPr bwMode="auto">
            <a:xfrm rot="1632393">
              <a:off x="270136" y="345904"/>
              <a:ext cx="157667" cy="158758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9945" name="矩形 6"/>
            <p:cNvSpPr>
              <a:spLocks noChangeArrowheads="1"/>
            </p:cNvSpPr>
            <p:nvPr/>
          </p:nvSpPr>
          <p:spPr bwMode="auto">
            <a:xfrm rot="-1967607">
              <a:off x="2699256" y="206071"/>
              <a:ext cx="158718" cy="15875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9946" name="矩形 7"/>
            <p:cNvSpPr>
              <a:spLocks noChangeArrowheads="1"/>
            </p:cNvSpPr>
            <p:nvPr/>
          </p:nvSpPr>
          <p:spPr bwMode="auto">
            <a:xfrm>
              <a:off x="0" y="50466"/>
              <a:ext cx="87243" cy="872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9947" name="矩形 8"/>
            <p:cNvSpPr>
              <a:spLocks noChangeArrowheads="1"/>
            </p:cNvSpPr>
            <p:nvPr/>
          </p:nvSpPr>
          <p:spPr bwMode="auto">
            <a:xfrm rot="-926001">
              <a:off x="4490352" y="342750"/>
              <a:ext cx="208120" cy="208173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9948" name="矩形 9"/>
            <p:cNvSpPr>
              <a:spLocks noChangeArrowheads="1"/>
            </p:cNvSpPr>
            <p:nvPr/>
          </p:nvSpPr>
          <p:spPr bwMode="auto">
            <a:xfrm>
              <a:off x="3115497" y="493098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9949" name="矩形 10"/>
            <p:cNvSpPr>
              <a:spLocks noChangeArrowheads="1"/>
            </p:cNvSpPr>
            <p:nvPr/>
          </p:nvSpPr>
          <p:spPr bwMode="auto">
            <a:xfrm rot="762483">
              <a:off x="926030" y="328031"/>
              <a:ext cx="193405" cy="19345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9950" name="矩形 11"/>
            <p:cNvSpPr>
              <a:spLocks noChangeArrowheads="1"/>
            </p:cNvSpPr>
            <p:nvPr/>
          </p:nvSpPr>
          <p:spPr bwMode="auto">
            <a:xfrm rot="-2700000">
              <a:off x="4029426" y="103573"/>
              <a:ext cx="98830" cy="91446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9951" name="矩形 12"/>
            <p:cNvSpPr>
              <a:spLocks noChangeArrowheads="1"/>
            </p:cNvSpPr>
            <p:nvPr/>
          </p:nvSpPr>
          <p:spPr bwMode="auto">
            <a:xfrm rot="900000">
              <a:off x="1965580" y="274411"/>
              <a:ext cx="125083" cy="13667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39952" name="矩形 13"/>
            <p:cNvSpPr>
              <a:spLocks noChangeArrowheads="1"/>
            </p:cNvSpPr>
            <p:nvPr/>
          </p:nvSpPr>
          <p:spPr bwMode="auto">
            <a:xfrm rot="1800000">
              <a:off x="864014" y="72546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grpSp>
          <p:nvGrpSpPr>
            <p:cNvPr id="39953" name="椭圆 14"/>
            <p:cNvGrpSpPr>
              <a:grpSpLocks/>
            </p:cNvGrpSpPr>
            <p:nvPr/>
          </p:nvGrpSpPr>
          <p:grpSpPr bwMode="auto">
            <a:xfrm>
              <a:off x="2076914" y="325339"/>
              <a:ext cx="226031" cy="213977"/>
              <a:chOff x="0" y="0"/>
              <a:chExt cx="341376" cy="323088"/>
            </a:xfrm>
          </p:grpSpPr>
          <p:pic>
            <p:nvPicPr>
              <p:cNvPr id="39969" name="椭圆 1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23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970" name="Text Box 17"/>
              <p:cNvSpPr txBox="1">
                <a:spLocks noChangeArrowheads="1"/>
              </p:cNvSpPr>
              <p:nvPr/>
            </p:nvSpPr>
            <p:spPr bwMode="auto">
              <a:xfrm>
                <a:off x="50813" y="49082"/>
                <a:ext cx="238305" cy="226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9954" name="椭圆 15"/>
            <p:cNvGrpSpPr>
              <a:grpSpLocks/>
            </p:cNvGrpSpPr>
            <p:nvPr/>
          </p:nvGrpSpPr>
          <p:grpSpPr bwMode="auto">
            <a:xfrm>
              <a:off x="1112245" y="301115"/>
              <a:ext cx="230067" cy="185716"/>
              <a:chOff x="0" y="0"/>
              <a:chExt cx="347472" cy="280416"/>
            </a:xfrm>
          </p:grpSpPr>
          <p:pic>
            <p:nvPicPr>
              <p:cNvPr id="39967" name="椭圆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747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968" name="Text Box 20"/>
              <p:cNvSpPr txBox="1">
                <a:spLocks noChangeArrowheads="1"/>
              </p:cNvSpPr>
              <p:nvPr/>
            </p:nvSpPr>
            <p:spPr bwMode="auto">
              <a:xfrm>
                <a:off x="52749" y="40584"/>
                <a:ext cx="245822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9955" name="椭圆 16"/>
            <p:cNvGrpSpPr>
              <a:grpSpLocks/>
            </p:cNvGrpSpPr>
            <p:nvPr/>
          </p:nvGrpSpPr>
          <p:grpSpPr bwMode="auto">
            <a:xfrm>
              <a:off x="2448251" y="-1682"/>
              <a:ext cx="242176" cy="286648"/>
              <a:chOff x="0" y="0"/>
              <a:chExt cx="365760" cy="432816"/>
            </a:xfrm>
          </p:grpSpPr>
          <p:pic>
            <p:nvPicPr>
              <p:cNvPr id="39965" name="椭圆 1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432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966" name="Text Box 23"/>
              <p:cNvSpPr txBox="1">
                <a:spLocks noChangeArrowheads="1"/>
              </p:cNvSpPr>
              <p:nvPr/>
            </p:nvSpPr>
            <p:spPr bwMode="auto">
              <a:xfrm>
                <a:off x="54639" y="65589"/>
                <a:ext cx="259753" cy="304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9956" name="椭圆 17"/>
            <p:cNvGrpSpPr>
              <a:grpSpLocks/>
            </p:cNvGrpSpPr>
            <p:nvPr/>
          </p:nvGrpSpPr>
          <p:grpSpPr bwMode="auto">
            <a:xfrm>
              <a:off x="3251469" y="393973"/>
              <a:ext cx="169523" cy="185716"/>
              <a:chOff x="0" y="0"/>
              <a:chExt cx="256032" cy="280416"/>
            </a:xfrm>
          </p:grpSpPr>
          <p:pic>
            <p:nvPicPr>
              <p:cNvPr id="39963" name="椭圆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603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964" name="Text Box 26"/>
              <p:cNvSpPr txBox="1">
                <a:spLocks noChangeArrowheads="1"/>
              </p:cNvSpPr>
              <p:nvPr/>
            </p:nvSpPr>
            <p:spPr bwMode="auto">
              <a:xfrm>
                <a:off x="36097" y="38698"/>
                <a:ext cx="180958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9957" name="椭圆 18"/>
            <p:cNvGrpSpPr>
              <a:grpSpLocks/>
            </p:cNvGrpSpPr>
            <p:nvPr/>
          </p:nvGrpSpPr>
          <p:grpSpPr bwMode="auto">
            <a:xfrm>
              <a:off x="1608706" y="111362"/>
              <a:ext cx="226031" cy="254350"/>
              <a:chOff x="0" y="0"/>
              <a:chExt cx="341376" cy="384048"/>
            </a:xfrm>
          </p:grpSpPr>
          <p:pic>
            <p:nvPicPr>
              <p:cNvPr id="39961" name="椭圆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84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962" name="Text Box 29"/>
              <p:cNvSpPr txBox="1">
                <a:spLocks noChangeArrowheads="1"/>
              </p:cNvSpPr>
              <p:nvPr/>
            </p:nvSpPr>
            <p:spPr bwMode="auto">
              <a:xfrm>
                <a:off x="48720" y="53724"/>
                <a:ext cx="244357" cy="271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9958" name="椭圆 19"/>
            <p:cNvGrpSpPr>
              <a:grpSpLocks/>
            </p:cNvGrpSpPr>
            <p:nvPr/>
          </p:nvGrpSpPr>
          <p:grpSpPr bwMode="auto">
            <a:xfrm>
              <a:off x="3501718" y="95213"/>
              <a:ext cx="153378" cy="173604"/>
              <a:chOff x="0" y="0"/>
              <a:chExt cx="231648" cy="262128"/>
            </a:xfrm>
          </p:grpSpPr>
          <p:pic>
            <p:nvPicPr>
              <p:cNvPr id="39959" name="椭圆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1648" cy="26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960" name="Text Box 32"/>
              <p:cNvSpPr txBox="1">
                <a:spLocks noChangeArrowheads="1"/>
              </p:cNvSpPr>
              <p:nvPr/>
            </p:nvSpPr>
            <p:spPr bwMode="auto">
              <a:xfrm>
                <a:off x="33550" y="37226"/>
                <a:ext cx="165799" cy="184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9940" name="文本框 20"/>
          <p:cNvSpPr txBox="1">
            <a:spLocks noChangeArrowheads="1"/>
          </p:cNvSpPr>
          <p:nvPr/>
        </p:nvSpPr>
        <p:spPr bwMode="auto">
          <a:xfrm>
            <a:off x="4130675" y="2589213"/>
            <a:ext cx="62245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sz="4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41" name="文本框 21"/>
          <p:cNvSpPr txBox="1">
            <a:spLocks noChangeArrowheads="1"/>
          </p:cNvSpPr>
          <p:nvPr/>
        </p:nvSpPr>
        <p:spPr bwMode="auto">
          <a:xfrm>
            <a:off x="2854325" y="2571750"/>
            <a:ext cx="754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04</a:t>
            </a:r>
            <a:endParaRPr lang="zh-CN" altLang="en-US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1"/>
          <p:cNvSpPr>
            <a:spLocks noChangeArrowheads="1"/>
          </p:cNvSpPr>
          <p:nvPr/>
        </p:nvSpPr>
        <p:spPr bwMode="auto">
          <a:xfrm>
            <a:off x="1308100" y="2405063"/>
            <a:ext cx="2265363" cy="19272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40963" name="矩形 2"/>
          <p:cNvSpPr>
            <a:spLocks noChangeArrowheads="1"/>
          </p:cNvSpPr>
          <p:nvPr/>
        </p:nvSpPr>
        <p:spPr bwMode="auto">
          <a:xfrm>
            <a:off x="3808413" y="2405063"/>
            <a:ext cx="2263775" cy="19272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40964" name="矩形 3"/>
          <p:cNvSpPr>
            <a:spLocks noChangeArrowheads="1"/>
          </p:cNvSpPr>
          <p:nvPr/>
        </p:nvSpPr>
        <p:spPr bwMode="auto">
          <a:xfrm>
            <a:off x="6307138" y="2405063"/>
            <a:ext cx="2265362" cy="19272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40965" name="矩形 4"/>
          <p:cNvSpPr>
            <a:spLocks noChangeArrowheads="1"/>
          </p:cNvSpPr>
          <p:nvPr/>
        </p:nvSpPr>
        <p:spPr bwMode="auto">
          <a:xfrm>
            <a:off x="8805863" y="2405063"/>
            <a:ext cx="2265362" cy="19272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40966" name="圆角矩形 5"/>
          <p:cNvSpPr>
            <a:spLocks noChangeArrowheads="1"/>
          </p:cNvSpPr>
          <p:nvPr/>
        </p:nvSpPr>
        <p:spPr bwMode="auto">
          <a:xfrm>
            <a:off x="1709738" y="2232025"/>
            <a:ext cx="1460500" cy="381000"/>
          </a:xfrm>
          <a:prstGeom prst="roundRect">
            <a:avLst>
              <a:gd name="adj" fmla="val 50000"/>
            </a:avLst>
          </a:prstGeom>
          <a:solidFill>
            <a:srgbClr val="B244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40967" name="圆角矩形 6"/>
          <p:cNvSpPr>
            <a:spLocks noChangeArrowheads="1"/>
          </p:cNvSpPr>
          <p:nvPr/>
        </p:nvSpPr>
        <p:spPr bwMode="auto">
          <a:xfrm>
            <a:off x="4210050" y="2212975"/>
            <a:ext cx="1460500" cy="381000"/>
          </a:xfrm>
          <a:prstGeom prst="roundRect">
            <a:avLst>
              <a:gd name="adj" fmla="val 50000"/>
            </a:avLst>
          </a:prstGeom>
          <a:solidFill>
            <a:srgbClr val="FF6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40968" name="圆角矩形 7"/>
          <p:cNvSpPr>
            <a:spLocks noChangeArrowheads="1"/>
          </p:cNvSpPr>
          <p:nvPr/>
        </p:nvSpPr>
        <p:spPr bwMode="auto">
          <a:xfrm>
            <a:off x="6708775" y="2217738"/>
            <a:ext cx="1460500" cy="381000"/>
          </a:xfrm>
          <a:prstGeom prst="roundRect">
            <a:avLst>
              <a:gd name="adj" fmla="val 50000"/>
            </a:avLst>
          </a:prstGeom>
          <a:solidFill>
            <a:srgbClr val="B9CF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40969" name="圆角矩形 8"/>
          <p:cNvSpPr>
            <a:spLocks noChangeArrowheads="1"/>
          </p:cNvSpPr>
          <p:nvPr/>
        </p:nvSpPr>
        <p:spPr bwMode="auto">
          <a:xfrm>
            <a:off x="9209088" y="2198688"/>
            <a:ext cx="1460500" cy="381000"/>
          </a:xfrm>
          <a:prstGeom prst="roundRect">
            <a:avLst>
              <a:gd name="adj" fmla="val 50000"/>
            </a:avLst>
          </a:prstGeom>
          <a:solidFill>
            <a:srgbClr val="1CAD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grpSp>
        <p:nvGrpSpPr>
          <p:cNvPr id="40970" name="组合 26"/>
          <p:cNvGrpSpPr>
            <a:grpSpLocks/>
          </p:cNvGrpSpPr>
          <p:nvPr/>
        </p:nvGrpSpPr>
        <p:grpSpPr bwMode="auto">
          <a:xfrm>
            <a:off x="1308100" y="4505325"/>
            <a:ext cx="2389188" cy="1114425"/>
            <a:chOff x="0" y="0"/>
            <a:chExt cx="2388348" cy="1113329"/>
          </a:xfrm>
        </p:grpSpPr>
        <p:sp>
          <p:nvSpPr>
            <p:cNvPr id="40986" name="矩形 27"/>
            <p:cNvSpPr>
              <a:spLocks noChangeArrowheads="1"/>
            </p:cNvSpPr>
            <p:nvPr/>
          </p:nvSpPr>
          <p:spPr bwMode="auto">
            <a:xfrm>
              <a:off x="15869" y="0"/>
              <a:ext cx="1617094" cy="337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0987" name="矩形 28"/>
            <p:cNvSpPr>
              <a:spLocks noChangeArrowheads="1"/>
            </p:cNvSpPr>
            <p:nvPr/>
          </p:nvSpPr>
          <p:spPr bwMode="auto">
            <a:xfrm>
              <a:off x="0" y="245821"/>
              <a:ext cx="2388348" cy="86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40971" name="组合 26"/>
          <p:cNvGrpSpPr>
            <a:grpSpLocks/>
          </p:cNvGrpSpPr>
          <p:nvPr/>
        </p:nvGrpSpPr>
        <p:grpSpPr bwMode="auto">
          <a:xfrm>
            <a:off x="3808413" y="4505325"/>
            <a:ext cx="2389187" cy="1114425"/>
            <a:chOff x="0" y="0"/>
            <a:chExt cx="2388348" cy="1113329"/>
          </a:xfrm>
        </p:grpSpPr>
        <p:sp>
          <p:nvSpPr>
            <p:cNvPr id="40984" name="矩形 27"/>
            <p:cNvSpPr>
              <a:spLocks noChangeArrowheads="1"/>
            </p:cNvSpPr>
            <p:nvPr/>
          </p:nvSpPr>
          <p:spPr bwMode="auto">
            <a:xfrm>
              <a:off x="15869" y="0"/>
              <a:ext cx="1617094" cy="337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0985" name="矩形 28"/>
            <p:cNvSpPr>
              <a:spLocks noChangeArrowheads="1"/>
            </p:cNvSpPr>
            <p:nvPr/>
          </p:nvSpPr>
          <p:spPr bwMode="auto">
            <a:xfrm>
              <a:off x="0" y="245821"/>
              <a:ext cx="2388348" cy="86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40972" name="组合 26"/>
          <p:cNvGrpSpPr>
            <a:grpSpLocks/>
          </p:cNvGrpSpPr>
          <p:nvPr/>
        </p:nvGrpSpPr>
        <p:grpSpPr bwMode="auto">
          <a:xfrm>
            <a:off x="6370638" y="4505325"/>
            <a:ext cx="2389187" cy="1114425"/>
            <a:chOff x="0" y="0"/>
            <a:chExt cx="2388348" cy="1113329"/>
          </a:xfrm>
        </p:grpSpPr>
        <p:sp>
          <p:nvSpPr>
            <p:cNvPr id="40982" name="矩形 27"/>
            <p:cNvSpPr>
              <a:spLocks noChangeArrowheads="1"/>
            </p:cNvSpPr>
            <p:nvPr/>
          </p:nvSpPr>
          <p:spPr bwMode="auto">
            <a:xfrm>
              <a:off x="15869" y="0"/>
              <a:ext cx="1617094" cy="337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0983" name="矩形 28"/>
            <p:cNvSpPr>
              <a:spLocks noChangeArrowheads="1"/>
            </p:cNvSpPr>
            <p:nvPr/>
          </p:nvSpPr>
          <p:spPr bwMode="auto">
            <a:xfrm>
              <a:off x="0" y="245821"/>
              <a:ext cx="2388348" cy="86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40973" name="组合 26"/>
          <p:cNvGrpSpPr>
            <a:grpSpLocks/>
          </p:cNvGrpSpPr>
          <p:nvPr/>
        </p:nvGrpSpPr>
        <p:grpSpPr bwMode="auto">
          <a:xfrm>
            <a:off x="8805863" y="4505325"/>
            <a:ext cx="2389187" cy="1114425"/>
            <a:chOff x="0" y="0"/>
            <a:chExt cx="2388348" cy="1113329"/>
          </a:xfrm>
        </p:grpSpPr>
        <p:sp>
          <p:nvSpPr>
            <p:cNvPr id="40980" name="矩形 27"/>
            <p:cNvSpPr>
              <a:spLocks noChangeArrowheads="1"/>
            </p:cNvSpPr>
            <p:nvPr/>
          </p:nvSpPr>
          <p:spPr bwMode="auto">
            <a:xfrm>
              <a:off x="15869" y="0"/>
              <a:ext cx="1617094" cy="337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0981" name="矩形 28"/>
            <p:cNvSpPr>
              <a:spLocks noChangeArrowheads="1"/>
            </p:cNvSpPr>
            <p:nvPr/>
          </p:nvSpPr>
          <p:spPr bwMode="auto">
            <a:xfrm>
              <a:off x="0" y="245821"/>
              <a:ext cx="2388348" cy="867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 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HERE,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40974" name="组合 23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40975" name="任意多边形 26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976" name="任意多边形 29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40978" name="任意多边形 29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979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0977" name="文本框 30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813" y="6046788"/>
            <a:ext cx="550227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Oval 14"/>
          <p:cNvSpPr>
            <a:spLocks noChangeArrowheads="1"/>
          </p:cNvSpPr>
          <p:nvPr/>
        </p:nvSpPr>
        <p:spPr bwMode="auto">
          <a:xfrm>
            <a:off x="3881438" y="1814513"/>
            <a:ext cx="4475162" cy="4476750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sym typeface="+mn-lt"/>
            </a:endParaRPr>
          </a:p>
        </p:txBody>
      </p:sp>
      <p:sp>
        <p:nvSpPr>
          <p:cNvPr id="41988" name="Oval 15"/>
          <p:cNvSpPr>
            <a:spLocks noChangeArrowheads="1"/>
          </p:cNvSpPr>
          <p:nvPr/>
        </p:nvSpPr>
        <p:spPr bwMode="auto">
          <a:xfrm>
            <a:off x="4224338" y="2490788"/>
            <a:ext cx="3787775" cy="3786187"/>
          </a:xfrm>
          <a:prstGeom prst="ellipse">
            <a:avLst/>
          </a:prstGeom>
          <a:solidFill>
            <a:schemeClr val="bg1">
              <a:alpha val="5294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41989" name="Oval 16"/>
          <p:cNvSpPr>
            <a:spLocks noChangeArrowheads="1"/>
          </p:cNvSpPr>
          <p:nvPr/>
        </p:nvSpPr>
        <p:spPr bwMode="auto">
          <a:xfrm>
            <a:off x="4568825" y="3176588"/>
            <a:ext cx="3097213" cy="3097212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sym typeface="+mn-lt"/>
            </a:endParaRPr>
          </a:p>
        </p:txBody>
      </p:sp>
      <p:sp>
        <p:nvSpPr>
          <p:cNvPr id="41990" name="Oval 17"/>
          <p:cNvSpPr>
            <a:spLocks noChangeArrowheads="1"/>
          </p:cNvSpPr>
          <p:nvPr/>
        </p:nvSpPr>
        <p:spPr bwMode="auto">
          <a:xfrm>
            <a:off x="4911725" y="3865563"/>
            <a:ext cx="2409825" cy="2408237"/>
          </a:xfrm>
          <a:prstGeom prst="ellipse">
            <a:avLst/>
          </a:prstGeom>
          <a:solidFill>
            <a:schemeClr val="bg1">
              <a:alpha val="5803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41991" name="Oval 18"/>
          <p:cNvSpPr>
            <a:spLocks noChangeArrowheads="1"/>
          </p:cNvSpPr>
          <p:nvPr/>
        </p:nvSpPr>
        <p:spPr bwMode="auto">
          <a:xfrm>
            <a:off x="5254625" y="4543425"/>
            <a:ext cx="1722438" cy="1722438"/>
          </a:xfrm>
          <a:prstGeom prst="ellipse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41992" name="Group 11"/>
          <p:cNvGrpSpPr>
            <a:grpSpLocks/>
          </p:cNvGrpSpPr>
          <p:nvPr/>
        </p:nvGrpSpPr>
        <p:grpSpPr bwMode="auto">
          <a:xfrm>
            <a:off x="5451475" y="2016125"/>
            <a:ext cx="1350963" cy="3619500"/>
            <a:chOff x="0" y="0"/>
            <a:chExt cx="807" cy="2165"/>
          </a:xfrm>
        </p:grpSpPr>
        <p:sp>
          <p:nvSpPr>
            <p:cNvPr id="42011" name="Text Box 19"/>
            <p:cNvSpPr txBox="1">
              <a:spLocks noChangeArrowheads="1"/>
            </p:cNvSpPr>
            <p:nvPr/>
          </p:nvSpPr>
          <p:spPr bwMode="auto">
            <a:xfrm>
              <a:off x="91" y="0"/>
              <a:ext cx="616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Business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Transformation </a:t>
              </a:r>
            </a:p>
          </p:txBody>
        </p:sp>
        <p:sp>
          <p:nvSpPr>
            <p:cNvPr id="42012" name="Text Box 19"/>
            <p:cNvSpPr txBox="1">
              <a:spLocks noChangeArrowheads="1"/>
            </p:cNvSpPr>
            <p:nvPr/>
          </p:nvSpPr>
          <p:spPr bwMode="auto">
            <a:xfrm>
              <a:off x="103" y="407"/>
              <a:ext cx="591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Change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Management </a:t>
              </a:r>
            </a:p>
          </p:txBody>
        </p:sp>
        <p:sp>
          <p:nvSpPr>
            <p:cNvPr id="42013" name="Text Box 19"/>
            <p:cNvSpPr txBox="1">
              <a:spLocks noChangeArrowheads="1"/>
            </p:cNvSpPr>
            <p:nvPr/>
          </p:nvSpPr>
          <p:spPr bwMode="auto">
            <a:xfrm>
              <a:off x="61" y="817"/>
              <a:ext cx="675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Organization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Development </a:t>
              </a:r>
            </a:p>
          </p:txBody>
        </p:sp>
        <p:sp>
          <p:nvSpPr>
            <p:cNvPr id="42014" name="Text Box 19"/>
            <p:cNvSpPr txBox="1">
              <a:spLocks noChangeArrowheads="1"/>
            </p:cNvSpPr>
            <p:nvPr/>
          </p:nvSpPr>
          <p:spPr bwMode="auto">
            <a:xfrm>
              <a:off x="0" y="1270"/>
              <a:ext cx="798" cy="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Business Process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Development</a:t>
              </a:r>
            </a:p>
          </p:txBody>
        </p:sp>
        <p:sp>
          <p:nvSpPr>
            <p:cNvPr id="42015" name="Text Box 19"/>
            <p:cNvSpPr txBox="1">
              <a:spLocks noChangeArrowheads="1"/>
            </p:cNvSpPr>
            <p:nvPr/>
          </p:nvSpPr>
          <p:spPr bwMode="auto">
            <a:xfrm>
              <a:off x="14" y="1889"/>
              <a:ext cx="793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801688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01688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01688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Font typeface="Arial" panose="020B0604020202020204" pitchFamily="34" charset="0"/>
                <a:buNone/>
              </a:pP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Customer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Relationship</a:t>
              </a:r>
              <a:b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</a:br>
              <a:r>
                <a:rPr lang="en-US" altLang="zh-CN" sz="10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Management </a:t>
              </a:r>
            </a:p>
          </p:txBody>
        </p:sp>
      </p:grpSp>
      <p:grpSp>
        <p:nvGrpSpPr>
          <p:cNvPr id="41993" name="Group 17"/>
          <p:cNvGrpSpPr>
            <a:grpSpLocks/>
          </p:cNvGrpSpPr>
          <p:nvPr/>
        </p:nvGrpSpPr>
        <p:grpSpPr bwMode="auto">
          <a:xfrm>
            <a:off x="5430838" y="4702175"/>
            <a:ext cx="1409700" cy="1350963"/>
            <a:chOff x="0" y="0"/>
            <a:chExt cx="843" cy="808"/>
          </a:xfrm>
        </p:grpSpPr>
        <p:sp>
          <p:nvSpPr>
            <p:cNvPr id="42008" name="AutoShape 25"/>
            <p:cNvSpPr>
              <a:spLocks noChangeArrowheads="1"/>
            </p:cNvSpPr>
            <p:nvPr/>
          </p:nvSpPr>
          <p:spPr bwMode="auto">
            <a:xfrm rot="2829383">
              <a:off x="141" y="86"/>
              <a:ext cx="702" cy="702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1 w 21600"/>
                <a:gd name="T9" fmla="*/ 0 h 21600"/>
                <a:gd name="T10" fmla="*/ 1 w 21600"/>
                <a:gd name="T11" fmla="*/ 0 h 21600"/>
                <a:gd name="T12" fmla="*/ 1 w 21600"/>
                <a:gd name="T13" fmla="*/ 0 h 21600"/>
                <a:gd name="T14" fmla="*/ 1 w 21600"/>
                <a:gd name="T15" fmla="*/ 1 h 21600"/>
                <a:gd name="T16" fmla="*/ 1 w 21600"/>
                <a:gd name="T17" fmla="*/ 0 h 21600"/>
                <a:gd name="T18" fmla="*/ 1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9" name="AutoShape 26"/>
            <p:cNvSpPr>
              <a:spLocks noChangeArrowheads="1"/>
            </p:cNvSpPr>
            <p:nvPr/>
          </p:nvSpPr>
          <p:spPr bwMode="auto">
            <a:xfrm rot="-414137" flipH="1" flipV="1">
              <a:off x="0" y="106"/>
              <a:ext cx="702" cy="702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1 w 21600"/>
                <a:gd name="T9" fmla="*/ 0 h 21600"/>
                <a:gd name="T10" fmla="*/ 1 w 21600"/>
                <a:gd name="T11" fmla="*/ 0 h 21600"/>
                <a:gd name="T12" fmla="*/ 1 w 21600"/>
                <a:gd name="T13" fmla="*/ 0 h 21600"/>
                <a:gd name="T14" fmla="*/ 1 w 21600"/>
                <a:gd name="T15" fmla="*/ 1 h 21600"/>
                <a:gd name="T16" fmla="*/ 1 w 21600"/>
                <a:gd name="T17" fmla="*/ 0 h 21600"/>
                <a:gd name="T18" fmla="*/ 1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0" name="AutoShape 27"/>
            <p:cNvSpPr>
              <a:spLocks noChangeArrowheads="1"/>
            </p:cNvSpPr>
            <p:nvPr/>
          </p:nvSpPr>
          <p:spPr bwMode="auto">
            <a:xfrm rot="5932106" flipH="1" flipV="1">
              <a:off x="50" y="-1"/>
              <a:ext cx="702" cy="703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0 h 21600"/>
                <a:gd name="T4" fmla="*/ 1 w 21600"/>
                <a:gd name="T5" fmla="*/ 0 h 21600"/>
                <a:gd name="T6" fmla="*/ 1 w 21600"/>
                <a:gd name="T7" fmla="*/ 0 h 21600"/>
                <a:gd name="T8" fmla="*/ 1 w 21600"/>
                <a:gd name="T9" fmla="*/ 0 h 21600"/>
                <a:gd name="T10" fmla="*/ 1 w 21600"/>
                <a:gd name="T11" fmla="*/ 0 h 21600"/>
                <a:gd name="T12" fmla="*/ 1 w 21600"/>
                <a:gd name="T13" fmla="*/ 0 h 21600"/>
                <a:gd name="T14" fmla="*/ 1 w 21600"/>
                <a:gd name="T15" fmla="*/ 1 h 21600"/>
                <a:gd name="T16" fmla="*/ 1 w 21600"/>
                <a:gd name="T17" fmla="*/ 0 h 21600"/>
                <a:gd name="T18" fmla="*/ 1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19482" y="13036"/>
                  </a:moveTo>
                  <a:cubicBezTo>
                    <a:pt x="19670" y="12306"/>
                    <a:pt x="19766" y="11554"/>
                    <a:pt x="19766" y="10800"/>
                  </a:cubicBezTo>
                  <a:cubicBezTo>
                    <a:pt x="19766" y="8586"/>
                    <a:pt x="18947" y="6450"/>
                    <a:pt x="17466" y="4804"/>
                  </a:cubicBezTo>
                  <a:lnTo>
                    <a:pt x="18830" y="3578"/>
                  </a:lnTo>
                  <a:cubicBezTo>
                    <a:pt x="20613" y="5561"/>
                    <a:pt x="21600" y="8133"/>
                    <a:pt x="21600" y="10800"/>
                  </a:cubicBezTo>
                  <a:cubicBezTo>
                    <a:pt x="21600" y="11708"/>
                    <a:pt x="21485" y="12614"/>
                    <a:pt x="21258" y="13494"/>
                  </a:cubicBezTo>
                  <a:lnTo>
                    <a:pt x="23873" y="14168"/>
                  </a:lnTo>
                  <a:lnTo>
                    <a:pt x="19468" y="16768"/>
                  </a:lnTo>
                  <a:lnTo>
                    <a:pt x="16867" y="12363"/>
                  </a:lnTo>
                  <a:lnTo>
                    <a:pt x="19482" y="130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994" name="Text Box 13"/>
          <p:cNvSpPr txBox="1">
            <a:spLocks noChangeArrowheads="1"/>
          </p:cNvSpPr>
          <p:nvPr/>
        </p:nvSpPr>
        <p:spPr bwMode="auto">
          <a:xfrm>
            <a:off x="8455025" y="3048000"/>
            <a:ext cx="21288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All phrases can be replaced with your own text.</a:t>
            </a:r>
          </a:p>
        </p:txBody>
      </p:sp>
      <p:sp>
        <p:nvSpPr>
          <p:cNvPr id="41995" name="Text Box 13"/>
          <p:cNvSpPr txBox="1">
            <a:spLocks noChangeArrowheads="1"/>
          </p:cNvSpPr>
          <p:nvPr/>
        </p:nvSpPr>
        <p:spPr bwMode="auto">
          <a:xfrm>
            <a:off x="1608138" y="3768725"/>
            <a:ext cx="23272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All phrases can be replaced with your 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own text.</a:t>
            </a:r>
          </a:p>
        </p:txBody>
      </p:sp>
      <p:sp>
        <p:nvSpPr>
          <p:cNvPr id="41996" name="Text Box 13"/>
          <p:cNvSpPr txBox="1">
            <a:spLocks noChangeArrowheads="1"/>
          </p:cNvSpPr>
          <p:nvPr/>
        </p:nvSpPr>
        <p:spPr bwMode="auto">
          <a:xfrm>
            <a:off x="8064500" y="4664075"/>
            <a:ext cx="25193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All phrases can be replaced with 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your own text.</a:t>
            </a:r>
          </a:p>
        </p:txBody>
      </p:sp>
      <p:sp>
        <p:nvSpPr>
          <p:cNvPr id="41997" name="Text Box 13"/>
          <p:cNvSpPr txBox="1">
            <a:spLocks noChangeArrowheads="1"/>
          </p:cNvSpPr>
          <p:nvPr/>
        </p:nvSpPr>
        <p:spPr bwMode="auto">
          <a:xfrm>
            <a:off x="1627188" y="2274888"/>
            <a:ext cx="24495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All phrases can be replaced with your </a:t>
            </a:r>
            <a:b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</a:br>
            <a:r>
              <a:rPr lang="en-US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own text.</a:t>
            </a:r>
          </a:p>
        </p:txBody>
      </p:sp>
      <p:sp>
        <p:nvSpPr>
          <p:cNvPr id="41998" name="Line 17"/>
          <p:cNvSpPr>
            <a:spLocks noChangeShapeType="1"/>
          </p:cNvSpPr>
          <p:nvPr/>
        </p:nvSpPr>
        <p:spPr bwMode="auto">
          <a:xfrm rot="10800000">
            <a:off x="1666875" y="2146300"/>
            <a:ext cx="3705225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9" name="Line 17"/>
          <p:cNvSpPr>
            <a:spLocks noChangeShapeType="1"/>
          </p:cNvSpPr>
          <p:nvPr/>
        </p:nvSpPr>
        <p:spPr bwMode="auto">
          <a:xfrm rot="10800000">
            <a:off x="6865938" y="2932113"/>
            <a:ext cx="3702050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0" name="Line 17"/>
          <p:cNvSpPr>
            <a:spLocks noChangeShapeType="1"/>
          </p:cNvSpPr>
          <p:nvPr/>
        </p:nvSpPr>
        <p:spPr bwMode="auto">
          <a:xfrm rot="10800000">
            <a:off x="1666875" y="3638550"/>
            <a:ext cx="3705225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1" name="Line 17"/>
          <p:cNvSpPr>
            <a:spLocks noChangeShapeType="1"/>
          </p:cNvSpPr>
          <p:nvPr/>
        </p:nvSpPr>
        <p:spPr bwMode="auto">
          <a:xfrm rot="10800000">
            <a:off x="6865938" y="4541838"/>
            <a:ext cx="3702050" cy="0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002" name="组合 25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42003" name="任意多边形 26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2004" name="任意多边形 27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42006" name="任意多边形 2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007" name="Text Box 30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005" name="文本框 28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空心弧 2"/>
          <p:cNvSpPr>
            <a:spLocks noChangeArrowheads="1"/>
          </p:cNvSpPr>
          <p:nvPr/>
        </p:nvSpPr>
        <p:spPr bwMode="auto">
          <a:xfrm>
            <a:off x="4457700" y="2065338"/>
            <a:ext cx="3276600" cy="3278187"/>
          </a:xfrm>
          <a:custGeom>
            <a:avLst/>
            <a:gdLst>
              <a:gd name="T0" fmla="*/ 0 w 3276600"/>
              <a:gd name="T1" fmla="*/ 1639094 h 3278187"/>
              <a:gd name="T2" fmla="*/ 1638300 w 3276600"/>
              <a:gd name="T3" fmla="*/ 0 h 3278187"/>
              <a:gd name="T4" fmla="*/ 1638300 w 3276600"/>
              <a:gd name="T5" fmla="*/ 152100 h 3278187"/>
              <a:gd name="T6" fmla="*/ 152100 w 3276600"/>
              <a:gd name="T7" fmla="*/ 1639094 h 3278187"/>
              <a:gd name="T8" fmla="*/ 0 w 3276600"/>
              <a:gd name="T9" fmla="*/ 1639094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76600" h="3278187">
                <a:moveTo>
                  <a:pt x="0" y="1639094"/>
                </a:moveTo>
                <a:cubicBezTo>
                  <a:pt x="0" y="733847"/>
                  <a:pt x="733492" y="0"/>
                  <a:pt x="1638300" y="0"/>
                </a:cubicBezTo>
                <a:lnTo>
                  <a:pt x="1638300" y="152100"/>
                </a:lnTo>
                <a:cubicBezTo>
                  <a:pt x="817494" y="152100"/>
                  <a:pt x="152100" y="817850"/>
                  <a:pt x="152100" y="1639094"/>
                </a:cubicBezTo>
                <a:lnTo>
                  <a:pt x="0" y="1639094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1" name="空心弧 22"/>
          <p:cNvSpPr>
            <a:spLocks noChangeArrowheads="1"/>
          </p:cNvSpPr>
          <p:nvPr/>
        </p:nvSpPr>
        <p:spPr bwMode="auto">
          <a:xfrm>
            <a:off x="4457700" y="2065338"/>
            <a:ext cx="3276600" cy="3278187"/>
          </a:xfrm>
          <a:custGeom>
            <a:avLst/>
            <a:gdLst>
              <a:gd name="T0" fmla="*/ 1638300 w 3276600"/>
              <a:gd name="T1" fmla="*/ 3278187 h 3278187"/>
              <a:gd name="T2" fmla="*/ 0 w 3276600"/>
              <a:gd name="T3" fmla="*/ 1639093 h 3278187"/>
              <a:gd name="T4" fmla="*/ 152100 w 3276600"/>
              <a:gd name="T5" fmla="*/ 1639094 h 3278187"/>
              <a:gd name="T6" fmla="*/ 1638300 w 3276600"/>
              <a:gd name="T7" fmla="*/ 3126088 h 3278187"/>
              <a:gd name="T8" fmla="*/ 1638300 w 3276600"/>
              <a:gd name="T9" fmla="*/ 3278187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76600" h="3278187">
                <a:moveTo>
                  <a:pt x="1638300" y="3278187"/>
                </a:moveTo>
                <a:cubicBezTo>
                  <a:pt x="733492" y="3278187"/>
                  <a:pt x="0" y="2544340"/>
                  <a:pt x="0" y="1639093"/>
                </a:cubicBezTo>
                <a:lnTo>
                  <a:pt x="152100" y="1639094"/>
                </a:lnTo>
                <a:cubicBezTo>
                  <a:pt x="152100" y="2460338"/>
                  <a:pt x="817494" y="3126088"/>
                  <a:pt x="1638300" y="3126088"/>
                </a:cubicBezTo>
                <a:lnTo>
                  <a:pt x="1638300" y="3278187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2" name="空心弧 23"/>
          <p:cNvSpPr>
            <a:spLocks noChangeArrowheads="1"/>
          </p:cNvSpPr>
          <p:nvPr/>
        </p:nvSpPr>
        <p:spPr bwMode="auto">
          <a:xfrm>
            <a:off x="4457700" y="2065338"/>
            <a:ext cx="3276600" cy="3278187"/>
          </a:xfrm>
          <a:custGeom>
            <a:avLst/>
            <a:gdLst>
              <a:gd name="T0" fmla="*/ 3276600 w 3276600"/>
              <a:gd name="T1" fmla="*/ 1639094 h 3278187"/>
              <a:gd name="T2" fmla="*/ 1638300 w 3276600"/>
              <a:gd name="T3" fmla="*/ 3278188 h 3278187"/>
              <a:gd name="T4" fmla="*/ 1638300 w 3276600"/>
              <a:gd name="T5" fmla="*/ 3126087 h 3278187"/>
              <a:gd name="T6" fmla="*/ 3124500 w 3276600"/>
              <a:gd name="T7" fmla="*/ 1639093 h 3278187"/>
              <a:gd name="T8" fmla="*/ 3276600 w 3276600"/>
              <a:gd name="T9" fmla="*/ 1639094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76600" h="3278187">
                <a:moveTo>
                  <a:pt x="3276600" y="1639094"/>
                </a:moveTo>
                <a:cubicBezTo>
                  <a:pt x="3276600" y="2544341"/>
                  <a:pt x="2543108" y="3278188"/>
                  <a:pt x="1638300" y="3278188"/>
                </a:cubicBezTo>
                <a:lnTo>
                  <a:pt x="1638300" y="3126087"/>
                </a:lnTo>
                <a:cubicBezTo>
                  <a:pt x="2459106" y="3126087"/>
                  <a:pt x="3124500" y="2460337"/>
                  <a:pt x="3124500" y="1639093"/>
                </a:cubicBezTo>
                <a:lnTo>
                  <a:pt x="3276600" y="1639094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3" name="空心弧 24"/>
          <p:cNvSpPr>
            <a:spLocks noChangeArrowheads="1"/>
          </p:cNvSpPr>
          <p:nvPr/>
        </p:nvSpPr>
        <p:spPr bwMode="auto">
          <a:xfrm>
            <a:off x="4457700" y="2065338"/>
            <a:ext cx="3276600" cy="3278187"/>
          </a:xfrm>
          <a:custGeom>
            <a:avLst/>
            <a:gdLst>
              <a:gd name="T0" fmla="*/ 1638300 w 3276600"/>
              <a:gd name="T1" fmla="*/ 0 h 3278187"/>
              <a:gd name="T2" fmla="*/ 3276600 w 3276600"/>
              <a:gd name="T3" fmla="*/ 1639094 h 3278187"/>
              <a:gd name="T4" fmla="*/ 3124500 w 3276600"/>
              <a:gd name="T5" fmla="*/ 1639094 h 3278187"/>
              <a:gd name="T6" fmla="*/ 1638300 w 3276600"/>
              <a:gd name="T7" fmla="*/ 152100 h 3278187"/>
              <a:gd name="T8" fmla="*/ 1638300 w 3276600"/>
              <a:gd name="T9" fmla="*/ 0 h 32781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276600" h="3278187">
                <a:moveTo>
                  <a:pt x="1638300" y="0"/>
                </a:moveTo>
                <a:cubicBezTo>
                  <a:pt x="2543108" y="0"/>
                  <a:pt x="3276600" y="733847"/>
                  <a:pt x="3276600" y="1639094"/>
                </a:cubicBezTo>
                <a:lnTo>
                  <a:pt x="3124500" y="1639094"/>
                </a:lnTo>
                <a:cubicBezTo>
                  <a:pt x="3124500" y="817850"/>
                  <a:pt x="2459106" y="152100"/>
                  <a:pt x="1638300" y="152100"/>
                </a:cubicBezTo>
                <a:lnTo>
                  <a:pt x="163830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4" name="任意多边形 25"/>
          <p:cNvSpPr>
            <a:spLocks noChangeArrowheads="1"/>
          </p:cNvSpPr>
          <p:nvPr/>
        </p:nvSpPr>
        <p:spPr bwMode="auto">
          <a:xfrm>
            <a:off x="5341938" y="2949575"/>
            <a:ext cx="1508125" cy="1509713"/>
          </a:xfrm>
          <a:custGeom>
            <a:avLst/>
            <a:gdLst>
              <a:gd name="T0" fmla="*/ 0 w 1509463"/>
              <a:gd name="T1" fmla="*/ 755482 h 1509463"/>
              <a:gd name="T2" fmla="*/ 750727 w 1509463"/>
              <a:gd name="T3" fmla="*/ 0 h 1509463"/>
              <a:gd name="T4" fmla="*/ 1501454 w 1509463"/>
              <a:gd name="T5" fmla="*/ 755482 h 1509463"/>
              <a:gd name="T6" fmla="*/ 750727 w 1509463"/>
              <a:gd name="T7" fmla="*/ 1510964 h 1509463"/>
              <a:gd name="T8" fmla="*/ 0 w 1509463"/>
              <a:gd name="T9" fmla="*/ 755482 h 1509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9463"/>
              <a:gd name="T16" fmla="*/ 0 h 1509463"/>
              <a:gd name="T17" fmla="*/ 1509463 w 1509463"/>
              <a:gd name="T18" fmla="*/ 1509463 h 15094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9463" h="1509463">
                <a:moveTo>
                  <a:pt x="0" y="754732"/>
                </a:moveTo>
                <a:cubicBezTo>
                  <a:pt x="0" y="337905"/>
                  <a:pt x="337905" y="0"/>
                  <a:pt x="754732" y="0"/>
                </a:cubicBezTo>
                <a:cubicBezTo>
                  <a:pt x="1171559" y="0"/>
                  <a:pt x="1509464" y="337905"/>
                  <a:pt x="1509464" y="754732"/>
                </a:cubicBezTo>
                <a:cubicBezTo>
                  <a:pt x="1509464" y="1171559"/>
                  <a:pt x="1171559" y="1509464"/>
                  <a:pt x="754732" y="1509464"/>
                </a:cubicBezTo>
                <a:cubicBezTo>
                  <a:pt x="337905" y="1509464"/>
                  <a:pt x="0" y="1171559"/>
                  <a:pt x="0" y="75473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sym typeface="+mn-lt"/>
              </a:rPr>
              <a:t>SAMPLE TEXT</a:t>
            </a:r>
            <a:endParaRPr lang="zh-CN" altLang="en-US" sz="32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43015" name="任意多边形 26"/>
          <p:cNvSpPr>
            <a:spLocks noChangeArrowheads="1"/>
          </p:cNvSpPr>
          <p:nvPr/>
        </p:nvSpPr>
        <p:spPr bwMode="auto">
          <a:xfrm>
            <a:off x="5567363" y="1574800"/>
            <a:ext cx="1057275" cy="1055688"/>
          </a:xfrm>
          <a:custGeom>
            <a:avLst/>
            <a:gdLst>
              <a:gd name="T0" fmla="*/ 0 w 1056624"/>
              <a:gd name="T1" fmla="*/ 525510 h 1056624"/>
              <a:gd name="T2" fmla="*/ 530269 w 1056624"/>
              <a:gd name="T3" fmla="*/ 0 h 1056624"/>
              <a:gd name="T4" fmla="*/ 1060536 w 1056624"/>
              <a:gd name="T5" fmla="*/ 525510 h 1056624"/>
              <a:gd name="T6" fmla="*/ 530269 w 1056624"/>
              <a:gd name="T7" fmla="*/ 1051020 h 1056624"/>
              <a:gd name="T8" fmla="*/ 0 w 1056624"/>
              <a:gd name="T9" fmla="*/ 525510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sym typeface="+mn-lt"/>
              </a:rPr>
              <a:t>01</a:t>
            </a:r>
            <a:endParaRPr lang="zh-CN" altLang="en-US" sz="44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43016" name="任意多边形 27"/>
          <p:cNvSpPr>
            <a:spLocks noChangeArrowheads="1"/>
          </p:cNvSpPr>
          <p:nvPr/>
        </p:nvSpPr>
        <p:spPr bwMode="auto">
          <a:xfrm>
            <a:off x="7169150" y="3175000"/>
            <a:ext cx="1055688" cy="1057275"/>
          </a:xfrm>
          <a:custGeom>
            <a:avLst/>
            <a:gdLst>
              <a:gd name="T0" fmla="*/ 0 w 1056624"/>
              <a:gd name="T1" fmla="*/ 530269 h 1056624"/>
              <a:gd name="T2" fmla="*/ 525510 w 1056624"/>
              <a:gd name="T3" fmla="*/ 0 h 1056624"/>
              <a:gd name="T4" fmla="*/ 1051020 w 1056624"/>
              <a:gd name="T5" fmla="*/ 530269 h 1056624"/>
              <a:gd name="T6" fmla="*/ 525510 w 1056624"/>
              <a:gd name="T7" fmla="*/ 1060536 h 1056624"/>
              <a:gd name="T8" fmla="*/ 0 w 1056624"/>
              <a:gd name="T9" fmla="*/ 530269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sym typeface="+mn-lt"/>
              </a:rPr>
              <a:t>02</a:t>
            </a:r>
            <a:endParaRPr lang="zh-CN" altLang="en-US" sz="44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43017" name="任意多边形 28"/>
          <p:cNvSpPr>
            <a:spLocks noChangeArrowheads="1"/>
          </p:cNvSpPr>
          <p:nvPr/>
        </p:nvSpPr>
        <p:spPr bwMode="auto">
          <a:xfrm>
            <a:off x="5567363" y="4776788"/>
            <a:ext cx="1057275" cy="1055687"/>
          </a:xfrm>
          <a:custGeom>
            <a:avLst/>
            <a:gdLst>
              <a:gd name="T0" fmla="*/ 0 w 1056624"/>
              <a:gd name="T1" fmla="*/ 525508 h 1056624"/>
              <a:gd name="T2" fmla="*/ 530269 w 1056624"/>
              <a:gd name="T3" fmla="*/ 0 h 1056624"/>
              <a:gd name="T4" fmla="*/ 1060536 w 1056624"/>
              <a:gd name="T5" fmla="*/ 525508 h 1056624"/>
              <a:gd name="T6" fmla="*/ 530269 w 1056624"/>
              <a:gd name="T7" fmla="*/ 1051014 h 1056624"/>
              <a:gd name="T8" fmla="*/ 0 w 1056624"/>
              <a:gd name="T9" fmla="*/ 525508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sym typeface="+mn-lt"/>
              </a:rPr>
              <a:t>03</a:t>
            </a:r>
            <a:endParaRPr lang="zh-CN" altLang="en-US" sz="44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43018" name="任意多边形 29"/>
          <p:cNvSpPr>
            <a:spLocks noChangeArrowheads="1"/>
          </p:cNvSpPr>
          <p:nvPr/>
        </p:nvSpPr>
        <p:spPr bwMode="auto">
          <a:xfrm>
            <a:off x="3967163" y="3175000"/>
            <a:ext cx="1055687" cy="1057275"/>
          </a:xfrm>
          <a:custGeom>
            <a:avLst/>
            <a:gdLst>
              <a:gd name="T0" fmla="*/ 0 w 1056624"/>
              <a:gd name="T1" fmla="*/ 530269 h 1056624"/>
              <a:gd name="T2" fmla="*/ 525508 w 1056624"/>
              <a:gd name="T3" fmla="*/ 0 h 1056624"/>
              <a:gd name="T4" fmla="*/ 1051014 w 1056624"/>
              <a:gd name="T5" fmla="*/ 530269 h 1056624"/>
              <a:gd name="T6" fmla="*/ 525508 w 1056624"/>
              <a:gd name="T7" fmla="*/ 1060536 h 1056624"/>
              <a:gd name="T8" fmla="*/ 0 w 1056624"/>
              <a:gd name="T9" fmla="*/ 530269 h 1056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624"/>
              <a:gd name="T16" fmla="*/ 0 h 1056624"/>
              <a:gd name="T17" fmla="*/ 1056624 w 1056624"/>
              <a:gd name="T18" fmla="*/ 1056624 h 10566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624" h="1056624">
                <a:moveTo>
                  <a:pt x="0" y="528312"/>
                </a:moveTo>
                <a:cubicBezTo>
                  <a:pt x="0" y="236533"/>
                  <a:pt x="236533" y="0"/>
                  <a:pt x="528312" y="0"/>
                </a:cubicBezTo>
                <a:cubicBezTo>
                  <a:pt x="820091" y="0"/>
                  <a:pt x="1056624" y="236533"/>
                  <a:pt x="1056624" y="528312"/>
                </a:cubicBezTo>
                <a:cubicBezTo>
                  <a:pt x="1056624" y="820091"/>
                  <a:pt x="820091" y="1056624"/>
                  <a:pt x="528312" y="1056624"/>
                </a:cubicBezTo>
                <a:cubicBezTo>
                  <a:pt x="236533" y="1056624"/>
                  <a:pt x="0" y="820091"/>
                  <a:pt x="0" y="528312"/>
                </a:cubicBezTo>
                <a:close/>
              </a:path>
            </a:pathLst>
          </a:custGeom>
          <a:solidFill>
            <a:schemeClr val="bg1">
              <a:alpha val="2980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FFFFFF"/>
                </a:solidFill>
                <a:sym typeface="+mn-lt"/>
              </a:rPr>
              <a:t>04</a:t>
            </a:r>
            <a:endParaRPr lang="zh-CN" altLang="en-US" sz="4400" b="1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43019" name="组合 10"/>
          <p:cNvGrpSpPr>
            <a:grpSpLocks/>
          </p:cNvGrpSpPr>
          <p:nvPr/>
        </p:nvGrpSpPr>
        <p:grpSpPr bwMode="auto">
          <a:xfrm>
            <a:off x="1449388" y="4675188"/>
            <a:ext cx="2862262" cy="1246187"/>
            <a:chOff x="0" y="0"/>
            <a:chExt cx="2862056" cy="1246865"/>
          </a:xfrm>
        </p:grpSpPr>
        <p:sp>
          <p:nvSpPr>
            <p:cNvPr id="43035" name="矩形 11"/>
            <p:cNvSpPr>
              <a:spLocks noChangeArrowheads="1"/>
            </p:cNvSpPr>
            <p:nvPr/>
          </p:nvSpPr>
          <p:spPr bwMode="auto">
            <a:xfrm>
              <a:off x="15874" y="0"/>
              <a:ext cx="1617546" cy="338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3036" name="矩形 12"/>
            <p:cNvSpPr>
              <a:spLocks noChangeArrowheads="1"/>
            </p:cNvSpPr>
            <p:nvPr/>
          </p:nvSpPr>
          <p:spPr bwMode="auto">
            <a:xfrm>
              <a:off x="0" y="292259"/>
              <a:ext cx="2862056" cy="954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43020" name="组合 13"/>
          <p:cNvGrpSpPr>
            <a:grpSpLocks/>
          </p:cNvGrpSpPr>
          <p:nvPr/>
        </p:nvGrpSpPr>
        <p:grpSpPr bwMode="auto">
          <a:xfrm>
            <a:off x="8229600" y="4675188"/>
            <a:ext cx="3084513" cy="1270000"/>
            <a:chOff x="0" y="0"/>
            <a:chExt cx="3084872" cy="1269114"/>
          </a:xfrm>
        </p:grpSpPr>
        <p:sp>
          <p:nvSpPr>
            <p:cNvPr id="43033" name="矩形 14"/>
            <p:cNvSpPr>
              <a:spLocks noChangeArrowheads="1"/>
            </p:cNvSpPr>
            <p:nvPr/>
          </p:nvSpPr>
          <p:spPr bwMode="auto">
            <a:xfrm>
              <a:off x="15877" y="0"/>
              <a:ext cx="1617851" cy="337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3034" name="矩形 15"/>
            <p:cNvSpPr>
              <a:spLocks noChangeArrowheads="1"/>
            </p:cNvSpPr>
            <p:nvPr/>
          </p:nvSpPr>
          <p:spPr bwMode="auto">
            <a:xfrm>
              <a:off x="0" y="315692"/>
              <a:ext cx="3084872" cy="953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43021" name="组合 16"/>
          <p:cNvGrpSpPr>
            <a:grpSpLocks/>
          </p:cNvGrpSpPr>
          <p:nvPr/>
        </p:nvGrpSpPr>
        <p:grpSpPr bwMode="auto">
          <a:xfrm>
            <a:off x="8143875" y="1939925"/>
            <a:ext cx="3024188" cy="1292225"/>
            <a:chOff x="0" y="0"/>
            <a:chExt cx="3025237" cy="1291509"/>
          </a:xfrm>
        </p:grpSpPr>
        <p:sp>
          <p:nvSpPr>
            <p:cNvPr id="43031" name="矩形 17"/>
            <p:cNvSpPr>
              <a:spLocks noChangeArrowheads="1"/>
            </p:cNvSpPr>
            <p:nvPr/>
          </p:nvSpPr>
          <p:spPr bwMode="auto">
            <a:xfrm>
              <a:off x="15881" y="0"/>
              <a:ext cx="1618224" cy="33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3032" name="矩形 18"/>
            <p:cNvSpPr>
              <a:spLocks noChangeArrowheads="1"/>
            </p:cNvSpPr>
            <p:nvPr/>
          </p:nvSpPr>
          <p:spPr bwMode="auto">
            <a:xfrm>
              <a:off x="0" y="337951"/>
              <a:ext cx="3025237" cy="953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43022" name="组合 19"/>
          <p:cNvGrpSpPr>
            <a:grpSpLocks/>
          </p:cNvGrpSpPr>
          <p:nvPr/>
        </p:nvGrpSpPr>
        <p:grpSpPr bwMode="auto">
          <a:xfrm>
            <a:off x="1449388" y="1939925"/>
            <a:ext cx="3019425" cy="1292225"/>
            <a:chOff x="0" y="0"/>
            <a:chExt cx="3019453" cy="1291509"/>
          </a:xfrm>
        </p:grpSpPr>
        <p:sp>
          <p:nvSpPr>
            <p:cNvPr id="43029" name="矩形 20"/>
            <p:cNvSpPr>
              <a:spLocks noChangeArrowheads="1"/>
            </p:cNvSpPr>
            <p:nvPr/>
          </p:nvSpPr>
          <p:spPr bwMode="auto">
            <a:xfrm>
              <a:off x="15875" y="0"/>
              <a:ext cx="1617677" cy="337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3030" name="矩形 21"/>
            <p:cNvSpPr>
              <a:spLocks noChangeArrowheads="1"/>
            </p:cNvSpPr>
            <p:nvPr/>
          </p:nvSpPr>
          <p:spPr bwMode="auto">
            <a:xfrm>
              <a:off x="0" y="337951"/>
              <a:ext cx="3019453" cy="953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43023" name="组合 30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43024" name="任意多边形 31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3025" name="任意多边形 32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43027" name="任意多边形 3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028" name="Text Box 27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026" name="文本框 33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圆角矩形 5"/>
          <p:cNvSpPr>
            <a:spLocks noChangeArrowheads="1"/>
          </p:cNvSpPr>
          <p:nvPr/>
        </p:nvSpPr>
        <p:spPr bwMode="auto">
          <a:xfrm>
            <a:off x="2211388" y="2876550"/>
            <a:ext cx="1741487" cy="2930525"/>
          </a:xfrm>
          <a:custGeom>
            <a:avLst/>
            <a:gdLst>
              <a:gd name="T0" fmla="*/ 0 w 1584176"/>
              <a:gd name="T1" fmla="*/ 0 h 2880405"/>
              <a:gd name="T2" fmla="*/ 1439122 w 1584176"/>
              <a:gd name="T3" fmla="*/ 0 h 2880405"/>
              <a:gd name="T4" fmla="*/ 2104524 w 1584176"/>
              <a:gd name="T5" fmla="*/ 527483 h 2880405"/>
              <a:gd name="T6" fmla="*/ 2104524 w 1584176"/>
              <a:gd name="T7" fmla="*/ 2505913 h 2880405"/>
              <a:gd name="T8" fmla="*/ 1439122 w 1584176"/>
              <a:gd name="T9" fmla="*/ 3033396 h 2880405"/>
              <a:gd name="T10" fmla="*/ 0 w 1584176"/>
              <a:gd name="T11" fmla="*/ 3033396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5" name="任意多边形 25"/>
          <p:cNvSpPr>
            <a:spLocks noChangeArrowheads="1"/>
          </p:cNvSpPr>
          <p:nvPr/>
        </p:nvSpPr>
        <p:spPr bwMode="auto">
          <a:xfrm>
            <a:off x="2211388" y="3079750"/>
            <a:ext cx="1509712" cy="728663"/>
          </a:xfrm>
          <a:custGeom>
            <a:avLst/>
            <a:gdLst>
              <a:gd name="T0" fmla="*/ 0 w 1276695"/>
              <a:gd name="T1" fmla="*/ 0 h 667137"/>
              <a:gd name="T2" fmla="*/ 2387112 w 1276695"/>
              <a:gd name="T3" fmla="*/ 0 h 667137"/>
              <a:gd name="T4" fmla="*/ 3490830 w 1276695"/>
              <a:gd name="T5" fmla="*/ 685312 h 667137"/>
              <a:gd name="T6" fmla="*/ 3490830 w 1276695"/>
              <a:gd name="T7" fmla="*/ 1132623 h 667137"/>
              <a:gd name="T8" fmla="*/ 0 w 1276695"/>
              <a:gd name="T9" fmla="*/ 1132623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44036" name="任意多边形 26"/>
          <p:cNvSpPr>
            <a:spLocks noChangeArrowheads="1"/>
          </p:cNvSpPr>
          <p:nvPr/>
        </p:nvSpPr>
        <p:spPr bwMode="auto">
          <a:xfrm>
            <a:off x="2211388" y="3805238"/>
            <a:ext cx="1509712" cy="1809750"/>
          </a:xfrm>
          <a:custGeom>
            <a:avLst/>
            <a:gdLst>
              <a:gd name="T0" fmla="*/ 0 w 1276695"/>
              <a:gd name="T1" fmla="*/ 0 h 1658793"/>
              <a:gd name="T2" fmla="*/ 2111096 w 1276695"/>
              <a:gd name="T3" fmla="*/ 0 h 1658793"/>
              <a:gd name="T4" fmla="*/ 2111096 w 1276695"/>
              <a:gd name="T5" fmla="*/ 1629929 h 1658793"/>
              <a:gd name="T6" fmla="*/ 1443616 w 1276695"/>
              <a:gd name="T7" fmla="*/ 2154128 h 1658793"/>
              <a:gd name="T8" fmla="*/ 0 w 1276695"/>
              <a:gd name="T9" fmla="*/ 2154128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4037" name="图片 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2211388" y="2378075"/>
            <a:ext cx="141287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圆角矩形 5"/>
          <p:cNvSpPr>
            <a:spLocks noChangeArrowheads="1"/>
          </p:cNvSpPr>
          <p:nvPr/>
        </p:nvSpPr>
        <p:spPr bwMode="auto">
          <a:xfrm>
            <a:off x="4221163" y="2513013"/>
            <a:ext cx="1741487" cy="2928937"/>
          </a:xfrm>
          <a:custGeom>
            <a:avLst/>
            <a:gdLst>
              <a:gd name="T0" fmla="*/ 0 w 1584176"/>
              <a:gd name="T1" fmla="*/ 0 h 2880405"/>
              <a:gd name="T2" fmla="*/ 1439122 w 1584176"/>
              <a:gd name="T3" fmla="*/ 0 h 2880405"/>
              <a:gd name="T4" fmla="*/ 2104524 w 1584176"/>
              <a:gd name="T5" fmla="*/ 526627 h 2880405"/>
              <a:gd name="T6" fmla="*/ 2104524 w 1584176"/>
              <a:gd name="T7" fmla="*/ 2501841 h 2880405"/>
              <a:gd name="T8" fmla="*/ 1439122 w 1584176"/>
              <a:gd name="T9" fmla="*/ 3028468 h 2880405"/>
              <a:gd name="T10" fmla="*/ 0 w 1584176"/>
              <a:gd name="T11" fmla="*/ 3028468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9" name="任意多边形 29"/>
          <p:cNvSpPr>
            <a:spLocks noChangeArrowheads="1"/>
          </p:cNvSpPr>
          <p:nvPr/>
        </p:nvSpPr>
        <p:spPr bwMode="auto">
          <a:xfrm>
            <a:off x="4221163" y="2716213"/>
            <a:ext cx="1509712" cy="728662"/>
          </a:xfrm>
          <a:custGeom>
            <a:avLst/>
            <a:gdLst>
              <a:gd name="T0" fmla="*/ 0 w 1276695"/>
              <a:gd name="T1" fmla="*/ 0 h 667137"/>
              <a:gd name="T2" fmla="*/ 2387112 w 1276695"/>
              <a:gd name="T3" fmla="*/ 0 h 667137"/>
              <a:gd name="T4" fmla="*/ 3490830 w 1276695"/>
              <a:gd name="T5" fmla="*/ 685306 h 667137"/>
              <a:gd name="T6" fmla="*/ 3490830 w 1276695"/>
              <a:gd name="T7" fmla="*/ 1132613 h 667137"/>
              <a:gd name="T8" fmla="*/ 0 w 1276695"/>
              <a:gd name="T9" fmla="*/ 1132613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44040" name="任意多边形 30"/>
          <p:cNvSpPr>
            <a:spLocks noChangeArrowheads="1"/>
          </p:cNvSpPr>
          <p:nvPr/>
        </p:nvSpPr>
        <p:spPr bwMode="auto">
          <a:xfrm>
            <a:off x="4221163" y="3438525"/>
            <a:ext cx="1509712" cy="1812925"/>
          </a:xfrm>
          <a:custGeom>
            <a:avLst/>
            <a:gdLst>
              <a:gd name="T0" fmla="*/ 0 w 1276695"/>
              <a:gd name="T1" fmla="*/ 0 h 1658793"/>
              <a:gd name="T2" fmla="*/ 2111096 w 1276695"/>
              <a:gd name="T3" fmla="*/ 0 h 1658793"/>
              <a:gd name="T4" fmla="*/ 2111096 w 1276695"/>
              <a:gd name="T5" fmla="*/ 1638523 h 1658793"/>
              <a:gd name="T6" fmla="*/ 1443616 w 1276695"/>
              <a:gd name="T7" fmla="*/ 2165485 h 1658793"/>
              <a:gd name="T8" fmla="*/ 0 w 1276695"/>
              <a:gd name="T9" fmla="*/ 2165485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4041" name="图片 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4221163" y="2022475"/>
            <a:ext cx="141287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2" name="圆角矩形 5"/>
          <p:cNvSpPr>
            <a:spLocks noChangeArrowheads="1"/>
          </p:cNvSpPr>
          <p:nvPr/>
        </p:nvSpPr>
        <p:spPr bwMode="auto">
          <a:xfrm>
            <a:off x="6230938" y="2147888"/>
            <a:ext cx="1741487" cy="2930525"/>
          </a:xfrm>
          <a:custGeom>
            <a:avLst/>
            <a:gdLst>
              <a:gd name="T0" fmla="*/ 0 w 1584176"/>
              <a:gd name="T1" fmla="*/ 0 h 2880405"/>
              <a:gd name="T2" fmla="*/ 1439122 w 1584176"/>
              <a:gd name="T3" fmla="*/ 0 h 2880405"/>
              <a:gd name="T4" fmla="*/ 2104524 w 1584176"/>
              <a:gd name="T5" fmla="*/ 527483 h 2880405"/>
              <a:gd name="T6" fmla="*/ 2104524 w 1584176"/>
              <a:gd name="T7" fmla="*/ 2505913 h 2880405"/>
              <a:gd name="T8" fmla="*/ 1439122 w 1584176"/>
              <a:gd name="T9" fmla="*/ 3033396 h 2880405"/>
              <a:gd name="T10" fmla="*/ 0 w 1584176"/>
              <a:gd name="T11" fmla="*/ 3033396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3" name="任意多边形 33"/>
          <p:cNvSpPr>
            <a:spLocks noChangeArrowheads="1"/>
          </p:cNvSpPr>
          <p:nvPr/>
        </p:nvSpPr>
        <p:spPr bwMode="auto">
          <a:xfrm>
            <a:off x="6230938" y="2351088"/>
            <a:ext cx="1509712" cy="728662"/>
          </a:xfrm>
          <a:custGeom>
            <a:avLst/>
            <a:gdLst>
              <a:gd name="T0" fmla="*/ 0 w 1276695"/>
              <a:gd name="T1" fmla="*/ 0 h 667137"/>
              <a:gd name="T2" fmla="*/ 2387112 w 1276695"/>
              <a:gd name="T3" fmla="*/ 0 h 667137"/>
              <a:gd name="T4" fmla="*/ 3490830 w 1276695"/>
              <a:gd name="T5" fmla="*/ 685306 h 667137"/>
              <a:gd name="T6" fmla="*/ 3490830 w 1276695"/>
              <a:gd name="T7" fmla="*/ 1132613 h 667137"/>
              <a:gd name="T8" fmla="*/ 0 w 1276695"/>
              <a:gd name="T9" fmla="*/ 1132613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44044" name="任意多边形 34"/>
          <p:cNvSpPr>
            <a:spLocks noChangeArrowheads="1"/>
          </p:cNvSpPr>
          <p:nvPr/>
        </p:nvSpPr>
        <p:spPr bwMode="auto">
          <a:xfrm>
            <a:off x="6230938" y="3074988"/>
            <a:ext cx="1509712" cy="1812925"/>
          </a:xfrm>
          <a:custGeom>
            <a:avLst/>
            <a:gdLst>
              <a:gd name="T0" fmla="*/ 0 w 1276695"/>
              <a:gd name="T1" fmla="*/ 0 h 1658793"/>
              <a:gd name="T2" fmla="*/ 2111096 w 1276695"/>
              <a:gd name="T3" fmla="*/ 0 h 1658793"/>
              <a:gd name="T4" fmla="*/ 2111096 w 1276695"/>
              <a:gd name="T5" fmla="*/ 1638523 h 1658793"/>
              <a:gd name="T6" fmla="*/ 1443616 w 1276695"/>
              <a:gd name="T7" fmla="*/ 2165485 h 1658793"/>
              <a:gd name="T8" fmla="*/ 0 w 1276695"/>
              <a:gd name="T9" fmla="*/ 2165485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4045" name="图片 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6230938" y="1647825"/>
            <a:ext cx="141287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6" name="圆角矩形 5"/>
          <p:cNvSpPr>
            <a:spLocks noChangeArrowheads="1"/>
          </p:cNvSpPr>
          <p:nvPr/>
        </p:nvSpPr>
        <p:spPr bwMode="auto">
          <a:xfrm>
            <a:off x="8240713" y="1784350"/>
            <a:ext cx="1741487" cy="2928938"/>
          </a:xfrm>
          <a:custGeom>
            <a:avLst/>
            <a:gdLst>
              <a:gd name="T0" fmla="*/ 0 w 1584176"/>
              <a:gd name="T1" fmla="*/ 0 h 2880405"/>
              <a:gd name="T2" fmla="*/ 1439122 w 1584176"/>
              <a:gd name="T3" fmla="*/ 0 h 2880405"/>
              <a:gd name="T4" fmla="*/ 2104524 w 1584176"/>
              <a:gd name="T5" fmla="*/ 526628 h 2880405"/>
              <a:gd name="T6" fmla="*/ 2104524 w 1584176"/>
              <a:gd name="T7" fmla="*/ 2501843 h 2880405"/>
              <a:gd name="T8" fmla="*/ 1439122 w 1584176"/>
              <a:gd name="T9" fmla="*/ 3028471 h 2880405"/>
              <a:gd name="T10" fmla="*/ 0 w 1584176"/>
              <a:gd name="T11" fmla="*/ 3028471 h 2880405"/>
              <a:gd name="T12" fmla="*/ 0 w 1584176"/>
              <a:gd name="T13" fmla="*/ 0 h 28804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84176" h="2880405">
                <a:moveTo>
                  <a:pt x="0" y="0"/>
                </a:moveTo>
                <a:lnTo>
                  <a:pt x="1083296" y="0"/>
                </a:lnTo>
                <a:cubicBezTo>
                  <a:pt x="1359924" y="0"/>
                  <a:pt x="1584176" y="224252"/>
                  <a:pt x="1584176" y="500880"/>
                </a:cubicBezTo>
                <a:lnTo>
                  <a:pt x="1584176" y="2379525"/>
                </a:lnTo>
                <a:cubicBezTo>
                  <a:pt x="1584176" y="2656153"/>
                  <a:pt x="1359924" y="2880405"/>
                  <a:pt x="1083296" y="2880405"/>
                </a:cubicBezTo>
                <a:lnTo>
                  <a:pt x="0" y="28804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7" name="任意多边形 37"/>
          <p:cNvSpPr>
            <a:spLocks noChangeArrowheads="1"/>
          </p:cNvSpPr>
          <p:nvPr/>
        </p:nvSpPr>
        <p:spPr bwMode="auto">
          <a:xfrm>
            <a:off x="8240713" y="1987550"/>
            <a:ext cx="1509712" cy="728663"/>
          </a:xfrm>
          <a:custGeom>
            <a:avLst/>
            <a:gdLst>
              <a:gd name="T0" fmla="*/ 0 w 1276695"/>
              <a:gd name="T1" fmla="*/ 0 h 667137"/>
              <a:gd name="T2" fmla="*/ 2387112 w 1276695"/>
              <a:gd name="T3" fmla="*/ 0 h 667137"/>
              <a:gd name="T4" fmla="*/ 3490830 w 1276695"/>
              <a:gd name="T5" fmla="*/ 685312 h 667137"/>
              <a:gd name="T6" fmla="*/ 3490830 w 1276695"/>
              <a:gd name="T7" fmla="*/ 1132623 h 667137"/>
              <a:gd name="T8" fmla="*/ 0 w 1276695"/>
              <a:gd name="T9" fmla="*/ 1132623 h 667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6695"/>
              <a:gd name="T16" fmla="*/ 0 h 667137"/>
              <a:gd name="T17" fmla="*/ 1276695 w 1276695"/>
              <a:gd name="T18" fmla="*/ 667137 h 6671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6695" h="667137">
                <a:moveTo>
                  <a:pt x="0" y="0"/>
                </a:moveTo>
                <a:lnTo>
                  <a:pt x="873034" y="0"/>
                </a:lnTo>
                <a:cubicBezTo>
                  <a:pt x="1095969" y="0"/>
                  <a:pt x="1276695" y="180726"/>
                  <a:pt x="1276695" y="403662"/>
                </a:cubicBezTo>
                <a:lnTo>
                  <a:pt x="1276695" y="667137"/>
                </a:lnTo>
                <a:lnTo>
                  <a:pt x="0" y="667137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sym typeface="+mn-lt"/>
              </a:rPr>
              <a:t>TEXT</a:t>
            </a:r>
          </a:p>
        </p:txBody>
      </p:sp>
      <p:sp>
        <p:nvSpPr>
          <p:cNvPr id="44048" name="任意多边形 38"/>
          <p:cNvSpPr>
            <a:spLocks noChangeArrowheads="1"/>
          </p:cNvSpPr>
          <p:nvPr/>
        </p:nvSpPr>
        <p:spPr bwMode="auto">
          <a:xfrm>
            <a:off x="8240713" y="2709863"/>
            <a:ext cx="1509712" cy="1812925"/>
          </a:xfrm>
          <a:custGeom>
            <a:avLst/>
            <a:gdLst>
              <a:gd name="T0" fmla="*/ 0 w 1276695"/>
              <a:gd name="T1" fmla="*/ 0 h 1658793"/>
              <a:gd name="T2" fmla="*/ 2111096 w 1276695"/>
              <a:gd name="T3" fmla="*/ 0 h 1658793"/>
              <a:gd name="T4" fmla="*/ 2111096 w 1276695"/>
              <a:gd name="T5" fmla="*/ 1638523 h 1658793"/>
              <a:gd name="T6" fmla="*/ 1443616 w 1276695"/>
              <a:gd name="T7" fmla="*/ 2165485 h 1658793"/>
              <a:gd name="T8" fmla="*/ 0 w 1276695"/>
              <a:gd name="T9" fmla="*/ 2165485 h 1658793"/>
              <a:gd name="T10" fmla="*/ 0 w 1276695"/>
              <a:gd name="T11" fmla="*/ 0 h 16587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76695" h="1658793">
                <a:moveTo>
                  <a:pt x="0" y="0"/>
                </a:moveTo>
                <a:lnTo>
                  <a:pt x="1276695" y="0"/>
                </a:lnTo>
                <a:lnTo>
                  <a:pt x="1276695" y="1255132"/>
                </a:lnTo>
                <a:cubicBezTo>
                  <a:pt x="1276695" y="1478067"/>
                  <a:pt x="1095969" y="1658793"/>
                  <a:pt x="873034" y="1658793"/>
                </a:cubicBezTo>
                <a:lnTo>
                  <a:pt x="0" y="165879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4049" name="图片 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/>
          <a:stretch>
            <a:fillRect/>
          </a:stretch>
        </p:blipFill>
        <p:spPr bwMode="auto">
          <a:xfrm>
            <a:off x="8240713" y="1282700"/>
            <a:ext cx="141287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0" name="文本框 7"/>
          <p:cNvSpPr txBox="1">
            <a:spLocks noChangeArrowheads="1"/>
          </p:cNvSpPr>
          <p:nvPr/>
        </p:nvSpPr>
        <p:spPr bwMode="auto">
          <a:xfrm>
            <a:off x="2373313" y="3952875"/>
            <a:ext cx="1284287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44051" name="文本框 7"/>
          <p:cNvSpPr txBox="1">
            <a:spLocks noChangeArrowheads="1"/>
          </p:cNvSpPr>
          <p:nvPr/>
        </p:nvSpPr>
        <p:spPr bwMode="auto">
          <a:xfrm>
            <a:off x="4308475" y="3571875"/>
            <a:ext cx="1284288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44052" name="文本框 7"/>
          <p:cNvSpPr txBox="1">
            <a:spLocks noChangeArrowheads="1"/>
          </p:cNvSpPr>
          <p:nvPr/>
        </p:nvSpPr>
        <p:spPr bwMode="auto">
          <a:xfrm>
            <a:off x="6365875" y="3190875"/>
            <a:ext cx="1284288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44053" name="文本框 7"/>
          <p:cNvSpPr txBox="1">
            <a:spLocks noChangeArrowheads="1"/>
          </p:cNvSpPr>
          <p:nvPr/>
        </p:nvSpPr>
        <p:spPr bwMode="auto">
          <a:xfrm>
            <a:off x="8362950" y="2886075"/>
            <a:ext cx="1284288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grpSp>
        <p:nvGrpSpPr>
          <p:cNvPr id="44054" name="组合 2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44055" name="任意多边形 22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4056" name="任意多边形 23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44058" name="任意多边形 2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059" name="Text Box 26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4057" name="文本框 27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6"/>
          <p:cNvSpPr>
            <a:spLocks noChangeArrowheads="1"/>
          </p:cNvSpPr>
          <p:nvPr/>
        </p:nvSpPr>
        <p:spPr bwMode="auto">
          <a:xfrm>
            <a:off x="1508125" y="2033588"/>
            <a:ext cx="4624388" cy="762000"/>
          </a:xfrm>
          <a:custGeom>
            <a:avLst/>
            <a:gdLst>
              <a:gd name="T0" fmla="*/ 0 w 3924114"/>
              <a:gd name="T1" fmla="*/ 0 h 648072"/>
              <a:gd name="T2" fmla="*/ 6024003 w 3924114"/>
              <a:gd name="T3" fmla="*/ 0 h 648072"/>
              <a:gd name="T4" fmla="*/ 6422137 w 3924114"/>
              <a:gd name="T5" fmla="*/ 520542 h 648072"/>
              <a:gd name="T6" fmla="*/ 6084813 w 3924114"/>
              <a:gd name="T7" fmla="*/ 191060 h 648072"/>
              <a:gd name="T8" fmla="*/ 5746860 w 3924114"/>
              <a:gd name="T9" fmla="*/ 526730 h 648072"/>
              <a:gd name="T10" fmla="*/ 6084813 w 3924114"/>
              <a:gd name="T11" fmla="*/ 862401 h 648072"/>
              <a:gd name="T12" fmla="*/ 6422101 w 3924114"/>
              <a:gd name="T13" fmla="*/ 533274 h 648072"/>
              <a:gd name="T14" fmla="*/ 6024003 w 3924114"/>
              <a:gd name="T15" fmla="*/ 1053343 h 648072"/>
              <a:gd name="T16" fmla="*/ 6024003 w 3924114"/>
              <a:gd name="T17" fmla="*/ 1053461 h 648072"/>
              <a:gd name="T18" fmla="*/ 0 w 3924114"/>
              <a:gd name="T19" fmla="*/ 1053461 h 648072"/>
              <a:gd name="T20" fmla="*/ 0 w 3924114"/>
              <a:gd name="T21" fmla="*/ 0 h 648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59" name="椭圆 10"/>
          <p:cNvSpPr>
            <a:spLocks noChangeArrowheads="1"/>
          </p:cNvSpPr>
          <p:nvPr/>
        </p:nvSpPr>
        <p:spPr bwMode="auto">
          <a:xfrm>
            <a:off x="7512050" y="2894013"/>
            <a:ext cx="487363" cy="48577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1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grpSp>
        <p:nvGrpSpPr>
          <p:cNvPr id="45060" name="组合 14"/>
          <p:cNvGrpSpPr>
            <a:grpSpLocks/>
          </p:cNvGrpSpPr>
          <p:nvPr/>
        </p:nvGrpSpPr>
        <p:grpSpPr bwMode="auto">
          <a:xfrm>
            <a:off x="6132513" y="2414588"/>
            <a:ext cx="1450975" cy="549275"/>
            <a:chOff x="0" y="0"/>
            <a:chExt cx="1232044" cy="465592"/>
          </a:xfrm>
        </p:grpSpPr>
        <p:cxnSp>
          <p:nvCxnSpPr>
            <p:cNvPr id="45080" name="直接连接符 12"/>
            <p:cNvCxnSpPr>
              <a:cxnSpLocks noChangeShapeType="1"/>
            </p:cNvCxnSpPr>
            <p:nvPr/>
          </p:nvCxnSpPr>
          <p:spPr bwMode="auto">
            <a:xfrm>
              <a:off x="0" y="0"/>
              <a:ext cx="740035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081" name="直接连接符 13"/>
            <p:cNvCxnSpPr>
              <a:cxnSpLocks noChangeShapeType="1"/>
              <a:endCxn id="45059" idx="1"/>
            </p:cNvCxnSpPr>
            <p:nvPr/>
          </p:nvCxnSpPr>
          <p:spPr bwMode="auto">
            <a:xfrm>
              <a:off x="740035" y="0"/>
              <a:ext cx="492009" cy="46559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5061" name="矩形 6"/>
          <p:cNvSpPr>
            <a:spLocks noChangeArrowheads="1"/>
          </p:cNvSpPr>
          <p:nvPr/>
        </p:nvSpPr>
        <p:spPr bwMode="auto">
          <a:xfrm>
            <a:off x="2447925" y="3292475"/>
            <a:ext cx="4624388" cy="765175"/>
          </a:xfrm>
          <a:custGeom>
            <a:avLst/>
            <a:gdLst>
              <a:gd name="T0" fmla="*/ 0 w 3924114"/>
              <a:gd name="T1" fmla="*/ 0 h 648072"/>
              <a:gd name="T2" fmla="*/ 6024003 w 3924114"/>
              <a:gd name="T3" fmla="*/ 0 h 648072"/>
              <a:gd name="T4" fmla="*/ 6422137 w 3924114"/>
              <a:gd name="T5" fmla="*/ 527076 h 648072"/>
              <a:gd name="T6" fmla="*/ 6084813 w 3924114"/>
              <a:gd name="T7" fmla="*/ 193458 h 648072"/>
              <a:gd name="T8" fmla="*/ 5746860 w 3924114"/>
              <a:gd name="T9" fmla="*/ 533343 h 648072"/>
              <a:gd name="T10" fmla="*/ 6084813 w 3924114"/>
              <a:gd name="T11" fmla="*/ 873226 h 648072"/>
              <a:gd name="T12" fmla="*/ 6422101 w 3924114"/>
              <a:gd name="T13" fmla="*/ 539967 h 648072"/>
              <a:gd name="T14" fmla="*/ 6024003 w 3924114"/>
              <a:gd name="T15" fmla="*/ 1066566 h 648072"/>
              <a:gd name="T16" fmla="*/ 6024003 w 3924114"/>
              <a:gd name="T17" fmla="*/ 1066684 h 648072"/>
              <a:gd name="T18" fmla="*/ 0 w 3924114"/>
              <a:gd name="T19" fmla="*/ 1066684 h 648072"/>
              <a:gd name="T20" fmla="*/ 0 w 3924114"/>
              <a:gd name="T21" fmla="*/ 0 h 648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62" name="椭圆 15"/>
          <p:cNvSpPr>
            <a:spLocks noChangeArrowheads="1"/>
          </p:cNvSpPr>
          <p:nvPr/>
        </p:nvSpPr>
        <p:spPr bwMode="auto">
          <a:xfrm>
            <a:off x="8453438" y="4152900"/>
            <a:ext cx="485775" cy="48577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2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grpSp>
        <p:nvGrpSpPr>
          <p:cNvPr id="45063" name="组合 16"/>
          <p:cNvGrpSpPr>
            <a:grpSpLocks/>
          </p:cNvGrpSpPr>
          <p:nvPr/>
        </p:nvGrpSpPr>
        <p:grpSpPr bwMode="auto">
          <a:xfrm>
            <a:off x="7072313" y="3673475"/>
            <a:ext cx="1452562" cy="550863"/>
            <a:chOff x="0" y="0"/>
            <a:chExt cx="1232044" cy="465592"/>
          </a:xfrm>
        </p:grpSpPr>
        <p:cxnSp>
          <p:nvCxnSpPr>
            <p:cNvPr id="45078" name="直接连接符 17"/>
            <p:cNvCxnSpPr>
              <a:cxnSpLocks noChangeShapeType="1"/>
            </p:cNvCxnSpPr>
            <p:nvPr/>
          </p:nvCxnSpPr>
          <p:spPr bwMode="auto">
            <a:xfrm>
              <a:off x="0" y="0"/>
              <a:ext cx="73922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079" name="直接连接符 18"/>
            <p:cNvCxnSpPr>
              <a:cxnSpLocks noChangeShapeType="1"/>
              <a:endCxn id="45062" idx="1"/>
            </p:cNvCxnSpPr>
            <p:nvPr/>
          </p:nvCxnSpPr>
          <p:spPr bwMode="auto">
            <a:xfrm>
              <a:off x="739226" y="0"/>
              <a:ext cx="492818" cy="46559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5064" name="矩形 6"/>
          <p:cNvSpPr>
            <a:spLocks noChangeArrowheads="1"/>
          </p:cNvSpPr>
          <p:nvPr/>
        </p:nvSpPr>
        <p:spPr bwMode="auto">
          <a:xfrm>
            <a:off x="3389313" y="4551363"/>
            <a:ext cx="4624387" cy="765175"/>
          </a:xfrm>
          <a:custGeom>
            <a:avLst/>
            <a:gdLst>
              <a:gd name="T0" fmla="*/ 0 w 3924114"/>
              <a:gd name="T1" fmla="*/ 0 h 648072"/>
              <a:gd name="T2" fmla="*/ 6023998 w 3924114"/>
              <a:gd name="T3" fmla="*/ 0 h 648072"/>
              <a:gd name="T4" fmla="*/ 6422132 w 3924114"/>
              <a:gd name="T5" fmla="*/ 527076 h 648072"/>
              <a:gd name="T6" fmla="*/ 6084808 w 3924114"/>
              <a:gd name="T7" fmla="*/ 193458 h 648072"/>
              <a:gd name="T8" fmla="*/ 5746856 w 3924114"/>
              <a:gd name="T9" fmla="*/ 533343 h 648072"/>
              <a:gd name="T10" fmla="*/ 6084808 w 3924114"/>
              <a:gd name="T11" fmla="*/ 873226 h 648072"/>
              <a:gd name="T12" fmla="*/ 6422097 w 3924114"/>
              <a:gd name="T13" fmla="*/ 539967 h 648072"/>
              <a:gd name="T14" fmla="*/ 6023998 w 3924114"/>
              <a:gd name="T15" fmla="*/ 1066566 h 648072"/>
              <a:gd name="T16" fmla="*/ 6023998 w 3924114"/>
              <a:gd name="T17" fmla="*/ 1066684 h 648072"/>
              <a:gd name="T18" fmla="*/ 0 w 3924114"/>
              <a:gd name="T19" fmla="*/ 1066684 h 648072"/>
              <a:gd name="T20" fmla="*/ 0 w 3924114"/>
              <a:gd name="T21" fmla="*/ 0 h 64807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65" name="椭圆 20"/>
          <p:cNvSpPr>
            <a:spLocks noChangeArrowheads="1"/>
          </p:cNvSpPr>
          <p:nvPr/>
        </p:nvSpPr>
        <p:spPr bwMode="auto">
          <a:xfrm>
            <a:off x="9394825" y="5411788"/>
            <a:ext cx="485775" cy="485775"/>
          </a:xfrm>
          <a:prstGeom prst="ellipse">
            <a:avLst/>
          </a:pr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04040"/>
                </a:solidFill>
                <a:sym typeface="+mn-lt"/>
              </a:rPr>
              <a:t>3</a:t>
            </a:r>
            <a:endParaRPr lang="zh-CN" altLang="en-US" sz="2000" b="1">
              <a:solidFill>
                <a:srgbClr val="404040"/>
              </a:solidFill>
              <a:sym typeface="+mn-lt"/>
            </a:endParaRPr>
          </a:p>
        </p:txBody>
      </p:sp>
      <p:grpSp>
        <p:nvGrpSpPr>
          <p:cNvPr id="45066" name="组合 18"/>
          <p:cNvGrpSpPr>
            <a:grpSpLocks/>
          </p:cNvGrpSpPr>
          <p:nvPr/>
        </p:nvGrpSpPr>
        <p:grpSpPr bwMode="auto">
          <a:xfrm>
            <a:off x="8013700" y="4932363"/>
            <a:ext cx="1452563" cy="550862"/>
            <a:chOff x="0" y="0"/>
            <a:chExt cx="1232044" cy="465592"/>
          </a:xfrm>
        </p:grpSpPr>
        <p:cxnSp>
          <p:nvCxnSpPr>
            <p:cNvPr id="45076" name="直接连接符 22"/>
            <p:cNvCxnSpPr>
              <a:cxnSpLocks noChangeShapeType="1"/>
            </p:cNvCxnSpPr>
            <p:nvPr/>
          </p:nvCxnSpPr>
          <p:spPr bwMode="auto">
            <a:xfrm>
              <a:off x="0" y="0"/>
              <a:ext cx="739227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077" name="直接连接符 23"/>
            <p:cNvCxnSpPr>
              <a:cxnSpLocks noChangeShapeType="1"/>
              <a:endCxn id="45065" idx="1"/>
            </p:cNvCxnSpPr>
            <p:nvPr/>
          </p:nvCxnSpPr>
          <p:spPr bwMode="auto">
            <a:xfrm>
              <a:off x="739227" y="0"/>
              <a:ext cx="492817" cy="46559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5067" name="Text Box 19"/>
          <p:cNvSpPr txBox="1">
            <a:spLocks noChangeArrowheads="1"/>
          </p:cNvSpPr>
          <p:nvPr/>
        </p:nvSpPr>
        <p:spPr bwMode="auto">
          <a:xfrm>
            <a:off x="2143125" y="2271713"/>
            <a:ext cx="2857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en-US" sz="1600" b="1" noProof="1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 placeholder text. </a:t>
            </a:r>
          </a:p>
        </p:txBody>
      </p:sp>
      <p:sp>
        <p:nvSpPr>
          <p:cNvPr id="45068" name="Text Box 19"/>
          <p:cNvSpPr txBox="1">
            <a:spLocks noChangeArrowheads="1"/>
          </p:cNvSpPr>
          <p:nvPr/>
        </p:nvSpPr>
        <p:spPr bwMode="auto">
          <a:xfrm>
            <a:off x="2935288" y="3522663"/>
            <a:ext cx="2857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en-US" sz="1600" b="1" noProof="1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 placeholder text. </a:t>
            </a:r>
          </a:p>
        </p:txBody>
      </p:sp>
      <p:sp>
        <p:nvSpPr>
          <p:cNvPr id="45069" name="Text Box 19"/>
          <p:cNvSpPr txBox="1">
            <a:spLocks noChangeArrowheads="1"/>
          </p:cNvSpPr>
          <p:nvPr/>
        </p:nvSpPr>
        <p:spPr bwMode="auto">
          <a:xfrm>
            <a:off x="3849688" y="4802188"/>
            <a:ext cx="2857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016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16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16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Font typeface="Arial" panose="020B0604020202020204" pitchFamily="34" charset="0"/>
              <a:buNone/>
            </a:pPr>
            <a:r>
              <a:rPr lang="en-US" altLang="en-US" sz="1600" b="1" noProof="1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This is a placeholder text. </a:t>
            </a:r>
          </a:p>
        </p:txBody>
      </p:sp>
      <p:grpSp>
        <p:nvGrpSpPr>
          <p:cNvPr id="45070" name="组合 2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45071" name="任意多边形 24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5072" name="任意多边形 25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45074" name="任意多边形 25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5075" name="Text Box 24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073" name="文本框 26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082" name="直接连接符 31"/>
          <p:cNvCxnSpPr>
            <a:cxnSpLocks noChangeShapeType="1"/>
          </p:cNvCxnSpPr>
          <p:nvPr/>
        </p:nvCxnSpPr>
        <p:spPr bwMode="auto">
          <a:xfrm>
            <a:off x="7818438" y="3917950"/>
            <a:ext cx="0" cy="1811338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3" name="直接连接符 32"/>
          <p:cNvCxnSpPr>
            <a:cxnSpLocks noChangeShapeType="1"/>
          </p:cNvCxnSpPr>
          <p:nvPr/>
        </p:nvCxnSpPr>
        <p:spPr bwMode="auto">
          <a:xfrm>
            <a:off x="6507163" y="3506788"/>
            <a:ext cx="0" cy="1612900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4" name="直接连接符 33"/>
          <p:cNvCxnSpPr>
            <a:cxnSpLocks noChangeShapeType="1"/>
          </p:cNvCxnSpPr>
          <p:nvPr/>
        </p:nvCxnSpPr>
        <p:spPr bwMode="auto">
          <a:xfrm>
            <a:off x="5472113" y="3505200"/>
            <a:ext cx="0" cy="1133475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5" name="直接连接符 34"/>
          <p:cNvCxnSpPr>
            <a:cxnSpLocks noChangeShapeType="1"/>
          </p:cNvCxnSpPr>
          <p:nvPr/>
        </p:nvCxnSpPr>
        <p:spPr bwMode="auto">
          <a:xfrm>
            <a:off x="4389438" y="3170238"/>
            <a:ext cx="0" cy="903287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6" name="直接连接符 35"/>
          <p:cNvCxnSpPr>
            <a:cxnSpLocks noChangeShapeType="1"/>
          </p:cNvCxnSpPr>
          <p:nvPr/>
        </p:nvCxnSpPr>
        <p:spPr bwMode="auto">
          <a:xfrm>
            <a:off x="3306763" y="3001963"/>
            <a:ext cx="0" cy="503237"/>
          </a:xfrm>
          <a:prstGeom prst="line">
            <a:avLst/>
          </a:prstGeom>
          <a:noFill/>
          <a:ln w="6350">
            <a:solidFill>
              <a:srgbClr val="D9D9D9"/>
            </a:solidFill>
            <a:prstDash val="dash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087" name="文本框 88"/>
          <p:cNvSpPr txBox="1">
            <a:spLocks noChangeArrowheads="1"/>
          </p:cNvSpPr>
          <p:nvPr/>
        </p:nvSpPr>
        <p:spPr bwMode="auto">
          <a:xfrm>
            <a:off x="2130425" y="3557588"/>
            <a:ext cx="185102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46088" name="文本框 88"/>
          <p:cNvSpPr txBox="1">
            <a:spLocks noChangeArrowheads="1"/>
          </p:cNvSpPr>
          <p:nvPr/>
        </p:nvSpPr>
        <p:spPr bwMode="auto">
          <a:xfrm>
            <a:off x="3284538" y="4132263"/>
            <a:ext cx="185102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46089" name="文本框 88"/>
          <p:cNvSpPr txBox="1">
            <a:spLocks noChangeArrowheads="1"/>
          </p:cNvSpPr>
          <p:nvPr/>
        </p:nvSpPr>
        <p:spPr bwMode="auto">
          <a:xfrm>
            <a:off x="4119563" y="4706938"/>
            <a:ext cx="18510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46090" name="文本框 88"/>
          <p:cNvSpPr txBox="1">
            <a:spLocks noChangeArrowheads="1"/>
          </p:cNvSpPr>
          <p:nvPr/>
        </p:nvSpPr>
        <p:spPr bwMode="auto">
          <a:xfrm>
            <a:off x="5407025" y="5281613"/>
            <a:ext cx="18510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sp>
        <p:nvSpPr>
          <p:cNvPr id="46091" name="文本框 88"/>
          <p:cNvSpPr txBox="1">
            <a:spLocks noChangeArrowheads="1"/>
          </p:cNvSpPr>
          <p:nvPr/>
        </p:nvSpPr>
        <p:spPr bwMode="auto">
          <a:xfrm>
            <a:off x="6865938" y="5854700"/>
            <a:ext cx="185102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en-US" altLang="zh-CN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rPr>
              <a:t>INPUT YOUR TEXT</a:t>
            </a:r>
          </a:p>
        </p:txBody>
      </p:sp>
      <p:grpSp>
        <p:nvGrpSpPr>
          <p:cNvPr id="46092" name="组合 6"/>
          <p:cNvGrpSpPr>
            <a:grpSpLocks/>
          </p:cNvGrpSpPr>
          <p:nvPr/>
        </p:nvGrpSpPr>
        <p:grpSpPr bwMode="auto">
          <a:xfrm>
            <a:off x="2892425" y="2116138"/>
            <a:ext cx="1219200" cy="1403350"/>
            <a:chOff x="0" y="0"/>
            <a:chExt cx="1509714" cy="2064009"/>
          </a:xfrm>
        </p:grpSpPr>
        <p:sp>
          <p:nvSpPr>
            <p:cNvPr id="46120" name="矩形 1"/>
            <p:cNvSpPr>
              <a:spLocks noChangeArrowheads="1"/>
            </p:cNvSpPr>
            <p:nvPr/>
          </p:nvSpPr>
          <p:spPr bwMode="auto">
            <a:xfrm>
              <a:off x="0" y="2334"/>
              <a:ext cx="1307240" cy="2007973"/>
            </a:xfrm>
            <a:custGeom>
              <a:avLst/>
              <a:gdLst>
                <a:gd name="T0" fmla="*/ 1305520 w 1308101"/>
                <a:gd name="T1" fmla="*/ 0 h 2008187"/>
                <a:gd name="T2" fmla="*/ 1305520 w 1308101"/>
                <a:gd name="T3" fmla="*/ 2007545 h 2008187"/>
                <a:gd name="T4" fmla="*/ 0 w 1308101"/>
                <a:gd name="T5" fmla="*/ 1805119 h 2008187"/>
                <a:gd name="T6" fmla="*/ 0 w 1308101"/>
                <a:gd name="T7" fmla="*/ 202426 h 2008187"/>
                <a:gd name="T8" fmla="*/ 1305520 w 1308101"/>
                <a:gd name="T9" fmla="*/ 0 h 2008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8101" h="2008187">
                  <a:moveTo>
                    <a:pt x="1308101" y="0"/>
                  </a:moveTo>
                  <a:lnTo>
                    <a:pt x="1308101" y="2008187"/>
                  </a:lnTo>
                  <a:lnTo>
                    <a:pt x="0" y="1805695"/>
                  </a:lnTo>
                  <a:lnTo>
                    <a:pt x="0" y="202492"/>
                  </a:lnTo>
                  <a:lnTo>
                    <a:pt x="1308101" y="0"/>
                  </a:lnTo>
                  <a:close/>
                </a:path>
              </a:pathLst>
            </a:custGeom>
            <a:solidFill>
              <a:srgbClr val="EAEAEA"/>
            </a:solidFill>
            <a:ln w="127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1" name="AutoShape 6"/>
            <p:cNvSpPr>
              <a:spLocks noChangeArrowheads="1"/>
            </p:cNvSpPr>
            <p:nvPr/>
          </p:nvSpPr>
          <p:spPr bwMode="auto">
            <a:xfrm rot="-5400000">
              <a:off x="427036" y="913618"/>
              <a:ext cx="1996298" cy="169057"/>
            </a:xfrm>
            <a:custGeom>
              <a:avLst/>
              <a:gdLst>
                <a:gd name="T0" fmla="*/ 0 w 21600"/>
                <a:gd name="T1" fmla="*/ 0 h 21600"/>
                <a:gd name="T2" fmla="*/ 1365720512 w 21600"/>
                <a:gd name="T3" fmla="*/ 10356001 h 21600"/>
                <a:gd name="T4" fmla="*/ 2147483646 w 21600"/>
                <a:gd name="T5" fmla="*/ 10356001 h 21600"/>
                <a:gd name="T6" fmla="*/ 2147483646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8C8FF"/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2" name="Text Box 17"/>
            <p:cNvSpPr txBox="1">
              <a:spLocks noChangeArrowheads="1"/>
            </p:cNvSpPr>
            <p:nvPr/>
          </p:nvSpPr>
          <p:spPr bwMode="auto">
            <a:xfrm>
              <a:off x="688021" y="1204784"/>
              <a:ext cx="642809" cy="859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1</a:t>
              </a:r>
            </a:p>
          </p:txBody>
        </p:sp>
      </p:grpSp>
      <p:grpSp>
        <p:nvGrpSpPr>
          <p:cNvPr id="46093" name="组合 7"/>
          <p:cNvGrpSpPr>
            <a:grpSpLocks/>
          </p:cNvGrpSpPr>
          <p:nvPr/>
        </p:nvGrpSpPr>
        <p:grpSpPr bwMode="auto">
          <a:xfrm>
            <a:off x="3976688" y="1947863"/>
            <a:ext cx="1217612" cy="1773237"/>
            <a:chOff x="0" y="0"/>
            <a:chExt cx="1508126" cy="2608603"/>
          </a:xfrm>
        </p:grpSpPr>
        <p:sp>
          <p:nvSpPr>
            <p:cNvPr id="46117" name="矩形 33"/>
            <p:cNvSpPr>
              <a:spLocks noChangeArrowheads="1"/>
            </p:cNvSpPr>
            <p:nvPr/>
          </p:nvSpPr>
          <p:spPr bwMode="auto">
            <a:xfrm>
              <a:off x="0" y="4671"/>
              <a:ext cx="1307567" cy="2522195"/>
            </a:xfrm>
            <a:custGeom>
              <a:avLst/>
              <a:gdLst>
                <a:gd name="T0" fmla="*/ 1306499 w 1308101"/>
                <a:gd name="T1" fmla="*/ 0 h 2522537"/>
                <a:gd name="T2" fmla="*/ 1306499 w 1308101"/>
                <a:gd name="T3" fmla="*/ 2521511 h 2522537"/>
                <a:gd name="T4" fmla="*/ 0 w 1308101"/>
                <a:gd name="T5" fmla="*/ 2267259 h 2522537"/>
                <a:gd name="T6" fmla="*/ 0 w 1308101"/>
                <a:gd name="T7" fmla="*/ 254253 h 2522537"/>
                <a:gd name="T8" fmla="*/ 1306499 w 1308101"/>
                <a:gd name="T9" fmla="*/ 0 h 25225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8101" h="2522537">
                  <a:moveTo>
                    <a:pt x="1308101" y="0"/>
                  </a:moveTo>
                  <a:lnTo>
                    <a:pt x="1308101" y="2522537"/>
                  </a:lnTo>
                  <a:lnTo>
                    <a:pt x="0" y="2268181"/>
                  </a:lnTo>
                  <a:lnTo>
                    <a:pt x="0" y="254355"/>
                  </a:lnTo>
                  <a:lnTo>
                    <a:pt x="1308101" y="0"/>
                  </a:lnTo>
                  <a:close/>
                </a:path>
              </a:pathLst>
            </a:custGeom>
            <a:solidFill>
              <a:srgbClr val="EAEAEA"/>
            </a:solidFill>
            <a:ln w="127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AutoShape 9"/>
            <p:cNvSpPr>
              <a:spLocks noChangeArrowheads="1"/>
            </p:cNvSpPr>
            <p:nvPr/>
          </p:nvSpPr>
          <p:spPr bwMode="auto">
            <a:xfrm rot="-5400000">
              <a:off x="167148" y="1171875"/>
              <a:ext cx="2512854" cy="169099"/>
            </a:xfrm>
            <a:custGeom>
              <a:avLst/>
              <a:gdLst>
                <a:gd name="T0" fmla="*/ 0 w 21600"/>
                <a:gd name="T1" fmla="*/ 0 h 21600"/>
                <a:gd name="T2" fmla="*/ 2147483646 w 21600"/>
                <a:gd name="T3" fmla="*/ 10363718 h 21600"/>
                <a:gd name="T4" fmla="*/ 2147483646 w 21600"/>
                <a:gd name="T5" fmla="*/ 10363718 h 21600"/>
                <a:gd name="T6" fmla="*/ 2147483646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8C8FF"/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9" name="Text Box 18"/>
            <p:cNvSpPr txBox="1">
              <a:spLocks noChangeArrowheads="1"/>
            </p:cNvSpPr>
            <p:nvPr/>
          </p:nvSpPr>
          <p:spPr bwMode="auto">
            <a:xfrm>
              <a:off x="707856" y="1567030"/>
              <a:ext cx="642969" cy="1041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2</a:t>
              </a:r>
            </a:p>
          </p:txBody>
        </p:sp>
      </p:grpSp>
      <p:grpSp>
        <p:nvGrpSpPr>
          <p:cNvPr id="46094" name="组合 8"/>
          <p:cNvGrpSpPr>
            <a:grpSpLocks/>
          </p:cNvGrpSpPr>
          <p:nvPr/>
        </p:nvGrpSpPr>
        <p:grpSpPr bwMode="auto">
          <a:xfrm>
            <a:off x="5057775" y="1728788"/>
            <a:ext cx="1217613" cy="2198687"/>
            <a:chOff x="0" y="0"/>
            <a:chExt cx="1508126" cy="3234526"/>
          </a:xfrm>
        </p:grpSpPr>
        <p:sp>
          <p:nvSpPr>
            <p:cNvPr id="46114" name="矩形 34"/>
            <p:cNvSpPr>
              <a:spLocks noChangeArrowheads="1"/>
            </p:cNvSpPr>
            <p:nvPr/>
          </p:nvSpPr>
          <p:spPr bwMode="auto">
            <a:xfrm>
              <a:off x="0" y="7005"/>
              <a:ext cx="1307567" cy="3164466"/>
            </a:xfrm>
            <a:custGeom>
              <a:avLst/>
              <a:gdLst>
                <a:gd name="T0" fmla="*/ 1306499 w 1308101"/>
                <a:gd name="T1" fmla="*/ 0 h 3165475"/>
                <a:gd name="T2" fmla="*/ 1306499 w 1308101"/>
                <a:gd name="T3" fmla="*/ 3162449 h 3165475"/>
                <a:gd name="T4" fmla="*/ 0 w 1308101"/>
                <a:gd name="T5" fmla="*/ 2843569 h 3165475"/>
                <a:gd name="T6" fmla="*/ 0 w 1308101"/>
                <a:gd name="T7" fmla="*/ 318879 h 3165475"/>
                <a:gd name="T8" fmla="*/ 1306499 w 1308101"/>
                <a:gd name="T9" fmla="*/ 0 h 31654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8101" h="3165475">
                  <a:moveTo>
                    <a:pt x="1308101" y="0"/>
                  </a:moveTo>
                  <a:lnTo>
                    <a:pt x="1308101" y="3165475"/>
                  </a:lnTo>
                  <a:lnTo>
                    <a:pt x="0" y="2846290"/>
                  </a:lnTo>
                  <a:lnTo>
                    <a:pt x="0" y="319185"/>
                  </a:lnTo>
                  <a:lnTo>
                    <a:pt x="1308101" y="0"/>
                  </a:lnTo>
                  <a:close/>
                </a:path>
              </a:pathLst>
            </a:custGeom>
            <a:solidFill>
              <a:srgbClr val="EAEAEA"/>
            </a:solidFill>
            <a:ln w="127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5" name="AutoShape 12"/>
            <p:cNvSpPr>
              <a:spLocks noChangeArrowheads="1"/>
            </p:cNvSpPr>
            <p:nvPr/>
          </p:nvSpPr>
          <p:spPr bwMode="auto">
            <a:xfrm rot="-5400000">
              <a:off x="-152817" y="1491842"/>
              <a:ext cx="3152788" cy="169099"/>
            </a:xfrm>
            <a:custGeom>
              <a:avLst/>
              <a:gdLst>
                <a:gd name="T0" fmla="*/ 0 w 21600"/>
                <a:gd name="T1" fmla="*/ 0 h 21600"/>
                <a:gd name="T2" fmla="*/ 2147483646 w 21600"/>
                <a:gd name="T3" fmla="*/ 10363718 h 21600"/>
                <a:gd name="T4" fmla="*/ 2147483646 w 21600"/>
                <a:gd name="T5" fmla="*/ 10363718 h 21600"/>
                <a:gd name="T6" fmla="*/ 2147483646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8C8FF"/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6" name="Text Box 19"/>
            <p:cNvSpPr txBox="1">
              <a:spLocks noChangeArrowheads="1"/>
            </p:cNvSpPr>
            <p:nvPr/>
          </p:nvSpPr>
          <p:spPr bwMode="auto">
            <a:xfrm>
              <a:off x="668530" y="2104193"/>
              <a:ext cx="642969" cy="1130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4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3</a:t>
              </a:r>
            </a:p>
          </p:txBody>
        </p:sp>
      </p:grpSp>
      <p:grpSp>
        <p:nvGrpSpPr>
          <p:cNvPr id="46095" name="组合 9"/>
          <p:cNvGrpSpPr>
            <a:grpSpLocks/>
          </p:cNvGrpSpPr>
          <p:nvPr/>
        </p:nvGrpSpPr>
        <p:grpSpPr bwMode="auto">
          <a:xfrm>
            <a:off x="6153150" y="1462088"/>
            <a:ext cx="1238250" cy="2722562"/>
            <a:chOff x="0" y="0"/>
            <a:chExt cx="1531938" cy="4004746"/>
          </a:xfrm>
        </p:grpSpPr>
        <p:sp>
          <p:nvSpPr>
            <p:cNvPr id="46111" name="矩形 36"/>
            <p:cNvSpPr>
              <a:spLocks noChangeArrowheads="1"/>
            </p:cNvSpPr>
            <p:nvPr/>
          </p:nvSpPr>
          <p:spPr bwMode="auto">
            <a:xfrm>
              <a:off x="0" y="0"/>
              <a:ext cx="1308039" cy="3974390"/>
            </a:xfrm>
            <a:custGeom>
              <a:avLst/>
              <a:gdLst>
                <a:gd name="T0" fmla="*/ 1307917 w 1308100"/>
                <a:gd name="T1" fmla="*/ 0 h 3975100"/>
                <a:gd name="T2" fmla="*/ 1307917 w 1308100"/>
                <a:gd name="T3" fmla="*/ 3972970 h 3975100"/>
                <a:gd name="T4" fmla="*/ 0 w 1308100"/>
                <a:gd name="T5" fmla="*/ 3568500 h 3975100"/>
                <a:gd name="T6" fmla="*/ 0 w 1308100"/>
                <a:gd name="T7" fmla="*/ 404471 h 3975100"/>
                <a:gd name="T8" fmla="*/ 1307917 w 1308100"/>
                <a:gd name="T9" fmla="*/ 0 h 39751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8100" h="3975100">
                  <a:moveTo>
                    <a:pt x="1308100" y="0"/>
                  </a:moveTo>
                  <a:lnTo>
                    <a:pt x="1308100" y="3975100"/>
                  </a:lnTo>
                  <a:lnTo>
                    <a:pt x="0" y="3570413"/>
                  </a:lnTo>
                  <a:lnTo>
                    <a:pt x="0" y="404687"/>
                  </a:lnTo>
                  <a:lnTo>
                    <a:pt x="1308100" y="0"/>
                  </a:lnTo>
                  <a:close/>
                </a:path>
              </a:pathLst>
            </a:custGeom>
            <a:solidFill>
              <a:srgbClr val="EAEAEA"/>
            </a:solidFill>
            <a:ln w="127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2" name="Text Box 20"/>
            <p:cNvSpPr txBox="1">
              <a:spLocks noChangeArrowheads="1"/>
            </p:cNvSpPr>
            <p:nvPr/>
          </p:nvSpPr>
          <p:spPr bwMode="auto">
            <a:xfrm>
              <a:off x="587244" y="2783474"/>
              <a:ext cx="644200" cy="1221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8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4</a:t>
              </a:r>
            </a:p>
          </p:txBody>
        </p:sp>
        <p:sp>
          <p:nvSpPr>
            <p:cNvPr id="46113" name="AutoShape 15"/>
            <p:cNvSpPr>
              <a:spLocks noChangeArrowheads="1"/>
            </p:cNvSpPr>
            <p:nvPr/>
          </p:nvSpPr>
          <p:spPr bwMode="auto">
            <a:xfrm rot="-5400000">
              <a:off x="-548232" y="1894219"/>
              <a:ext cx="3958045" cy="202294"/>
            </a:xfrm>
            <a:custGeom>
              <a:avLst/>
              <a:gdLst>
                <a:gd name="T0" fmla="*/ 0 w 21600"/>
                <a:gd name="T1" fmla="*/ 0 h 21600"/>
                <a:gd name="T2" fmla="*/ 2147483646 w 21600"/>
                <a:gd name="T3" fmla="*/ 17743591 h 21600"/>
                <a:gd name="T4" fmla="*/ 2147483646 w 21600"/>
                <a:gd name="T5" fmla="*/ 17743591 h 21600"/>
                <a:gd name="T6" fmla="*/ 2147483646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8C8FF"/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096" name="组合 10"/>
          <p:cNvGrpSpPr>
            <a:grpSpLocks/>
          </p:cNvGrpSpPr>
          <p:nvPr/>
        </p:nvGrpSpPr>
        <p:grpSpPr bwMode="auto">
          <a:xfrm>
            <a:off x="7239000" y="1109663"/>
            <a:ext cx="1474788" cy="3422650"/>
            <a:chOff x="0" y="0"/>
            <a:chExt cx="1825625" cy="5033962"/>
          </a:xfrm>
        </p:grpSpPr>
        <p:sp>
          <p:nvSpPr>
            <p:cNvPr id="46108" name="矩形 37"/>
            <p:cNvSpPr>
              <a:spLocks noChangeArrowheads="1"/>
            </p:cNvSpPr>
            <p:nvPr/>
          </p:nvSpPr>
          <p:spPr bwMode="auto">
            <a:xfrm>
              <a:off x="0" y="0"/>
              <a:ext cx="1656622" cy="5033962"/>
            </a:xfrm>
            <a:custGeom>
              <a:avLst/>
              <a:gdLst>
                <a:gd name="T0" fmla="*/ 1658343 w 1655762"/>
                <a:gd name="T1" fmla="*/ 0 h 5033962"/>
                <a:gd name="T2" fmla="*/ 1658343 w 1655762"/>
                <a:gd name="T3" fmla="*/ 5033962 h 5033962"/>
                <a:gd name="T4" fmla="*/ 0 w 1655762"/>
                <a:gd name="T5" fmla="*/ 4521477 h 5033962"/>
                <a:gd name="T6" fmla="*/ 0 w 1655762"/>
                <a:gd name="T7" fmla="*/ 512485 h 5033962"/>
                <a:gd name="T8" fmla="*/ 1658343 w 1655762"/>
                <a:gd name="T9" fmla="*/ 0 h 50339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55762" h="5033962">
                  <a:moveTo>
                    <a:pt x="1655762" y="0"/>
                  </a:moveTo>
                  <a:lnTo>
                    <a:pt x="1655762" y="5033962"/>
                  </a:lnTo>
                  <a:lnTo>
                    <a:pt x="0" y="4521477"/>
                  </a:lnTo>
                  <a:lnTo>
                    <a:pt x="0" y="512485"/>
                  </a:lnTo>
                  <a:lnTo>
                    <a:pt x="1655762" y="0"/>
                  </a:lnTo>
                  <a:close/>
                </a:path>
              </a:pathLst>
            </a:custGeom>
            <a:solidFill>
              <a:srgbClr val="EAEAEA"/>
            </a:solidFill>
            <a:ln w="127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9" name="AutoShape 15"/>
            <p:cNvSpPr>
              <a:spLocks noChangeArrowheads="1"/>
            </p:cNvSpPr>
            <p:nvPr/>
          </p:nvSpPr>
          <p:spPr bwMode="auto">
            <a:xfrm rot="-5400000">
              <a:off x="-769592" y="2436409"/>
              <a:ext cx="5029292" cy="161142"/>
            </a:xfrm>
            <a:custGeom>
              <a:avLst/>
              <a:gdLst>
                <a:gd name="T0" fmla="*/ 0 w 21600"/>
                <a:gd name="T1" fmla="*/ 0 h 21600"/>
                <a:gd name="T2" fmla="*/ 2147483646 w 21600"/>
                <a:gd name="T3" fmla="*/ 8968477 h 21600"/>
                <a:gd name="T4" fmla="*/ 2147483646 w 21600"/>
                <a:gd name="T5" fmla="*/ 8968477 h 21600"/>
                <a:gd name="T6" fmla="*/ 2147483646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A8C8FF"/>
                </a:gs>
                <a:gs pos="100000">
                  <a:srgbClr val="5F5F5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0" name="Text Box 20"/>
            <p:cNvSpPr txBox="1">
              <a:spLocks noChangeArrowheads="1"/>
            </p:cNvSpPr>
            <p:nvPr/>
          </p:nvSpPr>
          <p:spPr bwMode="auto">
            <a:xfrm>
              <a:off x="791956" y="3733443"/>
              <a:ext cx="642603" cy="1223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8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5</a:t>
              </a:r>
            </a:p>
          </p:txBody>
        </p:sp>
      </p:grpSp>
      <p:sp>
        <p:nvSpPr>
          <p:cNvPr id="46097" name="Freeform 6"/>
          <p:cNvSpPr>
            <a:spLocks noEditPoints="1" noChangeArrowheads="1"/>
          </p:cNvSpPr>
          <p:nvPr/>
        </p:nvSpPr>
        <p:spPr bwMode="auto">
          <a:xfrm>
            <a:off x="6311900" y="2332038"/>
            <a:ext cx="796925" cy="444500"/>
          </a:xfrm>
          <a:custGeom>
            <a:avLst/>
            <a:gdLst>
              <a:gd name="T0" fmla="*/ 2147483646 w 115"/>
              <a:gd name="T1" fmla="*/ 0 h 76"/>
              <a:gd name="T2" fmla="*/ 2147483646 w 115"/>
              <a:gd name="T3" fmla="*/ 2147483646 h 76"/>
              <a:gd name="T4" fmla="*/ 2147483646 w 115"/>
              <a:gd name="T5" fmla="*/ 2147483646 h 76"/>
              <a:gd name="T6" fmla="*/ 2147483646 w 115"/>
              <a:gd name="T7" fmla="*/ 2147483646 h 76"/>
              <a:gd name="T8" fmla="*/ 2147483646 w 115"/>
              <a:gd name="T9" fmla="*/ 2147483646 h 76"/>
              <a:gd name="T10" fmla="*/ 2147483646 w 115"/>
              <a:gd name="T11" fmla="*/ 2147483646 h 76"/>
              <a:gd name="T12" fmla="*/ 2147483646 w 115"/>
              <a:gd name="T13" fmla="*/ 2147483646 h 76"/>
              <a:gd name="T14" fmla="*/ 2147483646 w 115"/>
              <a:gd name="T15" fmla="*/ 2147483646 h 76"/>
              <a:gd name="T16" fmla="*/ 2147483646 w 115"/>
              <a:gd name="T17" fmla="*/ 2147483646 h 76"/>
              <a:gd name="T18" fmla="*/ 2147483646 w 115"/>
              <a:gd name="T19" fmla="*/ 2147483646 h 76"/>
              <a:gd name="T20" fmla="*/ 2147483646 w 115"/>
              <a:gd name="T21" fmla="*/ 2147483646 h 76"/>
              <a:gd name="T22" fmla="*/ 2147483646 w 115"/>
              <a:gd name="T23" fmla="*/ 2147483646 h 76"/>
              <a:gd name="T24" fmla="*/ 2147483646 w 115"/>
              <a:gd name="T25" fmla="*/ 2147483646 h 76"/>
              <a:gd name="T26" fmla="*/ 2147483646 w 115"/>
              <a:gd name="T27" fmla="*/ 2147483646 h 76"/>
              <a:gd name="T28" fmla="*/ 2147483646 w 115"/>
              <a:gd name="T29" fmla="*/ 2147483646 h 76"/>
              <a:gd name="T30" fmla="*/ 2147483646 w 115"/>
              <a:gd name="T31" fmla="*/ 2147483646 h 76"/>
              <a:gd name="T32" fmla="*/ 2147483646 w 115"/>
              <a:gd name="T33" fmla="*/ 2147483646 h 76"/>
              <a:gd name="T34" fmla="*/ 2147483646 w 115"/>
              <a:gd name="T35" fmla="*/ 2147483646 h 76"/>
              <a:gd name="T36" fmla="*/ 2147483646 w 115"/>
              <a:gd name="T37" fmla="*/ 2147483646 h 76"/>
              <a:gd name="T38" fmla="*/ 2147483646 w 115"/>
              <a:gd name="T39" fmla="*/ 2147483646 h 76"/>
              <a:gd name="T40" fmla="*/ 2147483646 w 115"/>
              <a:gd name="T41" fmla="*/ 2147483646 h 76"/>
              <a:gd name="T42" fmla="*/ 2147483646 w 115"/>
              <a:gd name="T43" fmla="*/ 2147483646 h 76"/>
              <a:gd name="T44" fmla="*/ 2147483646 w 115"/>
              <a:gd name="T45" fmla="*/ 2147483646 h 76"/>
              <a:gd name="T46" fmla="*/ 2147483646 w 115"/>
              <a:gd name="T47" fmla="*/ 2147483646 h 76"/>
              <a:gd name="T48" fmla="*/ 2147483646 w 115"/>
              <a:gd name="T49" fmla="*/ 2147483646 h 76"/>
              <a:gd name="T50" fmla="*/ 2147483646 w 115"/>
              <a:gd name="T51" fmla="*/ 2147483646 h 76"/>
              <a:gd name="T52" fmla="*/ 2147483646 w 115"/>
              <a:gd name="T53" fmla="*/ 2147483646 h 76"/>
              <a:gd name="T54" fmla="*/ 2147483646 w 115"/>
              <a:gd name="T55" fmla="*/ 2147483646 h 76"/>
              <a:gd name="T56" fmla="*/ 2147483646 w 115"/>
              <a:gd name="T57" fmla="*/ 2147483646 h 76"/>
              <a:gd name="T58" fmla="*/ 2147483646 w 115"/>
              <a:gd name="T59" fmla="*/ 2147483646 h 76"/>
              <a:gd name="T60" fmla="*/ 2147483646 w 115"/>
              <a:gd name="T61" fmla="*/ 2147483646 h 76"/>
              <a:gd name="T62" fmla="*/ 2147483646 w 115"/>
              <a:gd name="T63" fmla="*/ 2147483646 h 76"/>
              <a:gd name="T64" fmla="*/ 2147483646 w 115"/>
              <a:gd name="T65" fmla="*/ 2147483646 h 76"/>
              <a:gd name="T66" fmla="*/ 2147483646 w 115"/>
              <a:gd name="T67" fmla="*/ 2147483646 h 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15" h="76">
                <a:moveTo>
                  <a:pt x="25" y="5"/>
                </a:moveTo>
                <a:cubicBezTo>
                  <a:pt x="10" y="0"/>
                  <a:pt x="10" y="0"/>
                  <a:pt x="10" y="0"/>
                </a:cubicBezTo>
                <a:cubicBezTo>
                  <a:pt x="0" y="38"/>
                  <a:pt x="0" y="38"/>
                  <a:pt x="0" y="38"/>
                </a:cubicBezTo>
                <a:cubicBezTo>
                  <a:pt x="14" y="42"/>
                  <a:pt x="14" y="42"/>
                  <a:pt x="14" y="42"/>
                </a:cubicBezTo>
                <a:cubicBezTo>
                  <a:pt x="16" y="36"/>
                  <a:pt x="16" y="36"/>
                  <a:pt x="16" y="36"/>
                </a:cubicBezTo>
                <a:cubicBezTo>
                  <a:pt x="24" y="43"/>
                  <a:pt x="24" y="43"/>
                  <a:pt x="24" y="43"/>
                </a:cubicBezTo>
                <a:cubicBezTo>
                  <a:pt x="43" y="28"/>
                  <a:pt x="43" y="28"/>
                  <a:pt x="43" y="28"/>
                </a:cubicBezTo>
                <a:cubicBezTo>
                  <a:pt x="54" y="24"/>
                  <a:pt x="54" y="24"/>
                  <a:pt x="54" y="24"/>
                </a:cubicBezTo>
                <a:cubicBezTo>
                  <a:pt x="67" y="32"/>
                  <a:pt x="67" y="32"/>
                  <a:pt x="67" y="32"/>
                </a:cubicBezTo>
                <a:cubicBezTo>
                  <a:pt x="71" y="28"/>
                  <a:pt x="71" y="28"/>
                  <a:pt x="71" y="28"/>
                </a:cubicBezTo>
                <a:cubicBezTo>
                  <a:pt x="61" y="13"/>
                  <a:pt x="61" y="13"/>
                  <a:pt x="61" y="13"/>
                </a:cubicBezTo>
                <a:cubicBezTo>
                  <a:pt x="42" y="12"/>
                  <a:pt x="42" y="12"/>
                  <a:pt x="42" y="12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91" y="2"/>
                </a:moveTo>
                <a:cubicBezTo>
                  <a:pt x="115" y="32"/>
                  <a:pt x="115" y="32"/>
                  <a:pt x="115" y="32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2" y="48"/>
                  <a:pt x="92" y="48"/>
                  <a:pt x="92" y="48"/>
                </a:cubicBezTo>
                <a:cubicBezTo>
                  <a:pt x="84" y="46"/>
                  <a:pt x="84" y="46"/>
                  <a:pt x="84" y="46"/>
                </a:cubicBezTo>
                <a:cubicBezTo>
                  <a:pt x="78" y="49"/>
                  <a:pt x="71" y="55"/>
                  <a:pt x="70" y="62"/>
                </a:cubicBezTo>
                <a:cubicBezTo>
                  <a:pt x="74" y="69"/>
                  <a:pt x="74" y="69"/>
                  <a:pt x="74" y="69"/>
                </a:cubicBezTo>
                <a:cubicBezTo>
                  <a:pt x="73" y="71"/>
                  <a:pt x="73" y="71"/>
                  <a:pt x="73" y="71"/>
                </a:cubicBezTo>
                <a:cubicBezTo>
                  <a:pt x="71" y="73"/>
                  <a:pt x="69" y="74"/>
                  <a:pt x="67" y="76"/>
                </a:cubicBezTo>
                <a:cubicBezTo>
                  <a:pt x="65" y="75"/>
                  <a:pt x="63" y="73"/>
                  <a:pt x="61" y="72"/>
                </a:cubicBezTo>
                <a:cubicBezTo>
                  <a:pt x="61" y="69"/>
                  <a:pt x="64" y="65"/>
                  <a:pt x="64" y="64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6"/>
                  <a:pt x="55" y="71"/>
                  <a:pt x="53" y="73"/>
                </a:cubicBezTo>
                <a:cubicBezTo>
                  <a:pt x="51" y="72"/>
                  <a:pt x="49" y="71"/>
                  <a:pt x="46" y="69"/>
                </a:cubicBezTo>
                <a:cubicBezTo>
                  <a:pt x="47" y="67"/>
                  <a:pt x="52" y="61"/>
                  <a:pt x="53" y="59"/>
                </a:cubicBezTo>
                <a:cubicBezTo>
                  <a:pt x="52" y="58"/>
                  <a:pt x="52" y="58"/>
                  <a:pt x="52" y="58"/>
                </a:cubicBezTo>
                <a:cubicBezTo>
                  <a:pt x="48" y="63"/>
                  <a:pt x="43" y="67"/>
                  <a:pt x="40" y="68"/>
                </a:cubicBezTo>
                <a:cubicBezTo>
                  <a:pt x="33" y="63"/>
                  <a:pt x="33" y="63"/>
                  <a:pt x="33" y="63"/>
                </a:cubicBezTo>
                <a:cubicBezTo>
                  <a:pt x="37" y="57"/>
                  <a:pt x="43" y="52"/>
                  <a:pt x="48" y="48"/>
                </a:cubicBezTo>
                <a:cubicBezTo>
                  <a:pt x="47" y="46"/>
                  <a:pt x="47" y="46"/>
                  <a:pt x="47" y="46"/>
                </a:cubicBezTo>
                <a:cubicBezTo>
                  <a:pt x="43" y="49"/>
                  <a:pt x="35" y="56"/>
                  <a:pt x="31" y="59"/>
                </a:cubicBezTo>
                <a:cubicBezTo>
                  <a:pt x="27" y="58"/>
                  <a:pt x="25" y="56"/>
                  <a:pt x="24" y="52"/>
                </a:cubicBezTo>
                <a:cubicBezTo>
                  <a:pt x="32" y="45"/>
                  <a:pt x="41" y="37"/>
                  <a:pt x="50" y="30"/>
                </a:cubicBezTo>
                <a:cubicBezTo>
                  <a:pt x="55" y="29"/>
                  <a:pt x="55" y="29"/>
                  <a:pt x="55" y="29"/>
                </a:cubicBezTo>
                <a:cubicBezTo>
                  <a:pt x="69" y="37"/>
                  <a:pt x="69" y="37"/>
                  <a:pt x="69" y="37"/>
                </a:cubicBezTo>
                <a:cubicBezTo>
                  <a:pt x="76" y="30"/>
                  <a:pt x="76" y="30"/>
                  <a:pt x="76" y="30"/>
                </a:cubicBezTo>
                <a:cubicBezTo>
                  <a:pt x="69" y="19"/>
                  <a:pt x="69" y="19"/>
                  <a:pt x="69" y="19"/>
                </a:cubicBezTo>
                <a:cubicBezTo>
                  <a:pt x="72" y="17"/>
                  <a:pt x="74" y="16"/>
                  <a:pt x="76" y="15"/>
                </a:cubicBezTo>
                <a:cubicBezTo>
                  <a:pt x="89" y="27"/>
                  <a:pt x="89" y="27"/>
                  <a:pt x="89" y="27"/>
                </a:cubicBezTo>
                <a:cubicBezTo>
                  <a:pt x="90" y="26"/>
                  <a:pt x="90" y="26"/>
                  <a:pt x="90" y="26"/>
                </a:cubicBezTo>
                <a:cubicBezTo>
                  <a:pt x="81" y="14"/>
                  <a:pt x="81" y="14"/>
                  <a:pt x="81" y="14"/>
                </a:cubicBezTo>
                <a:cubicBezTo>
                  <a:pt x="81" y="14"/>
                  <a:pt x="81" y="14"/>
                  <a:pt x="81" y="14"/>
                </a:cubicBezTo>
                <a:cubicBezTo>
                  <a:pt x="79" y="12"/>
                  <a:pt x="79" y="12"/>
                  <a:pt x="79" y="12"/>
                </a:cubicBezTo>
                <a:cubicBezTo>
                  <a:pt x="91" y="2"/>
                  <a:pt x="91" y="2"/>
                  <a:pt x="91" y="2"/>
                </a:cubicBezTo>
                <a:close/>
                <a:moveTo>
                  <a:pt x="97" y="52"/>
                </a:moveTo>
                <a:cubicBezTo>
                  <a:pt x="87" y="50"/>
                  <a:pt x="87" y="50"/>
                  <a:pt x="87" y="50"/>
                </a:cubicBezTo>
                <a:cubicBezTo>
                  <a:pt x="85" y="53"/>
                  <a:pt x="85" y="53"/>
                  <a:pt x="85" y="53"/>
                </a:cubicBezTo>
                <a:cubicBezTo>
                  <a:pt x="93" y="58"/>
                  <a:pt x="93" y="58"/>
                  <a:pt x="93" y="58"/>
                </a:cubicBezTo>
                <a:cubicBezTo>
                  <a:pt x="94" y="56"/>
                  <a:pt x="95" y="54"/>
                  <a:pt x="97" y="52"/>
                </a:cubicBezTo>
                <a:close/>
                <a:moveTo>
                  <a:pt x="80" y="71"/>
                </a:moveTo>
                <a:cubicBezTo>
                  <a:pt x="82" y="70"/>
                  <a:pt x="84" y="68"/>
                  <a:pt x="86" y="67"/>
                </a:cubicBezTo>
                <a:cubicBezTo>
                  <a:pt x="78" y="61"/>
                  <a:pt x="78" y="61"/>
                  <a:pt x="78" y="61"/>
                </a:cubicBezTo>
                <a:cubicBezTo>
                  <a:pt x="76" y="63"/>
                  <a:pt x="76" y="63"/>
                  <a:pt x="76" y="63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87" y="65"/>
                </a:moveTo>
                <a:cubicBezTo>
                  <a:pt x="89" y="64"/>
                  <a:pt x="90" y="62"/>
                  <a:pt x="91" y="60"/>
                </a:cubicBezTo>
                <a:cubicBezTo>
                  <a:pt x="81" y="54"/>
                  <a:pt x="81" y="54"/>
                  <a:pt x="81" y="54"/>
                </a:cubicBezTo>
                <a:cubicBezTo>
                  <a:pt x="78" y="57"/>
                  <a:pt x="78" y="57"/>
                  <a:pt x="78" y="57"/>
                </a:cubicBezTo>
                <a:lnTo>
                  <a:pt x="87" y="6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8" name="Freeform 17"/>
          <p:cNvSpPr>
            <a:spLocks noEditPoints="1" noChangeArrowheads="1"/>
          </p:cNvSpPr>
          <p:nvPr/>
        </p:nvSpPr>
        <p:spPr bwMode="auto">
          <a:xfrm>
            <a:off x="5327650" y="2279650"/>
            <a:ext cx="525463" cy="519113"/>
          </a:xfrm>
          <a:custGeom>
            <a:avLst/>
            <a:gdLst>
              <a:gd name="T0" fmla="*/ 2147483646 w 102"/>
              <a:gd name="T1" fmla="*/ 2147483646 h 113"/>
              <a:gd name="T2" fmla="*/ 2147483646 w 102"/>
              <a:gd name="T3" fmla="*/ 2147483646 h 113"/>
              <a:gd name="T4" fmla="*/ 2147483646 w 102"/>
              <a:gd name="T5" fmla="*/ 2147483646 h 113"/>
              <a:gd name="T6" fmla="*/ 2147483646 w 102"/>
              <a:gd name="T7" fmla="*/ 2147483646 h 113"/>
              <a:gd name="T8" fmla="*/ 2147483646 w 102"/>
              <a:gd name="T9" fmla="*/ 2147483646 h 113"/>
              <a:gd name="T10" fmla="*/ 2147483646 w 102"/>
              <a:gd name="T11" fmla="*/ 2147483646 h 113"/>
              <a:gd name="T12" fmla="*/ 2147483646 w 102"/>
              <a:gd name="T13" fmla="*/ 2147483646 h 113"/>
              <a:gd name="T14" fmla="*/ 2147483646 w 102"/>
              <a:gd name="T15" fmla="*/ 2147483646 h 113"/>
              <a:gd name="T16" fmla="*/ 2147483646 w 102"/>
              <a:gd name="T17" fmla="*/ 2147483646 h 113"/>
              <a:gd name="T18" fmla="*/ 2147483646 w 102"/>
              <a:gd name="T19" fmla="*/ 2147483646 h 113"/>
              <a:gd name="T20" fmla="*/ 2147483646 w 102"/>
              <a:gd name="T21" fmla="*/ 2147483646 h 113"/>
              <a:gd name="T22" fmla="*/ 2147483646 w 102"/>
              <a:gd name="T23" fmla="*/ 2147483646 h 113"/>
              <a:gd name="T24" fmla="*/ 2147483646 w 102"/>
              <a:gd name="T25" fmla="*/ 2147483646 h 113"/>
              <a:gd name="T26" fmla="*/ 2147483646 w 102"/>
              <a:gd name="T27" fmla="*/ 2147483646 h 113"/>
              <a:gd name="T28" fmla="*/ 2147483646 w 102"/>
              <a:gd name="T29" fmla="*/ 2147483646 h 113"/>
              <a:gd name="T30" fmla="*/ 2147483646 w 102"/>
              <a:gd name="T31" fmla="*/ 2147483646 h 113"/>
              <a:gd name="T32" fmla="*/ 2147483646 w 102"/>
              <a:gd name="T33" fmla="*/ 2147483646 h 113"/>
              <a:gd name="T34" fmla="*/ 2147483646 w 102"/>
              <a:gd name="T35" fmla="*/ 2147483646 h 113"/>
              <a:gd name="T36" fmla="*/ 2147483646 w 102"/>
              <a:gd name="T37" fmla="*/ 2147483646 h 113"/>
              <a:gd name="T38" fmla="*/ 2147483646 w 102"/>
              <a:gd name="T39" fmla="*/ 2147483646 h 113"/>
              <a:gd name="T40" fmla="*/ 2147483646 w 102"/>
              <a:gd name="T41" fmla="*/ 2147483646 h 113"/>
              <a:gd name="T42" fmla="*/ 2147483646 w 102"/>
              <a:gd name="T43" fmla="*/ 2147483646 h 113"/>
              <a:gd name="T44" fmla="*/ 2147483646 w 102"/>
              <a:gd name="T45" fmla="*/ 2147483646 h 113"/>
              <a:gd name="T46" fmla="*/ 2147483646 w 102"/>
              <a:gd name="T47" fmla="*/ 2147483646 h 113"/>
              <a:gd name="T48" fmla="*/ 2147483646 w 102"/>
              <a:gd name="T49" fmla="*/ 2147483646 h 113"/>
              <a:gd name="T50" fmla="*/ 2147483646 w 102"/>
              <a:gd name="T51" fmla="*/ 2147483646 h 113"/>
              <a:gd name="T52" fmla="*/ 2147483646 w 102"/>
              <a:gd name="T53" fmla="*/ 2147483646 h 113"/>
              <a:gd name="T54" fmla="*/ 2147483646 w 102"/>
              <a:gd name="T55" fmla="*/ 2147483646 h 113"/>
              <a:gd name="T56" fmla="*/ 2147483646 w 102"/>
              <a:gd name="T57" fmla="*/ 2147483646 h 113"/>
              <a:gd name="T58" fmla="*/ 2147483646 w 102"/>
              <a:gd name="T59" fmla="*/ 2147483646 h 113"/>
              <a:gd name="T60" fmla="*/ 2147483646 w 102"/>
              <a:gd name="T61" fmla="*/ 2147483646 h 113"/>
              <a:gd name="T62" fmla="*/ 2147483646 w 102"/>
              <a:gd name="T63" fmla="*/ 2147483646 h 113"/>
              <a:gd name="T64" fmla="*/ 2147483646 w 102"/>
              <a:gd name="T65" fmla="*/ 2147483646 h 113"/>
              <a:gd name="T66" fmla="*/ 2147483646 w 102"/>
              <a:gd name="T67" fmla="*/ 2147483646 h 113"/>
              <a:gd name="T68" fmla="*/ 2147483646 w 102"/>
              <a:gd name="T69" fmla="*/ 2147483646 h 113"/>
              <a:gd name="T70" fmla="*/ 2147483646 w 102"/>
              <a:gd name="T71" fmla="*/ 2147483646 h 113"/>
              <a:gd name="T72" fmla="*/ 2147483646 w 102"/>
              <a:gd name="T73" fmla="*/ 2147483646 h 113"/>
              <a:gd name="T74" fmla="*/ 2147483646 w 102"/>
              <a:gd name="T75" fmla="*/ 2147483646 h 113"/>
              <a:gd name="T76" fmla="*/ 2147483646 w 102"/>
              <a:gd name="T77" fmla="*/ 2147483646 h 113"/>
              <a:gd name="T78" fmla="*/ 2147483646 w 102"/>
              <a:gd name="T79" fmla="*/ 2147483646 h 113"/>
              <a:gd name="T80" fmla="*/ 2147483646 w 102"/>
              <a:gd name="T81" fmla="*/ 2147483646 h 113"/>
              <a:gd name="T82" fmla="*/ 2147483646 w 102"/>
              <a:gd name="T83" fmla="*/ 2147483646 h 113"/>
              <a:gd name="T84" fmla="*/ 2147483646 w 102"/>
              <a:gd name="T85" fmla="*/ 2147483646 h 113"/>
              <a:gd name="T86" fmla="*/ 2147483646 w 102"/>
              <a:gd name="T87" fmla="*/ 2147483646 h 113"/>
              <a:gd name="T88" fmla="*/ 2147483646 w 102"/>
              <a:gd name="T89" fmla="*/ 2147483646 h 113"/>
              <a:gd name="T90" fmla="*/ 2147483646 w 102"/>
              <a:gd name="T91" fmla="*/ 2147483646 h 113"/>
              <a:gd name="T92" fmla="*/ 2147483646 w 102"/>
              <a:gd name="T93" fmla="*/ 2147483646 h 1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02" h="113">
                <a:moveTo>
                  <a:pt x="53" y="0"/>
                </a:moveTo>
                <a:cubicBezTo>
                  <a:pt x="102" y="0"/>
                  <a:pt x="102" y="0"/>
                  <a:pt x="102" y="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48" y="34"/>
                  <a:pt x="48" y="34"/>
                  <a:pt x="48" y="34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0" y="55"/>
                </a:moveTo>
                <a:cubicBezTo>
                  <a:pt x="52" y="57"/>
                  <a:pt x="52" y="57"/>
                  <a:pt x="52" y="57"/>
                </a:cubicBezTo>
                <a:cubicBezTo>
                  <a:pt x="52" y="62"/>
                  <a:pt x="52" y="62"/>
                  <a:pt x="52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37" y="45"/>
                  <a:pt x="37" y="45"/>
                  <a:pt x="37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42"/>
                  <a:pt x="39" y="42"/>
                  <a:pt x="39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5"/>
                  <a:pt x="32" y="45"/>
                  <a:pt x="32" y="45"/>
                </a:cubicBezTo>
                <a:cubicBezTo>
                  <a:pt x="34" y="45"/>
                  <a:pt x="34" y="45"/>
                  <a:pt x="34" y="45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57"/>
                  <a:pt x="18" y="57"/>
                  <a:pt x="18" y="57"/>
                </a:cubicBezTo>
                <a:cubicBezTo>
                  <a:pt x="20" y="55"/>
                  <a:pt x="20" y="55"/>
                  <a:pt x="20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2" y="55"/>
                  <a:pt x="23" y="54"/>
                  <a:pt x="23" y="53"/>
                </a:cubicBezTo>
                <a:cubicBezTo>
                  <a:pt x="23" y="51"/>
                  <a:pt x="22" y="50"/>
                  <a:pt x="20" y="50"/>
                </a:cubicBezTo>
                <a:cubicBezTo>
                  <a:pt x="19" y="50"/>
                  <a:pt x="18" y="51"/>
                  <a:pt x="18" y="53"/>
                </a:cubicBezTo>
                <a:cubicBezTo>
                  <a:pt x="18" y="53"/>
                  <a:pt x="18" y="54"/>
                  <a:pt x="18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62"/>
                  <a:pt x="16" y="62"/>
                  <a:pt x="16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59"/>
                  <a:pt x="13" y="56"/>
                  <a:pt x="14" y="54"/>
                </a:cubicBezTo>
                <a:cubicBezTo>
                  <a:pt x="14" y="51"/>
                  <a:pt x="14" y="49"/>
                  <a:pt x="15" y="48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3"/>
                  <a:pt x="27" y="43"/>
                  <a:pt x="27" y="43"/>
                </a:cubicBezTo>
                <a:cubicBezTo>
                  <a:pt x="30" y="41"/>
                  <a:pt x="30" y="41"/>
                  <a:pt x="30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2" y="46"/>
                  <a:pt x="12" y="46"/>
                  <a:pt x="12" y="46"/>
                </a:cubicBezTo>
                <a:cubicBezTo>
                  <a:pt x="11" y="48"/>
                  <a:pt x="11" y="50"/>
                  <a:pt x="11" y="54"/>
                </a:cubicBezTo>
                <a:cubicBezTo>
                  <a:pt x="10" y="56"/>
                  <a:pt x="10" y="59"/>
                  <a:pt x="10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0" y="66"/>
                  <a:pt x="0" y="66"/>
                  <a:pt x="0" y="66"/>
                </a:cubicBezTo>
                <a:cubicBezTo>
                  <a:pt x="7" y="81"/>
                  <a:pt x="7" y="81"/>
                  <a:pt x="7" y="81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2"/>
                  <a:pt x="8" y="72"/>
                  <a:pt x="8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74"/>
                  <a:pt x="37" y="74"/>
                  <a:pt x="37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1" y="81"/>
                  <a:pt x="61" y="81"/>
                  <a:pt x="61" y="81"/>
                </a:cubicBezTo>
                <a:cubicBezTo>
                  <a:pt x="61" y="75"/>
                  <a:pt x="61" y="75"/>
                  <a:pt x="61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81"/>
                  <a:pt x="62" y="81"/>
                  <a:pt x="62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71" y="66"/>
                  <a:pt x="71" y="66"/>
                  <a:pt x="71" y="66"/>
                </a:cubicBezTo>
                <a:cubicBezTo>
                  <a:pt x="69" y="62"/>
                  <a:pt x="69" y="62"/>
                  <a:pt x="69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0"/>
                  <a:pt x="61" y="57"/>
                  <a:pt x="61" y="55"/>
                </a:cubicBezTo>
                <a:cubicBezTo>
                  <a:pt x="60" y="52"/>
                  <a:pt x="60" y="48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45" y="40"/>
                  <a:pt x="45" y="40"/>
                  <a:pt x="45" y="40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41"/>
                  <a:pt x="41" y="41"/>
                  <a:pt x="41" y="41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44" y="43"/>
                  <a:pt x="44" y="43"/>
                  <a:pt x="44" y="43"/>
                </a:cubicBezTo>
                <a:cubicBezTo>
                  <a:pt x="56" y="48"/>
                  <a:pt x="56" y="48"/>
                  <a:pt x="56" y="48"/>
                </a:cubicBezTo>
                <a:cubicBezTo>
                  <a:pt x="57" y="50"/>
                  <a:pt x="57" y="53"/>
                  <a:pt x="58" y="55"/>
                </a:cubicBezTo>
                <a:cubicBezTo>
                  <a:pt x="58" y="57"/>
                  <a:pt x="58" y="60"/>
                  <a:pt x="58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57"/>
                  <a:pt x="54" y="57"/>
                  <a:pt x="54" y="57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3"/>
                  <a:pt x="52" y="53"/>
                </a:cubicBezTo>
                <a:cubicBezTo>
                  <a:pt x="52" y="51"/>
                  <a:pt x="51" y="50"/>
                  <a:pt x="49" y="50"/>
                </a:cubicBezTo>
                <a:cubicBezTo>
                  <a:pt x="48" y="50"/>
                  <a:pt x="47" y="51"/>
                  <a:pt x="47" y="53"/>
                </a:cubicBezTo>
                <a:cubicBezTo>
                  <a:pt x="47" y="54"/>
                  <a:pt x="48" y="55"/>
                  <a:pt x="49" y="55"/>
                </a:cubicBezTo>
                <a:cubicBezTo>
                  <a:pt x="50" y="55"/>
                  <a:pt x="50" y="55"/>
                  <a:pt x="50" y="55"/>
                </a:cubicBezTo>
                <a:close/>
                <a:moveTo>
                  <a:pt x="26" y="28"/>
                </a:moveTo>
                <a:cubicBezTo>
                  <a:pt x="26" y="25"/>
                  <a:pt x="26" y="23"/>
                  <a:pt x="27" y="19"/>
                </a:cubicBezTo>
                <a:cubicBezTo>
                  <a:pt x="30" y="21"/>
                  <a:pt x="35" y="20"/>
                  <a:pt x="38" y="19"/>
                </a:cubicBezTo>
                <a:cubicBezTo>
                  <a:pt x="39" y="21"/>
                  <a:pt x="42" y="21"/>
                  <a:pt x="44" y="20"/>
                </a:cubicBezTo>
                <a:cubicBezTo>
                  <a:pt x="45" y="24"/>
                  <a:pt x="45" y="24"/>
                  <a:pt x="44" y="29"/>
                </a:cubicBezTo>
                <a:cubicBezTo>
                  <a:pt x="44" y="29"/>
                  <a:pt x="47" y="26"/>
                  <a:pt x="47" y="25"/>
                </a:cubicBezTo>
                <a:cubicBezTo>
                  <a:pt x="48" y="23"/>
                  <a:pt x="47" y="15"/>
                  <a:pt x="46" y="14"/>
                </a:cubicBezTo>
                <a:cubicBezTo>
                  <a:pt x="45" y="11"/>
                  <a:pt x="42" y="10"/>
                  <a:pt x="38" y="10"/>
                </a:cubicBezTo>
                <a:cubicBezTo>
                  <a:pt x="33" y="8"/>
                  <a:pt x="27" y="11"/>
                  <a:pt x="25" y="13"/>
                </a:cubicBezTo>
                <a:cubicBezTo>
                  <a:pt x="24" y="14"/>
                  <a:pt x="23" y="25"/>
                  <a:pt x="24" y="26"/>
                </a:cubicBezTo>
                <a:cubicBezTo>
                  <a:pt x="25" y="28"/>
                  <a:pt x="26" y="28"/>
                  <a:pt x="26" y="28"/>
                </a:cubicBezTo>
                <a:close/>
                <a:moveTo>
                  <a:pt x="59" y="6"/>
                </a:moveTo>
                <a:cubicBezTo>
                  <a:pt x="59" y="8"/>
                  <a:pt x="59" y="8"/>
                  <a:pt x="59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6"/>
                  <a:pt x="68" y="6"/>
                  <a:pt x="68" y="6"/>
                </a:cubicBezTo>
                <a:cubicBezTo>
                  <a:pt x="59" y="6"/>
                  <a:pt x="59" y="6"/>
                  <a:pt x="59" y="6"/>
                </a:cubicBezTo>
                <a:close/>
                <a:moveTo>
                  <a:pt x="98" y="20"/>
                </a:moveTo>
                <a:cubicBezTo>
                  <a:pt x="86" y="20"/>
                  <a:pt x="86" y="20"/>
                  <a:pt x="86" y="20"/>
                </a:cubicBezTo>
                <a:cubicBezTo>
                  <a:pt x="86" y="22"/>
                  <a:pt x="86" y="22"/>
                  <a:pt x="86" y="22"/>
                </a:cubicBezTo>
                <a:cubicBezTo>
                  <a:pt x="98" y="22"/>
                  <a:pt x="98" y="22"/>
                  <a:pt x="98" y="22"/>
                </a:cubicBezTo>
                <a:cubicBezTo>
                  <a:pt x="98" y="20"/>
                  <a:pt x="98" y="20"/>
                  <a:pt x="98" y="20"/>
                </a:cubicBezTo>
                <a:close/>
                <a:moveTo>
                  <a:pt x="83" y="20"/>
                </a:moveTo>
                <a:cubicBezTo>
                  <a:pt x="59" y="20"/>
                  <a:pt x="59" y="20"/>
                  <a:pt x="59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83" y="22"/>
                  <a:pt x="83" y="22"/>
                  <a:pt x="83" y="22"/>
                </a:cubicBezTo>
                <a:cubicBezTo>
                  <a:pt x="83" y="20"/>
                  <a:pt x="83" y="20"/>
                  <a:pt x="83" y="20"/>
                </a:cubicBezTo>
                <a:close/>
                <a:moveTo>
                  <a:pt x="76" y="13"/>
                </a:moveTo>
                <a:cubicBezTo>
                  <a:pt x="59" y="13"/>
                  <a:pt x="59" y="13"/>
                  <a:pt x="59" y="13"/>
                </a:cubicBezTo>
                <a:cubicBezTo>
                  <a:pt x="59" y="15"/>
                  <a:pt x="59" y="15"/>
                  <a:pt x="59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6" y="13"/>
                  <a:pt x="76" y="13"/>
                  <a:pt x="76" y="13"/>
                </a:cubicBezTo>
                <a:close/>
                <a:moveTo>
                  <a:pt x="85" y="13"/>
                </a:moveTo>
                <a:cubicBezTo>
                  <a:pt x="79" y="13"/>
                  <a:pt x="79" y="13"/>
                  <a:pt x="79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85" y="15"/>
                  <a:pt x="85" y="15"/>
                  <a:pt x="85" y="15"/>
                </a:cubicBezTo>
                <a:cubicBezTo>
                  <a:pt x="85" y="13"/>
                  <a:pt x="85" y="13"/>
                  <a:pt x="85" y="13"/>
                </a:cubicBezTo>
                <a:close/>
                <a:moveTo>
                  <a:pt x="98" y="13"/>
                </a:moveTo>
                <a:cubicBezTo>
                  <a:pt x="88" y="13"/>
                  <a:pt x="88" y="13"/>
                  <a:pt x="88" y="13"/>
                </a:cubicBezTo>
                <a:cubicBezTo>
                  <a:pt x="88" y="15"/>
                  <a:pt x="88" y="15"/>
                  <a:pt x="88" y="15"/>
                </a:cubicBezTo>
                <a:cubicBezTo>
                  <a:pt x="98" y="15"/>
                  <a:pt x="98" y="15"/>
                  <a:pt x="98" y="15"/>
                </a:cubicBezTo>
                <a:cubicBezTo>
                  <a:pt x="98" y="13"/>
                  <a:pt x="98" y="13"/>
                  <a:pt x="98" y="13"/>
                </a:cubicBezTo>
                <a:close/>
                <a:moveTo>
                  <a:pt x="80" y="6"/>
                </a:moveTo>
                <a:cubicBezTo>
                  <a:pt x="80" y="8"/>
                  <a:pt x="80" y="8"/>
                  <a:pt x="80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8" y="6"/>
                  <a:pt x="98" y="6"/>
                </a:cubicBezTo>
                <a:cubicBezTo>
                  <a:pt x="80" y="6"/>
                  <a:pt x="80" y="6"/>
                  <a:pt x="80" y="6"/>
                </a:cubicBezTo>
                <a:close/>
                <a:moveTo>
                  <a:pt x="71" y="6"/>
                </a:moveTo>
                <a:cubicBezTo>
                  <a:pt x="71" y="8"/>
                  <a:pt x="71" y="8"/>
                  <a:pt x="71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6"/>
                  <a:pt x="78" y="6"/>
                  <a:pt x="78" y="6"/>
                </a:cubicBezTo>
                <a:lnTo>
                  <a:pt x="71" y="6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9" name="Freeform 21"/>
          <p:cNvSpPr>
            <a:spLocks noEditPoints="1" noChangeArrowheads="1"/>
          </p:cNvSpPr>
          <p:nvPr/>
        </p:nvSpPr>
        <p:spPr bwMode="auto">
          <a:xfrm>
            <a:off x="3154363" y="2381250"/>
            <a:ext cx="538162" cy="344488"/>
          </a:xfrm>
          <a:custGeom>
            <a:avLst/>
            <a:gdLst>
              <a:gd name="T0" fmla="*/ 2147483646 w 113"/>
              <a:gd name="T1" fmla="*/ 2147483646 h 86"/>
              <a:gd name="T2" fmla="*/ 2147483646 w 113"/>
              <a:gd name="T3" fmla="*/ 2147483646 h 86"/>
              <a:gd name="T4" fmla="*/ 2147483646 w 113"/>
              <a:gd name="T5" fmla="*/ 2147483646 h 86"/>
              <a:gd name="T6" fmla="*/ 2147483646 w 113"/>
              <a:gd name="T7" fmla="*/ 2147483646 h 86"/>
              <a:gd name="T8" fmla="*/ 2147483646 w 113"/>
              <a:gd name="T9" fmla="*/ 2147483646 h 86"/>
              <a:gd name="T10" fmla="*/ 2147483646 w 113"/>
              <a:gd name="T11" fmla="*/ 2147483646 h 86"/>
              <a:gd name="T12" fmla="*/ 2147483646 w 113"/>
              <a:gd name="T13" fmla="*/ 2147483646 h 86"/>
              <a:gd name="T14" fmla="*/ 2147483646 w 113"/>
              <a:gd name="T15" fmla="*/ 2147483646 h 86"/>
              <a:gd name="T16" fmla="*/ 2147483646 w 113"/>
              <a:gd name="T17" fmla="*/ 2147483646 h 86"/>
              <a:gd name="T18" fmla="*/ 2147483646 w 113"/>
              <a:gd name="T19" fmla="*/ 2147483646 h 86"/>
              <a:gd name="T20" fmla="*/ 2147483646 w 113"/>
              <a:gd name="T21" fmla="*/ 2147483646 h 86"/>
              <a:gd name="T22" fmla="*/ 2147483646 w 113"/>
              <a:gd name="T23" fmla="*/ 2147483646 h 86"/>
              <a:gd name="T24" fmla="*/ 2147483646 w 113"/>
              <a:gd name="T25" fmla="*/ 2147483646 h 86"/>
              <a:gd name="T26" fmla="*/ 2147483646 w 113"/>
              <a:gd name="T27" fmla="*/ 2147483646 h 86"/>
              <a:gd name="T28" fmla="*/ 2147483646 w 113"/>
              <a:gd name="T29" fmla="*/ 2147483646 h 86"/>
              <a:gd name="T30" fmla="*/ 2147483646 w 113"/>
              <a:gd name="T31" fmla="*/ 2147483646 h 86"/>
              <a:gd name="T32" fmla="*/ 2147483646 w 113"/>
              <a:gd name="T33" fmla="*/ 2147483646 h 86"/>
              <a:gd name="T34" fmla="*/ 2147483646 w 113"/>
              <a:gd name="T35" fmla="*/ 2147483646 h 86"/>
              <a:gd name="T36" fmla="*/ 2147483646 w 113"/>
              <a:gd name="T37" fmla="*/ 2147483646 h 86"/>
              <a:gd name="T38" fmla="*/ 2147483646 w 113"/>
              <a:gd name="T39" fmla="*/ 2147483646 h 86"/>
              <a:gd name="T40" fmla="*/ 2147483646 w 113"/>
              <a:gd name="T41" fmla="*/ 2147483646 h 86"/>
              <a:gd name="T42" fmla="*/ 2147483646 w 113"/>
              <a:gd name="T43" fmla="*/ 2147483646 h 86"/>
              <a:gd name="T44" fmla="*/ 2147483646 w 113"/>
              <a:gd name="T45" fmla="*/ 2147483646 h 86"/>
              <a:gd name="T46" fmla="*/ 2147483646 w 113"/>
              <a:gd name="T47" fmla="*/ 2147483646 h 86"/>
              <a:gd name="T48" fmla="*/ 2147483646 w 113"/>
              <a:gd name="T49" fmla="*/ 2147483646 h 86"/>
              <a:gd name="T50" fmla="*/ 0 w 113"/>
              <a:gd name="T51" fmla="*/ 2147483646 h 86"/>
              <a:gd name="T52" fmla="*/ 2147483646 w 113"/>
              <a:gd name="T53" fmla="*/ 2147483646 h 86"/>
              <a:gd name="T54" fmla="*/ 2147483646 w 113"/>
              <a:gd name="T55" fmla="*/ 2147483646 h 86"/>
              <a:gd name="T56" fmla="*/ 2147483646 w 113"/>
              <a:gd name="T57" fmla="*/ 2147483646 h 86"/>
              <a:gd name="T58" fmla="*/ 2147483646 w 113"/>
              <a:gd name="T59" fmla="*/ 2147483646 h 86"/>
              <a:gd name="T60" fmla="*/ 2147483646 w 113"/>
              <a:gd name="T61" fmla="*/ 2147483646 h 86"/>
              <a:gd name="T62" fmla="*/ 2147483646 w 113"/>
              <a:gd name="T63" fmla="*/ 2147483646 h 86"/>
              <a:gd name="T64" fmla="*/ 2147483646 w 113"/>
              <a:gd name="T65" fmla="*/ 2147483646 h 86"/>
              <a:gd name="T66" fmla="*/ 2147483646 w 113"/>
              <a:gd name="T67" fmla="*/ 2147483646 h 86"/>
              <a:gd name="T68" fmla="*/ 2147483646 w 113"/>
              <a:gd name="T69" fmla="*/ 2147483646 h 86"/>
              <a:gd name="T70" fmla="*/ 2147483646 w 113"/>
              <a:gd name="T71" fmla="*/ 2147483646 h 86"/>
              <a:gd name="T72" fmla="*/ 2147483646 w 113"/>
              <a:gd name="T73" fmla="*/ 2147483646 h 86"/>
              <a:gd name="T74" fmla="*/ 2147483646 w 113"/>
              <a:gd name="T75" fmla="*/ 2147483646 h 86"/>
              <a:gd name="T76" fmla="*/ 2147483646 w 113"/>
              <a:gd name="T77" fmla="*/ 2147483646 h 86"/>
              <a:gd name="T78" fmla="*/ 2147483646 w 113"/>
              <a:gd name="T79" fmla="*/ 2147483646 h 86"/>
              <a:gd name="T80" fmla="*/ 2147483646 w 113"/>
              <a:gd name="T81" fmla="*/ 2147483646 h 86"/>
              <a:gd name="T82" fmla="*/ 2147483646 w 113"/>
              <a:gd name="T83" fmla="*/ 2147483646 h 86"/>
              <a:gd name="T84" fmla="*/ 2147483646 w 113"/>
              <a:gd name="T85" fmla="*/ 2147483646 h 86"/>
              <a:gd name="T86" fmla="*/ 2147483646 w 113"/>
              <a:gd name="T87" fmla="*/ 2147483646 h 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0" name="Freeform 27"/>
          <p:cNvSpPr>
            <a:spLocks noEditPoints="1" noChangeArrowheads="1"/>
          </p:cNvSpPr>
          <p:nvPr/>
        </p:nvSpPr>
        <p:spPr bwMode="auto">
          <a:xfrm>
            <a:off x="4232275" y="2332038"/>
            <a:ext cx="514350" cy="444500"/>
          </a:xfrm>
          <a:custGeom>
            <a:avLst/>
            <a:gdLst>
              <a:gd name="T0" fmla="*/ 2147483646 w 112"/>
              <a:gd name="T1" fmla="*/ 2147483646 h 115"/>
              <a:gd name="T2" fmla="*/ 2147483646 w 112"/>
              <a:gd name="T3" fmla="*/ 2147483646 h 115"/>
              <a:gd name="T4" fmla="*/ 2147483646 w 112"/>
              <a:gd name="T5" fmla="*/ 2147483646 h 115"/>
              <a:gd name="T6" fmla="*/ 2147483646 w 112"/>
              <a:gd name="T7" fmla="*/ 2147483646 h 115"/>
              <a:gd name="T8" fmla="*/ 2147483646 w 112"/>
              <a:gd name="T9" fmla="*/ 2147483646 h 115"/>
              <a:gd name="T10" fmla="*/ 2147483646 w 112"/>
              <a:gd name="T11" fmla="*/ 2147483646 h 115"/>
              <a:gd name="T12" fmla="*/ 2147483646 w 112"/>
              <a:gd name="T13" fmla="*/ 2147483646 h 115"/>
              <a:gd name="T14" fmla="*/ 2147483646 w 112"/>
              <a:gd name="T15" fmla="*/ 2147483646 h 115"/>
              <a:gd name="T16" fmla="*/ 2147483646 w 112"/>
              <a:gd name="T17" fmla="*/ 2147483646 h 115"/>
              <a:gd name="T18" fmla="*/ 2147483646 w 112"/>
              <a:gd name="T19" fmla="*/ 2147483646 h 115"/>
              <a:gd name="T20" fmla="*/ 2147483646 w 112"/>
              <a:gd name="T21" fmla="*/ 2147483646 h 115"/>
              <a:gd name="T22" fmla="*/ 2147483646 w 112"/>
              <a:gd name="T23" fmla="*/ 2147483646 h 115"/>
              <a:gd name="T24" fmla="*/ 2147483646 w 112"/>
              <a:gd name="T25" fmla="*/ 2147483646 h 115"/>
              <a:gd name="T26" fmla="*/ 2147483646 w 112"/>
              <a:gd name="T27" fmla="*/ 2147483646 h 115"/>
              <a:gd name="T28" fmla="*/ 2147483646 w 112"/>
              <a:gd name="T29" fmla="*/ 2147483646 h 115"/>
              <a:gd name="T30" fmla="*/ 2147483646 w 112"/>
              <a:gd name="T31" fmla="*/ 2147483646 h 115"/>
              <a:gd name="T32" fmla="*/ 2147483646 w 112"/>
              <a:gd name="T33" fmla="*/ 2147483646 h 115"/>
              <a:gd name="T34" fmla="*/ 2147483646 w 112"/>
              <a:gd name="T35" fmla="*/ 2147483646 h 115"/>
              <a:gd name="T36" fmla="*/ 2147483646 w 112"/>
              <a:gd name="T37" fmla="*/ 2147483646 h 115"/>
              <a:gd name="T38" fmla="*/ 2147483646 w 112"/>
              <a:gd name="T39" fmla="*/ 2147483646 h 115"/>
              <a:gd name="T40" fmla="*/ 2147483646 w 112"/>
              <a:gd name="T41" fmla="*/ 2147483646 h 115"/>
              <a:gd name="T42" fmla="*/ 2147483646 w 112"/>
              <a:gd name="T43" fmla="*/ 2147483646 h 115"/>
              <a:gd name="T44" fmla="*/ 2147483646 w 112"/>
              <a:gd name="T45" fmla="*/ 2147483646 h 115"/>
              <a:gd name="T46" fmla="*/ 2147483646 w 112"/>
              <a:gd name="T47" fmla="*/ 2147483646 h 115"/>
              <a:gd name="T48" fmla="*/ 2147483646 w 112"/>
              <a:gd name="T49" fmla="*/ 2147483646 h 115"/>
              <a:gd name="T50" fmla="*/ 2147483646 w 112"/>
              <a:gd name="T51" fmla="*/ 2147483646 h 115"/>
              <a:gd name="T52" fmla="*/ 2147483646 w 112"/>
              <a:gd name="T53" fmla="*/ 2147483646 h 115"/>
              <a:gd name="T54" fmla="*/ 2147483646 w 112"/>
              <a:gd name="T55" fmla="*/ 2147483646 h 115"/>
              <a:gd name="T56" fmla="*/ 2147483646 w 112"/>
              <a:gd name="T57" fmla="*/ 2147483646 h 115"/>
              <a:gd name="T58" fmla="*/ 2147483646 w 112"/>
              <a:gd name="T59" fmla="*/ 2147483646 h 115"/>
              <a:gd name="T60" fmla="*/ 2147483646 w 112"/>
              <a:gd name="T61" fmla="*/ 2147483646 h 115"/>
              <a:gd name="T62" fmla="*/ 2147483646 w 112"/>
              <a:gd name="T63" fmla="*/ 2147483646 h 115"/>
              <a:gd name="T64" fmla="*/ 2147483646 w 112"/>
              <a:gd name="T65" fmla="*/ 2147483646 h 115"/>
              <a:gd name="T66" fmla="*/ 2147483646 w 112"/>
              <a:gd name="T67" fmla="*/ 2147483646 h 115"/>
              <a:gd name="T68" fmla="*/ 2147483646 w 112"/>
              <a:gd name="T69" fmla="*/ 2147483646 h 115"/>
              <a:gd name="T70" fmla="*/ 2147483646 w 112"/>
              <a:gd name="T71" fmla="*/ 2147483646 h 115"/>
              <a:gd name="T72" fmla="*/ 2147483646 w 112"/>
              <a:gd name="T73" fmla="*/ 2147483646 h 115"/>
              <a:gd name="T74" fmla="*/ 2147483646 w 112"/>
              <a:gd name="T75" fmla="*/ 2147483646 h 115"/>
              <a:gd name="T76" fmla="*/ 2147483646 w 112"/>
              <a:gd name="T77" fmla="*/ 2147483646 h 115"/>
              <a:gd name="T78" fmla="*/ 2147483646 w 112"/>
              <a:gd name="T79" fmla="*/ 2147483646 h 115"/>
              <a:gd name="T80" fmla="*/ 2147483646 w 112"/>
              <a:gd name="T81" fmla="*/ 2147483646 h 115"/>
              <a:gd name="T82" fmla="*/ 2147483646 w 112"/>
              <a:gd name="T83" fmla="*/ 2147483646 h 115"/>
              <a:gd name="T84" fmla="*/ 2147483646 w 112"/>
              <a:gd name="T85" fmla="*/ 2147483646 h 115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12" h="115">
                <a:moveTo>
                  <a:pt x="6" y="88"/>
                </a:moveTo>
                <a:cubicBezTo>
                  <a:pt x="10" y="115"/>
                  <a:pt x="10" y="115"/>
                  <a:pt x="10" y="115"/>
                </a:cubicBezTo>
                <a:cubicBezTo>
                  <a:pt x="43" y="115"/>
                  <a:pt x="43" y="115"/>
                  <a:pt x="43" y="115"/>
                </a:cubicBezTo>
                <a:cubicBezTo>
                  <a:pt x="47" y="88"/>
                  <a:pt x="47" y="88"/>
                  <a:pt x="47" y="88"/>
                </a:cubicBezTo>
                <a:cubicBezTo>
                  <a:pt x="52" y="88"/>
                  <a:pt x="52" y="88"/>
                  <a:pt x="52" y="88"/>
                </a:cubicBezTo>
                <a:cubicBezTo>
                  <a:pt x="52" y="81"/>
                  <a:pt x="52" y="81"/>
                  <a:pt x="52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79"/>
                  <a:pt x="29" y="78"/>
                  <a:pt x="29" y="76"/>
                </a:cubicBezTo>
                <a:cubicBezTo>
                  <a:pt x="37" y="78"/>
                  <a:pt x="43" y="69"/>
                  <a:pt x="47" y="63"/>
                </a:cubicBezTo>
                <a:cubicBezTo>
                  <a:pt x="41" y="63"/>
                  <a:pt x="32" y="65"/>
                  <a:pt x="28" y="70"/>
                </a:cubicBezTo>
                <a:cubicBezTo>
                  <a:pt x="27" y="69"/>
                  <a:pt x="27" y="68"/>
                  <a:pt x="28" y="67"/>
                </a:cubicBezTo>
                <a:cubicBezTo>
                  <a:pt x="28" y="62"/>
                  <a:pt x="30" y="57"/>
                  <a:pt x="33" y="53"/>
                </a:cubicBezTo>
                <a:cubicBezTo>
                  <a:pt x="35" y="53"/>
                  <a:pt x="37" y="53"/>
                  <a:pt x="38" y="53"/>
                </a:cubicBezTo>
                <a:cubicBezTo>
                  <a:pt x="46" y="53"/>
                  <a:pt x="52" y="50"/>
                  <a:pt x="56" y="44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1"/>
                  <a:pt x="62" y="37"/>
                  <a:pt x="64" y="33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20"/>
                  <a:pt x="49" y="12"/>
                  <a:pt x="38" y="12"/>
                </a:cubicBezTo>
                <a:cubicBezTo>
                  <a:pt x="27" y="12"/>
                  <a:pt x="18" y="21"/>
                  <a:pt x="18" y="32"/>
                </a:cubicBezTo>
                <a:cubicBezTo>
                  <a:pt x="18" y="40"/>
                  <a:pt x="21" y="46"/>
                  <a:pt x="27" y="50"/>
                </a:cubicBezTo>
                <a:cubicBezTo>
                  <a:pt x="24" y="54"/>
                  <a:pt x="23" y="58"/>
                  <a:pt x="22" y="63"/>
                </a:cubicBezTo>
                <a:cubicBezTo>
                  <a:pt x="18" y="57"/>
                  <a:pt x="8" y="54"/>
                  <a:pt x="2" y="54"/>
                </a:cubicBezTo>
                <a:cubicBezTo>
                  <a:pt x="5" y="61"/>
                  <a:pt x="13" y="70"/>
                  <a:pt x="21" y="68"/>
                </a:cubicBezTo>
                <a:cubicBezTo>
                  <a:pt x="21" y="72"/>
                  <a:pt x="22" y="77"/>
                  <a:pt x="23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8"/>
                  <a:pt x="0" y="88"/>
                  <a:pt x="0" y="88"/>
                </a:cubicBezTo>
                <a:cubicBezTo>
                  <a:pt x="6" y="88"/>
                  <a:pt x="6" y="88"/>
                  <a:pt x="6" y="88"/>
                </a:cubicBezTo>
                <a:close/>
                <a:moveTo>
                  <a:pt x="97" y="18"/>
                </a:moveTo>
                <a:cubicBezTo>
                  <a:pt x="88" y="34"/>
                  <a:pt x="88" y="34"/>
                  <a:pt x="88" y="34"/>
                </a:cubicBezTo>
                <a:cubicBezTo>
                  <a:pt x="83" y="17"/>
                  <a:pt x="83" y="17"/>
                  <a:pt x="83" y="17"/>
                </a:cubicBezTo>
                <a:cubicBezTo>
                  <a:pt x="79" y="0"/>
                  <a:pt x="79" y="0"/>
                  <a:pt x="79" y="0"/>
                </a:cubicBezTo>
                <a:cubicBezTo>
                  <a:pt x="94" y="8"/>
                  <a:pt x="94" y="8"/>
                  <a:pt x="94" y="8"/>
                </a:cubicBezTo>
                <a:cubicBezTo>
                  <a:pt x="112" y="2"/>
                  <a:pt x="112" y="2"/>
                  <a:pt x="112" y="2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97" y="18"/>
                  <a:pt x="97" y="18"/>
                  <a:pt x="97" y="18"/>
                </a:cubicBezTo>
                <a:close/>
                <a:moveTo>
                  <a:pt x="74" y="41"/>
                </a:moveTo>
                <a:cubicBezTo>
                  <a:pt x="75" y="38"/>
                  <a:pt x="78" y="35"/>
                  <a:pt x="82" y="34"/>
                </a:cubicBezTo>
                <a:cubicBezTo>
                  <a:pt x="79" y="28"/>
                  <a:pt x="79" y="28"/>
                  <a:pt x="79" y="28"/>
                </a:cubicBezTo>
                <a:cubicBezTo>
                  <a:pt x="74" y="30"/>
                  <a:pt x="70" y="33"/>
                  <a:pt x="68" y="38"/>
                </a:cubicBezTo>
                <a:cubicBezTo>
                  <a:pt x="74" y="41"/>
                  <a:pt x="74" y="41"/>
                  <a:pt x="74" y="41"/>
                </a:cubicBezTo>
                <a:close/>
                <a:moveTo>
                  <a:pt x="71" y="55"/>
                </a:moveTo>
                <a:cubicBezTo>
                  <a:pt x="64" y="54"/>
                  <a:pt x="64" y="54"/>
                  <a:pt x="64" y="54"/>
                </a:cubicBezTo>
                <a:cubicBezTo>
                  <a:pt x="64" y="51"/>
                  <a:pt x="65" y="48"/>
                  <a:pt x="65" y="45"/>
                </a:cubicBezTo>
                <a:cubicBezTo>
                  <a:pt x="72" y="47"/>
                  <a:pt x="72" y="47"/>
                  <a:pt x="72" y="47"/>
                </a:cubicBezTo>
                <a:cubicBezTo>
                  <a:pt x="71" y="50"/>
                  <a:pt x="71" y="52"/>
                  <a:pt x="71" y="55"/>
                </a:cubicBezTo>
                <a:close/>
                <a:moveTo>
                  <a:pt x="64" y="16"/>
                </a:moveTo>
                <a:cubicBezTo>
                  <a:pt x="60" y="11"/>
                  <a:pt x="60" y="11"/>
                  <a:pt x="60" y="11"/>
                </a:cubicBezTo>
                <a:cubicBezTo>
                  <a:pt x="64" y="8"/>
                  <a:pt x="68" y="5"/>
                  <a:pt x="73" y="4"/>
                </a:cubicBezTo>
                <a:cubicBezTo>
                  <a:pt x="75" y="10"/>
                  <a:pt x="75" y="10"/>
                  <a:pt x="75" y="10"/>
                </a:cubicBezTo>
                <a:cubicBezTo>
                  <a:pt x="71" y="11"/>
                  <a:pt x="67" y="14"/>
                  <a:pt x="64" y="16"/>
                </a:cubicBezTo>
                <a:close/>
                <a:moveTo>
                  <a:pt x="68" y="29"/>
                </a:moveTo>
                <a:cubicBezTo>
                  <a:pt x="64" y="24"/>
                  <a:pt x="64" y="24"/>
                  <a:pt x="64" y="24"/>
                </a:cubicBezTo>
                <a:cubicBezTo>
                  <a:pt x="67" y="20"/>
                  <a:pt x="72" y="18"/>
                  <a:pt x="76" y="16"/>
                </a:cubicBezTo>
                <a:cubicBezTo>
                  <a:pt x="78" y="22"/>
                  <a:pt x="78" y="22"/>
                  <a:pt x="78" y="22"/>
                </a:cubicBezTo>
                <a:cubicBezTo>
                  <a:pt x="75" y="24"/>
                  <a:pt x="71" y="26"/>
                  <a:pt x="68" y="29"/>
                </a:cubicBezTo>
                <a:close/>
                <a:moveTo>
                  <a:pt x="59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lose/>
                <a:moveTo>
                  <a:pt x="47" y="26"/>
                </a:moveTo>
                <a:cubicBezTo>
                  <a:pt x="41" y="27"/>
                  <a:pt x="41" y="27"/>
                  <a:pt x="41" y="27"/>
                </a:cubicBezTo>
                <a:cubicBezTo>
                  <a:pt x="41" y="26"/>
                  <a:pt x="41" y="26"/>
                  <a:pt x="41" y="26"/>
                </a:cubicBezTo>
                <a:cubicBezTo>
                  <a:pt x="40" y="25"/>
                  <a:pt x="37" y="24"/>
                  <a:pt x="36" y="26"/>
                </a:cubicBezTo>
                <a:cubicBezTo>
                  <a:pt x="36" y="26"/>
                  <a:pt x="36" y="26"/>
                  <a:pt x="36" y="27"/>
                </a:cubicBezTo>
                <a:cubicBezTo>
                  <a:pt x="36" y="27"/>
                  <a:pt x="36" y="27"/>
                  <a:pt x="36" y="28"/>
                </a:cubicBezTo>
                <a:cubicBezTo>
                  <a:pt x="36" y="28"/>
                  <a:pt x="37" y="28"/>
                  <a:pt x="37" y="28"/>
                </a:cubicBezTo>
                <a:cubicBezTo>
                  <a:pt x="39" y="29"/>
                  <a:pt x="39" y="29"/>
                  <a:pt x="39" y="29"/>
                </a:cubicBezTo>
                <a:cubicBezTo>
                  <a:pt x="42" y="30"/>
                  <a:pt x="44" y="31"/>
                  <a:pt x="45" y="32"/>
                </a:cubicBezTo>
                <a:cubicBezTo>
                  <a:pt x="47" y="33"/>
                  <a:pt x="47" y="34"/>
                  <a:pt x="47" y="36"/>
                </a:cubicBezTo>
                <a:cubicBezTo>
                  <a:pt x="47" y="37"/>
                  <a:pt x="47" y="38"/>
                  <a:pt x="47" y="39"/>
                </a:cubicBezTo>
                <a:cubicBezTo>
                  <a:pt x="46" y="40"/>
                  <a:pt x="46" y="41"/>
                  <a:pt x="45" y="41"/>
                </a:cubicBezTo>
                <a:cubicBezTo>
                  <a:pt x="44" y="42"/>
                  <a:pt x="43" y="42"/>
                  <a:pt x="42" y="42"/>
                </a:cubicBezTo>
                <a:cubicBezTo>
                  <a:pt x="42" y="43"/>
                  <a:pt x="41" y="43"/>
                  <a:pt x="39" y="43"/>
                </a:cubicBezTo>
                <a:cubicBezTo>
                  <a:pt x="39" y="46"/>
                  <a:pt x="39" y="46"/>
                  <a:pt x="39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3"/>
                  <a:pt x="37" y="43"/>
                  <a:pt x="37" y="43"/>
                </a:cubicBezTo>
                <a:cubicBezTo>
                  <a:pt x="36" y="43"/>
                  <a:pt x="35" y="42"/>
                  <a:pt x="34" y="42"/>
                </a:cubicBezTo>
                <a:cubicBezTo>
                  <a:pt x="33" y="42"/>
                  <a:pt x="32" y="41"/>
                  <a:pt x="32" y="41"/>
                </a:cubicBezTo>
                <a:cubicBezTo>
                  <a:pt x="31" y="40"/>
                  <a:pt x="30" y="40"/>
                  <a:pt x="30" y="39"/>
                </a:cubicBezTo>
                <a:cubicBezTo>
                  <a:pt x="30" y="38"/>
                  <a:pt x="30" y="37"/>
                  <a:pt x="29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7"/>
                  <a:pt x="36" y="37"/>
                  <a:pt x="36" y="38"/>
                </a:cubicBezTo>
                <a:cubicBezTo>
                  <a:pt x="37" y="39"/>
                  <a:pt x="40" y="40"/>
                  <a:pt x="41" y="38"/>
                </a:cubicBezTo>
                <a:cubicBezTo>
                  <a:pt x="42" y="38"/>
                  <a:pt x="42" y="37"/>
                  <a:pt x="42" y="37"/>
                </a:cubicBezTo>
                <a:cubicBezTo>
                  <a:pt x="42" y="36"/>
                  <a:pt x="42" y="36"/>
                  <a:pt x="41" y="35"/>
                </a:cubicBezTo>
                <a:cubicBezTo>
                  <a:pt x="41" y="35"/>
                  <a:pt x="40" y="35"/>
                  <a:pt x="39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2" y="32"/>
                  <a:pt x="32" y="31"/>
                  <a:pt x="31" y="30"/>
                </a:cubicBezTo>
                <a:cubicBezTo>
                  <a:pt x="30" y="30"/>
                  <a:pt x="30" y="29"/>
                  <a:pt x="30" y="27"/>
                </a:cubicBezTo>
                <a:cubicBezTo>
                  <a:pt x="30" y="26"/>
                  <a:pt x="31" y="24"/>
                  <a:pt x="32" y="23"/>
                </a:cubicBezTo>
                <a:cubicBezTo>
                  <a:pt x="33" y="22"/>
                  <a:pt x="35" y="21"/>
                  <a:pt x="37" y="21"/>
                </a:cubicBezTo>
                <a:cubicBezTo>
                  <a:pt x="37" y="20"/>
                  <a:pt x="37" y="20"/>
                  <a:pt x="37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1"/>
                  <a:pt x="39" y="21"/>
                  <a:pt x="39" y="21"/>
                </a:cubicBezTo>
                <a:cubicBezTo>
                  <a:pt x="42" y="21"/>
                  <a:pt x="43" y="22"/>
                  <a:pt x="44" y="23"/>
                </a:cubicBezTo>
                <a:cubicBezTo>
                  <a:pt x="46" y="23"/>
                  <a:pt x="46" y="25"/>
                  <a:pt x="47" y="26"/>
                </a:cubicBezTo>
                <a:close/>
                <a:moveTo>
                  <a:pt x="38" y="18"/>
                </a:moveTo>
                <a:cubicBezTo>
                  <a:pt x="47" y="18"/>
                  <a:pt x="53" y="24"/>
                  <a:pt x="53" y="32"/>
                </a:cubicBezTo>
                <a:cubicBezTo>
                  <a:pt x="53" y="41"/>
                  <a:pt x="47" y="47"/>
                  <a:pt x="38" y="47"/>
                </a:cubicBezTo>
                <a:cubicBezTo>
                  <a:pt x="30" y="47"/>
                  <a:pt x="24" y="41"/>
                  <a:pt x="24" y="32"/>
                </a:cubicBezTo>
                <a:cubicBezTo>
                  <a:pt x="24" y="24"/>
                  <a:pt x="30" y="18"/>
                  <a:pt x="38" y="18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1" name="Freeform 15"/>
          <p:cNvSpPr>
            <a:spLocks noEditPoints="1" noChangeArrowheads="1"/>
          </p:cNvSpPr>
          <p:nvPr/>
        </p:nvSpPr>
        <p:spPr bwMode="auto">
          <a:xfrm>
            <a:off x="7597775" y="2116138"/>
            <a:ext cx="604838" cy="754062"/>
          </a:xfrm>
          <a:custGeom>
            <a:avLst/>
            <a:gdLst>
              <a:gd name="T0" fmla="*/ 2147483646 w 85"/>
              <a:gd name="T1" fmla="*/ 2147483646 h 106"/>
              <a:gd name="T2" fmla="*/ 2147483646 w 85"/>
              <a:gd name="T3" fmla="*/ 2147483646 h 106"/>
              <a:gd name="T4" fmla="*/ 2147483646 w 85"/>
              <a:gd name="T5" fmla="*/ 2147483646 h 106"/>
              <a:gd name="T6" fmla="*/ 2147483646 w 85"/>
              <a:gd name="T7" fmla="*/ 2147483646 h 106"/>
              <a:gd name="T8" fmla="*/ 0 w 85"/>
              <a:gd name="T9" fmla="*/ 2147483646 h 106"/>
              <a:gd name="T10" fmla="*/ 2147483646 w 85"/>
              <a:gd name="T11" fmla="*/ 2147483646 h 106"/>
              <a:gd name="T12" fmla="*/ 2147483646 w 85"/>
              <a:gd name="T13" fmla="*/ 2147483646 h 106"/>
              <a:gd name="T14" fmla="*/ 2147483646 w 85"/>
              <a:gd name="T15" fmla="*/ 2147483646 h 106"/>
              <a:gd name="T16" fmla="*/ 2147483646 w 85"/>
              <a:gd name="T17" fmla="*/ 2147483646 h 106"/>
              <a:gd name="T18" fmla="*/ 2147483646 w 85"/>
              <a:gd name="T19" fmla="*/ 2147483646 h 106"/>
              <a:gd name="T20" fmla="*/ 2147483646 w 85"/>
              <a:gd name="T21" fmla="*/ 2147483646 h 106"/>
              <a:gd name="T22" fmla="*/ 2147483646 w 85"/>
              <a:gd name="T23" fmla="*/ 2147483646 h 106"/>
              <a:gd name="T24" fmla="*/ 2147483646 w 85"/>
              <a:gd name="T25" fmla="*/ 2147483646 h 106"/>
              <a:gd name="T26" fmla="*/ 2147483646 w 85"/>
              <a:gd name="T27" fmla="*/ 2147483646 h 106"/>
              <a:gd name="T28" fmla="*/ 2147483646 w 85"/>
              <a:gd name="T29" fmla="*/ 2147483646 h 106"/>
              <a:gd name="T30" fmla="*/ 2147483646 w 85"/>
              <a:gd name="T31" fmla="*/ 2147483646 h 106"/>
              <a:gd name="T32" fmla="*/ 2147483646 w 85"/>
              <a:gd name="T33" fmla="*/ 2147483646 h 106"/>
              <a:gd name="T34" fmla="*/ 2147483646 w 85"/>
              <a:gd name="T35" fmla="*/ 2147483646 h 106"/>
              <a:gd name="T36" fmla="*/ 2147483646 w 85"/>
              <a:gd name="T37" fmla="*/ 2147483646 h 106"/>
              <a:gd name="T38" fmla="*/ 2147483646 w 85"/>
              <a:gd name="T39" fmla="*/ 2147483646 h 106"/>
              <a:gd name="T40" fmla="*/ 2147483646 w 85"/>
              <a:gd name="T41" fmla="*/ 2147483646 h 106"/>
              <a:gd name="T42" fmla="*/ 2147483646 w 85"/>
              <a:gd name="T43" fmla="*/ 2147483646 h 106"/>
              <a:gd name="T44" fmla="*/ 2147483646 w 85"/>
              <a:gd name="T45" fmla="*/ 2147483646 h 106"/>
              <a:gd name="T46" fmla="*/ 2147483646 w 85"/>
              <a:gd name="T47" fmla="*/ 2147483646 h 106"/>
              <a:gd name="T48" fmla="*/ 2147483646 w 85"/>
              <a:gd name="T49" fmla="*/ 2147483646 h 106"/>
              <a:gd name="T50" fmla="*/ 2147483646 w 85"/>
              <a:gd name="T51" fmla="*/ 2147483646 h 106"/>
              <a:gd name="T52" fmla="*/ 2147483646 w 85"/>
              <a:gd name="T53" fmla="*/ 2147483646 h 106"/>
              <a:gd name="T54" fmla="*/ 2147483646 w 85"/>
              <a:gd name="T55" fmla="*/ 2147483646 h 106"/>
              <a:gd name="T56" fmla="*/ 2147483646 w 85"/>
              <a:gd name="T57" fmla="*/ 2147483646 h 106"/>
              <a:gd name="T58" fmla="*/ 2147483646 w 85"/>
              <a:gd name="T59" fmla="*/ 2147483646 h 106"/>
              <a:gd name="T60" fmla="*/ 2147483646 w 85"/>
              <a:gd name="T61" fmla="*/ 2147483646 h 106"/>
              <a:gd name="T62" fmla="*/ 2147483646 w 85"/>
              <a:gd name="T63" fmla="*/ 2147483646 h 106"/>
              <a:gd name="T64" fmla="*/ 2147483646 w 85"/>
              <a:gd name="T65" fmla="*/ 2147483646 h 106"/>
              <a:gd name="T66" fmla="*/ 2147483646 w 85"/>
              <a:gd name="T67" fmla="*/ 2147483646 h 106"/>
              <a:gd name="T68" fmla="*/ 2147483646 w 85"/>
              <a:gd name="T69" fmla="*/ 2147483646 h 10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85" h="106">
                <a:moveTo>
                  <a:pt x="44" y="54"/>
                </a:moveTo>
                <a:cubicBezTo>
                  <a:pt x="41" y="56"/>
                  <a:pt x="38" y="59"/>
                  <a:pt x="36" y="62"/>
                </a:cubicBezTo>
                <a:cubicBezTo>
                  <a:pt x="36" y="77"/>
                  <a:pt x="35" y="91"/>
                  <a:pt x="36" y="105"/>
                </a:cubicBezTo>
                <a:cubicBezTo>
                  <a:pt x="32" y="105"/>
                  <a:pt x="30" y="105"/>
                  <a:pt x="27" y="105"/>
                </a:cubicBezTo>
                <a:cubicBezTo>
                  <a:pt x="26" y="93"/>
                  <a:pt x="24" y="81"/>
                  <a:pt x="23" y="69"/>
                </a:cubicBezTo>
                <a:cubicBezTo>
                  <a:pt x="22" y="69"/>
                  <a:pt x="23" y="69"/>
                  <a:pt x="21" y="69"/>
                </a:cubicBezTo>
                <a:cubicBezTo>
                  <a:pt x="20" y="81"/>
                  <a:pt x="18" y="93"/>
                  <a:pt x="17" y="105"/>
                </a:cubicBezTo>
                <a:cubicBezTo>
                  <a:pt x="13" y="105"/>
                  <a:pt x="12" y="105"/>
                  <a:pt x="8" y="105"/>
                </a:cubicBezTo>
                <a:cubicBezTo>
                  <a:pt x="9" y="91"/>
                  <a:pt x="7" y="77"/>
                  <a:pt x="8" y="62"/>
                </a:cubicBezTo>
                <a:cubicBezTo>
                  <a:pt x="5" y="60"/>
                  <a:pt x="3" y="58"/>
                  <a:pt x="0" y="56"/>
                </a:cubicBezTo>
                <a:cubicBezTo>
                  <a:pt x="1" y="46"/>
                  <a:pt x="3" y="36"/>
                  <a:pt x="6" y="26"/>
                </a:cubicBezTo>
                <a:cubicBezTo>
                  <a:pt x="8" y="26"/>
                  <a:pt x="11" y="26"/>
                  <a:pt x="13" y="26"/>
                </a:cubicBezTo>
                <a:cubicBezTo>
                  <a:pt x="19" y="36"/>
                  <a:pt x="19" y="36"/>
                  <a:pt x="19" y="36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5"/>
                  <a:pt x="20" y="25"/>
                  <a:pt x="20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5" y="36"/>
                  <a:pt x="25" y="36"/>
                  <a:pt x="25" y="3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6"/>
                  <a:pt x="34" y="26"/>
                  <a:pt x="36" y="26"/>
                </a:cubicBezTo>
                <a:cubicBezTo>
                  <a:pt x="40" y="35"/>
                  <a:pt x="42" y="44"/>
                  <a:pt x="44" y="54"/>
                </a:cubicBezTo>
                <a:close/>
                <a:moveTo>
                  <a:pt x="55" y="21"/>
                </a:moveTo>
                <a:cubicBezTo>
                  <a:pt x="55" y="21"/>
                  <a:pt x="56" y="23"/>
                  <a:pt x="57" y="23"/>
                </a:cubicBezTo>
                <a:cubicBezTo>
                  <a:pt x="59" y="24"/>
                  <a:pt x="62" y="23"/>
                  <a:pt x="62" y="23"/>
                </a:cubicBezTo>
                <a:cubicBezTo>
                  <a:pt x="61" y="22"/>
                  <a:pt x="60" y="21"/>
                  <a:pt x="60" y="20"/>
                </a:cubicBezTo>
                <a:cubicBezTo>
                  <a:pt x="59" y="17"/>
                  <a:pt x="59" y="14"/>
                  <a:pt x="59" y="12"/>
                </a:cubicBezTo>
                <a:cubicBezTo>
                  <a:pt x="62" y="17"/>
                  <a:pt x="67" y="12"/>
                  <a:pt x="71" y="12"/>
                </a:cubicBezTo>
                <a:cubicBezTo>
                  <a:pt x="71" y="14"/>
                  <a:pt x="71" y="17"/>
                  <a:pt x="70" y="20"/>
                </a:cubicBezTo>
                <a:cubicBezTo>
                  <a:pt x="70" y="21"/>
                  <a:pt x="69" y="22"/>
                  <a:pt x="68" y="23"/>
                </a:cubicBezTo>
                <a:cubicBezTo>
                  <a:pt x="69" y="24"/>
                  <a:pt x="72" y="24"/>
                  <a:pt x="74" y="23"/>
                </a:cubicBezTo>
                <a:cubicBezTo>
                  <a:pt x="75" y="22"/>
                  <a:pt x="75" y="14"/>
                  <a:pt x="75" y="13"/>
                </a:cubicBezTo>
                <a:cubicBezTo>
                  <a:pt x="74" y="10"/>
                  <a:pt x="74" y="7"/>
                  <a:pt x="72" y="6"/>
                </a:cubicBezTo>
                <a:cubicBezTo>
                  <a:pt x="68" y="3"/>
                  <a:pt x="62" y="3"/>
                  <a:pt x="58" y="6"/>
                </a:cubicBezTo>
                <a:cubicBezTo>
                  <a:pt x="56" y="8"/>
                  <a:pt x="54" y="16"/>
                  <a:pt x="55" y="21"/>
                </a:cubicBezTo>
                <a:close/>
                <a:moveTo>
                  <a:pt x="55" y="55"/>
                </a:moveTo>
                <a:cubicBezTo>
                  <a:pt x="52" y="68"/>
                  <a:pt x="52" y="68"/>
                  <a:pt x="52" y="68"/>
                </a:cubicBezTo>
                <a:cubicBezTo>
                  <a:pt x="55" y="86"/>
                  <a:pt x="55" y="86"/>
                  <a:pt x="55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6" y="106"/>
                  <a:pt x="66" y="106"/>
                  <a:pt x="66" y="106"/>
                </a:cubicBezTo>
                <a:cubicBezTo>
                  <a:pt x="65" y="86"/>
                  <a:pt x="65" y="86"/>
                  <a:pt x="65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75" y="86"/>
                  <a:pt x="75" y="86"/>
                  <a:pt x="75" y="86"/>
                </a:cubicBezTo>
                <a:cubicBezTo>
                  <a:pt x="78" y="86"/>
                  <a:pt x="78" y="86"/>
                  <a:pt x="78" y="86"/>
                </a:cubicBezTo>
                <a:cubicBezTo>
                  <a:pt x="80" y="68"/>
                  <a:pt x="80" y="68"/>
                  <a:pt x="80" y="68"/>
                </a:cubicBezTo>
                <a:cubicBezTo>
                  <a:pt x="76" y="54"/>
                  <a:pt x="76" y="54"/>
                  <a:pt x="76" y="54"/>
                </a:cubicBezTo>
                <a:cubicBezTo>
                  <a:pt x="81" y="61"/>
                  <a:pt x="81" y="61"/>
                  <a:pt x="81" y="61"/>
                </a:cubicBezTo>
                <a:cubicBezTo>
                  <a:pt x="85" y="59"/>
                  <a:pt x="85" y="59"/>
                  <a:pt x="85" y="59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7"/>
                  <a:pt x="77" y="27"/>
                </a:cubicBezTo>
                <a:cubicBezTo>
                  <a:pt x="74" y="27"/>
                  <a:pt x="74" y="27"/>
                  <a:pt x="74" y="27"/>
                </a:cubicBezTo>
                <a:cubicBezTo>
                  <a:pt x="73" y="27"/>
                  <a:pt x="73" y="27"/>
                  <a:pt x="73" y="27"/>
                </a:cubicBezTo>
                <a:cubicBezTo>
                  <a:pt x="71" y="30"/>
                  <a:pt x="69" y="32"/>
                  <a:pt x="65" y="32"/>
                </a:cubicBezTo>
                <a:cubicBezTo>
                  <a:pt x="62" y="32"/>
                  <a:pt x="59" y="30"/>
                  <a:pt x="58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47" y="62"/>
                  <a:pt x="47" y="62"/>
                  <a:pt x="47" y="62"/>
                </a:cubicBezTo>
                <a:cubicBezTo>
                  <a:pt x="51" y="64"/>
                  <a:pt x="51" y="64"/>
                  <a:pt x="51" y="64"/>
                </a:cubicBezTo>
                <a:cubicBezTo>
                  <a:pt x="55" y="55"/>
                  <a:pt x="55" y="55"/>
                  <a:pt x="55" y="55"/>
                </a:cubicBezTo>
                <a:close/>
                <a:moveTo>
                  <a:pt x="15" y="16"/>
                </a:moveTo>
                <a:cubicBezTo>
                  <a:pt x="14" y="13"/>
                  <a:pt x="14" y="11"/>
                  <a:pt x="15" y="8"/>
                </a:cubicBezTo>
                <a:cubicBezTo>
                  <a:pt x="19" y="13"/>
                  <a:pt x="24" y="9"/>
                  <a:pt x="28" y="8"/>
                </a:cubicBezTo>
                <a:cubicBezTo>
                  <a:pt x="28" y="11"/>
                  <a:pt x="28" y="13"/>
                  <a:pt x="28" y="16"/>
                </a:cubicBezTo>
                <a:cubicBezTo>
                  <a:pt x="31" y="14"/>
                  <a:pt x="31" y="7"/>
                  <a:pt x="30" y="4"/>
                </a:cubicBezTo>
                <a:cubicBezTo>
                  <a:pt x="27" y="0"/>
                  <a:pt x="17" y="0"/>
                  <a:pt x="14" y="4"/>
                </a:cubicBezTo>
                <a:cubicBezTo>
                  <a:pt x="13" y="5"/>
                  <a:pt x="11" y="14"/>
                  <a:pt x="15" y="16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102" name="组合 41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46103" name="任意多边形 42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6104" name="任意多边形 43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46106" name="任意多边形 4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107" name="Text Box 41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105" name="文本框 44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2400300" y="2557463"/>
            <a:ext cx="1662113" cy="784225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BFBFBF"/>
              </a:solidFill>
            </a:endParaRPr>
          </a:p>
        </p:txBody>
      </p:sp>
      <p:grpSp>
        <p:nvGrpSpPr>
          <p:cNvPr id="18435" name="组合 22"/>
          <p:cNvGrpSpPr>
            <a:grpSpLocks/>
          </p:cNvGrpSpPr>
          <p:nvPr/>
        </p:nvGrpSpPr>
        <p:grpSpPr bwMode="auto">
          <a:xfrm>
            <a:off x="2733675" y="3568700"/>
            <a:ext cx="7096125" cy="876300"/>
            <a:chOff x="0" y="0"/>
            <a:chExt cx="4698472" cy="580362"/>
          </a:xfrm>
        </p:grpSpPr>
        <p:sp>
          <p:nvSpPr>
            <p:cNvPr id="18438" name="矩形 3"/>
            <p:cNvSpPr>
              <a:spLocks noChangeArrowheads="1"/>
            </p:cNvSpPr>
            <p:nvPr/>
          </p:nvSpPr>
          <p:spPr bwMode="auto">
            <a:xfrm rot="-578807">
              <a:off x="3176461" y="166118"/>
              <a:ext cx="202865" cy="2018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8439" name="矩形 4"/>
            <p:cNvSpPr>
              <a:spLocks noChangeArrowheads="1"/>
            </p:cNvSpPr>
            <p:nvPr/>
          </p:nvSpPr>
          <p:spPr bwMode="auto">
            <a:xfrm rot="900000">
              <a:off x="3547504" y="275462"/>
              <a:ext cx="157667" cy="17137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8440" name="矩形 5"/>
            <p:cNvSpPr>
              <a:spLocks noChangeArrowheads="1"/>
            </p:cNvSpPr>
            <p:nvPr/>
          </p:nvSpPr>
          <p:spPr bwMode="auto">
            <a:xfrm rot="1632393">
              <a:off x="270136" y="345904"/>
              <a:ext cx="157667" cy="158758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8441" name="矩形 6"/>
            <p:cNvSpPr>
              <a:spLocks noChangeArrowheads="1"/>
            </p:cNvSpPr>
            <p:nvPr/>
          </p:nvSpPr>
          <p:spPr bwMode="auto">
            <a:xfrm rot="-1967607">
              <a:off x="2699256" y="206071"/>
              <a:ext cx="158718" cy="15875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8442" name="矩形 7"/>
            <p:cNvSpPr>
              <a:spLocks noChangeArrowheads="1"/>
            </p:cNvSpPr>
            <p:nvPr/>
          </p:nvSpPr>
          <p:spPr bwMode="auto">
            <a:xfrm>
              <a:off x="0" y="50466"/>
              <a:ext cx="87243" cy="872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8443" name="矩形 8"/>
            <p:cNvSpPr>
              <a:spLocks noChangeArrowheads="1"/>
            </p:cNvSpPr>
            <p:nvPr/>
          </p:nvSpPr>
          <p:spPr bwMode="auto">
            <a:xfrm rot="-926001">
              <a:off x="4490352" y="342750"/>
              <a:ext cx="208120" cy="208173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8444" name="矩形 9"/>
            <p:cNvSpPr>
              <a:spLocks noChangeArrowheads="1"/>
            </p:cNvSpPr>
            <p:nvPr/>
          </p:nvSpPr>
          <p:spPr bwMode="auto">
            <a:xfrm>
              <a:off x="3115497" y="493098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8445" name="矩形 10"/>
            <p:cNvSpPr>
              <a:spLocks noChangeArrowheads="1"/>
            </p:cNvSpPr>
            <p:nvPr/>
          </p:nvSpPr>
          <p:spPr bwMode="auto">
            <a:xfrm rot="762483">
              <a:off x="926030" y="328031"/>
              <a:ext cx="193405" cy="19345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8446" name="矩形 11"/>
            <p:cNvSpPr>
              <a:spLocks noChangeArrowheads="1"/>
            </p:cNvSpPr>
            <p:nvPr/>
          </p:nvSpPr>
          <p:spPr bwMode="auto">
            <a:xfrm rot="-2700000">
              <a:off x="4029426" y="103573"/>
              <a:ext cx="98830" cy="91446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8447" name="矩形 12"/>
            <p:cNvSpPr>
              <a:spLocks noChangeArrowheads="1"/>
            </p:cNvSpPr>
            <p:nvPr/>
          </p:nvSpPr>
          <p:spPr bwMode="auto">
            <a:xfrm rot="900000">
              <a:off x="1965580" y="274411"/>
              <a:ext cx="125083" cy="13667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18448" name="矩形 13"/>
            <p:cNvSpPr>
              <a:spLocks noChangeArrowheads="1"/>
            </p:cNvSpPr>
            <p:nvPr/>
          </p:nvSpPr>
          <p:spPr bwMode="auto">
            <a:xfrm rot="1800000">
              <a:off x="864014" y="72546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grpSp>
          <p:nvGrpSpPr>
            <p:cNvPr id="18449" name="椭圆 14"/>
            <p:cNvGrpSpPr>
              <a:grpSpLocks/>
            </p:cNvGrpSpPr>
            <p:nvPr/>
          </p:nvGrpSpPr>
          <p:grpSpPr bwMode="auto">
            <a:xfrm>
              <a:off x="2076914" y="325339"/>
              <a:ext cx="226031" cy="213977"/>
              <a:chOff x="0" y="0"/>
              <a:chExt cx="341376" cy="323088"/>
            </a:xfrm>
          </p:grpSpPr>
          <p:pic>
            <p:nvPicPr>
              <p:cNvPr id="18465" name="椭圆 1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23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66" name="Text Box 17"/>
              <p:cNvSpPr txBox="1">
                <a:spLocks noChangeArrowheads="1"/>
              </p:cNvSpPr>
              <p:nvPr/>
            </p:nvSpPr>
            <p:spPr bwMode="auto">
              <a:xfrm>
                <a:off x="50813" y="49082"/>
                <a:ext cx="238305" cy="226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50" name="椭圆 15"/>
            <p:cNvGrpSpPr>
              <a:grpSpLocks/>
            </p:cNvGrpSpPr>
            <p:nvPr/>
          </p:nvGrpSpPr>
          <p:grpSpPr bwMode="auto">
            <a:xfrm>
              <a:off x="1112245" y="301115"/>
              <a:ext cx="230067" cy="185716"/>
              <a:chOff x="0" y="0"/>
              <a:chExt cx="347472" cy="280416"/>
            </a:xfrm>
          </p:grpSpPr>
          <p:pic>
            <p:nvPicPr>
              <p:cNvPr id="18463" name="椭圆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747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64" name="Text Box 20"/>
              <p:cNvSpPr txBox="1">
                <a:spLocks noChangeArrowheads="1"/>
              </p:cNvSpPr>
              <p:nvPr/>
            </p:nvSpPr>
            <p:spPr bwMode="auto">
              <a:xfrm>
                <a:off x="52749" y="40584"/>
                <a:ext cx="245822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51" name="椭圆 16"/>
            <p:cNvGrpSpPr>
              <a:grpSpLocks/>
            </p:cNvGrpSpPr>
            <p:nvPr/>
          </p:nvGrpSpPr>
          <p:grpSpPr bwMode="auto">
            <a:xfrm>
              <a:off x="2448251" y="-1682"/>
              <a:ext cx="242176" cy="286648"/>
              <a:chOff x="0" y="0"/>
              <a:chExt cx="365760" cy="432816"/>
            </a:xfrm>
          </p:grpSpPr>
          <p:pic>
            <p:nvPicPr>
              <p:cNvPr id="18461" name="椭圆 1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432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62" name="Text Box 23"/>
              <p:cNvSpPr txBox="1">
                <a:spLocks noChangeArrowheads="1"/>
              </p:cNvSpPr>
              <p:nvPr/>
            </p:nvSpPr>
            <p:spPr bwMode="auto">
              <a:xfrm>
                <a:off x="54639" y="65589"/>
                <a:ext cx="259753" cy="304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52" name="椭圆 17"/>
            <p:cNvGrpSpPr>
              <a:grpSpLocks/>
            </p:cNvGrpSpPr>
            <p:nvPr/>
          </p:nvGrpSpPr>
          <p:grpSpPr bwMode="auto">
            <a:xfrm>
              <a:off x="3251469" y="393973"/>
              <a:ext cx="169523" cy="185716"/>
              <a:chOff x="0" y="0"/>
              <a:chExt cx="256032" cy="280416"/>
            </a:xfrm>
          </p:grpSpPr>
          <p:pic>
            <p:nvPicPr>
              <p:cNvPr id="18459" name="椭圆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603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60" name="Text Box 26"/>
              <p:cNvSpPr txBox="1">
                <a:spLocks noChangeArrowheads="1"/>
              </p:cNvSpPr>
              <p:nvPr/>
            </p:nvSpPr>
            <p:spPr bwMode="auto">
              <a:xfrm>
                <a:off x="36097" y="38698"/>
                <a:ext cx="180958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53" name="椭圆 18"/>
            <p:cNvGrpSpPr>
              <a:grpSpLocks/>
            </p:cNvGrpSpPr>
            <p:nvPr/>
          </p:nvGrpSpPr>
          <p:grpSpPr bwMode="auto">
            <a:xfrm>
              <a:off x="1608706" y="111362"/>
              <a:ext cx="226031" cy="254350"/>
              <a:chOff x="0" y="0"/>
              <a:chExt cx="341376" cy="384048"/>
            </a:xfrm>
          </p:grpSpPr>
          <p:pic>
            <p:nvPicPr>
              <p:cNvPr id="18457" name="椭圆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84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58" name="Text Box 29"/>
              <p:cNvSpPr txBox="1">
                <a:spLocks noChangeArrowheads="1"/>
              </p:cNvSpPr>
              <p:nvPr/>
            </p:nvSpPr>
            <p:spPr bwMode="auto">
              <a:xfrm>
                <a:off x="48720" y="53724"/>
                <a:ext cx="244357" cy="271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54" name="椭圆 19"/>
            <p:cNvGrpSpPr>
              <a:grpSpLocks/>
            </p:cNvGrpSpPr>
            <p:nvPr/>
          </p:nvGrpSpPr>
          <p:grpSpPr bwMode="auto">
            <a:xfrm>
              <a:off x="3501718" y="95213"/>
              <a:ext cx="153378" cy="173604"/>
              <a:chOff x="0" y="0"/>
              <a:chExt cx="231648" cy="262128"/>
            </a:xfrm>
          </p:grpSpPr>
          <p:pic>
            <p:nvPicPr>
              <p:cNvPr id="18455" name="椭圆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1648" cy="26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56" name="Text Box 32"/>
              <p:cNvSpPr txBox="1">
                <a:spLocks noChangeArrowheads="1"/>
              </p:cNvSpPr>
              <p:nvPr/>
            </p:nvSpPr>
            <p:spPr bwMode="auto">
              <a:xfrm>
                <a:off x="33550" y="37226"/>
                <a:ext cx="165799" cy="184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8436" name="文本框 20"/>
          <p:cNvSpPr txBox="1">
            <a:spLocks noChangeArrowheads="1"/>
          </p:cNvSpPr>
          <p:nvPr/>
        </p:nvSpPr>
        <p:spPr bwMode="auto">
          <a:xfrm>
            <a:off x="4130675" y="2589213"/>
            <a:ext cx="62245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sz="4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7" name="文本框 21"/>
          <p:cNvSpPr txBox="1">
            <a:spLocks noChangeArrowheads="1"/>
          </p:cNvSpPr>
          <p:nvPr/>
        </p:nvSpPr>
        <p:spPr bwMode="auto">
          <a:xfrm>
            <a:off x="2854325" y="2571750"/>
            <a:ext cx="754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01</a:t>
            </a:r>
            <a:endParaRPr lang="zh-CN" altLang="en-US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5"/>
          <p:cNvSpPr txBox="1">
            <a:spLocks noChangeArrowheads="1"/>
          </p:cNvSpPr>
          <p:nvPr/>
        </p:nvSpPr>
        <p:spPr bwMode="auto">
          <a:xfrm>
            <a:off x="747713" y="2670175"/>
            <a:ext cx="7415212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 b="1">
                <a:solidFill>
                  <a:srgbClr val="0D0D0D"/>
                </a:solidFill>
                <a:latin typeface="Arial Black" panose="020B0A04020102020204" pitchFamily="34" charset="0"/>
                <a:ea typeface="汉仪菱心体简" pitchFamily="1" charset="-122"/>
                <a:sym typeface="+mn-lt"/>
              </a:rPr>
              <a:t>THANK YOU!</a:t>
            </a:r>
            <a:endParaRPr lang="zh-CN" altLang="en-US" sz="8000" b="1">
              <a:solidFill>
                <a:srgbClr val="0D0D0D"/>
              </a:solidFill>
              <a:latin typeface="Arial Black" panose="020B0A04020102020204" pitchFamily="34" charset="0"/>
              <a:ea typeface="汉仪菱心体简" pitchFamily="1" charset="-122"/>
              <a:sym typeface="+mn-lt"/>
            </a:endParaRPr>
          </a:p>
        </p:txBody>
      </p:sp>
      <p:grpSp>
        <p:nvGrpSpPr>
          <p:cNvPr id="47107" name="组合 9"/>
          <p:cNvGrpSpPr>
            <a:grpSpLocks/>
          </p:cNvGrpSpPr>
          <p:nvPr/>
        </p:nvGrpSpPr>
        <p:grpSpPr bwMode="auto">
          <a:xfrm>
            <a:off x="708025" y="2406650"/>
            <a:ext cx="7461250" cy="1709738"/>
            <a:chOff x="0" y="0"/>
            <a:chExt cx="8637853" cy="1708810"/>
          </a:xfrm>
        </p:grpSpPr>
        <p:cxnSp>
          <p:nvCxnSpPr>
            <p:cNvPr id="47109" name="直接连接符 7"/>
            <p:cNvCxnSpPr>
              <a:cxnSpLocks noChangeShapeType="1"/>
            </p:cNvCxnSpPr>
            <p:nvPr/>
          </p:nvCxnSpPr>
          <p:spPr bwMode="auto">
            <a:xfrm>
              <a:off x="0" y="0"/>
              <a:ext cx="8637853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110" name="直接连接符 8"/>
            <p:cNvCxnSpPr>
              <a:cxnSpLocks noChangeShapeType="1"/>
            </p:cNvCxnSpPr>
            <p:nvPr/>
          </p:nvCxnSpPr>
          <p:spPr bwMode="auto">
            <a:xfrm>
              <a:off x="0" y="1708810"/>
              <a:ext cx="8637853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7108" name="文本框 10"/>
          <p:cNvSpPr txBox="1">
            <a:spLocks noChangeArrowheads="1"/>
          </p:cNvSpPr>
          <p:nvPr/>
        </p:nvSpPr>
        <p:spPr bwMode="auto">
          <a:xfrm>
            <a:off x="700088" y="2622550"/>
            <a:ext cx="74152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000" b="1">
                <a:solidFill>
                  <a:schemeClr val="bg1"/>
                </a:solidFill>
                <a:latin typeface="Arial Black" panose="020B0A04020102020204" pitchFamily="34" charset="0"/>
                <a:ea typeface="汉仪菱心体简" pitchFamily="1" charset="-122"/>
                <a:sym typeface="+mn-lt"/>
              </a:rPr>
              <a:t>THANK YOU!</a:t>
            </a:r>
            <a:endParaRPr lang="zh-CN" altLang="en-US" sz="8000" b="1">
              <a:solidFill>
                <a:schemeClr val="bg1"/>
              </a:solidFill>
              <a:latin typeface="Arial Black" panose="020B0A04020102020204" pitchFamily="34" charset="0"/>
              <a:ea typeface="汉仪菱心体简" pitchFamily="1" charset="-122"/>
              <a:sym typeface="+mn-l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59428" y="2835408"/>
            <a:ext cx="6677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Sunny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2020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1951038"/>
            <a:ext cx="7297738" cy="830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圆角矩形 2"/>
          <p:cNvSpPr>
            <a:spLocks noChangeArrowheads="1"/>
          </p:cNvSpPr>
          <p:nvPr/>
        </p:nvSpPr>
        <p:spPr bwMode="auto">
          <a:xfrm>
            <a:off x="5286375" y="2195513"/>
            <a:ext cx="5524500" cy="3559175"/>
          </a:xfrm>
          <a:prstGeom prst="roundRect">
            <a:avLst>
              <a:gd name="adj" fmla="val 42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sym typeface="+mn-lt"/>
            </a:endParaRPr>
          </a:p>
        </p:txBody>
      </p:sp>
      <p:sp>
        <p:nvSpPr>
          <p:cNvPr id="19460" name="Right Triangle 49"/>
          <p:cNvSpPr>
            <a:spLocks noChangeArrowheads="1"/>
          </p:cNvSpPr>
          <p:nvPr/>
        </p:nvSpPr>
        <p:spPr bwMode="auto">
          <a:xfrm rot="10800000">
            <a:off x="8842375" y="2184400"/>
            <a:ext cx="1982788" cy="2925763"/>
          </a:xfrm>
          <a:prstGeom prst="rtTriangle">
            <a:avLst/>
          </a:prstGeom>
          <a:solidFill>
            <a:srgbClr val="F2F2F2">
              <a:alpha val="2196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19461" name="组合 30"/>
          <p:cNvGrpSpPr>
            <a:grpSpLocks/>
          </p:cNvGrpSpPr>
          <p:nvPr/>
        </p:nvGrpSpPr>
        <p:grpSpPr bwMode="auto">
          <a:xfrm>
            <a:off x="836613" y="2916238"/>
            <a:ext cx="4010025" cy="2117725"/>
            <a:chOff x="0" y="0"/>
            <a:chExt cx="4010703" cy="2118436"/>
          </a:xfrm>
        </p:grpSpPr>
        <p:sp>
          <p:nvSpPr>
            <p:cNvPr id="19468" name="矩形 31"/>
            <p:cNvSpPr>
              <a:spLocks noChangeArrowheads="1"/>
            </p:cNvSpPr>
            <p:nvPr/>
          </p:nvSpPr>
          <p:spPr bwMode="auto">
            <a:xfrm>
              <a:off x="0" y="0"/>
              <a:ext cx="2697618" cy="524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19469" name="矩形 32"/>
            <p:cNvSpPr>
              <a:spLocks noChangeArrowheads="1"/>
            </p:cNvSpPr>
            <p:nvPr/>
          </p:nvSpPr>
          <p:spPr bwMode="auto">
            <a:xfrm>
              <a:off x="0" y="424004"/>
              <a:ext cx="4010703" cy="1694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</a:p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</a:t>
              </a:r>
              <a:endParaRPr lang="zh-CN" altLang="en-US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9462" name="组合 4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19463" name="任意多边形 8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64" name="任意多边形 9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19466" name="任意多边形 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7" name="Text Box 12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465" name="文本框 10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3"/>
          <p:cNvGrpSpPr>
            <a:grpSpLocks/>
          </p:cNvGrpSpPr>
          <p:nvPr/>
        </p:nvGrpSpPr>
        <p:grpSpPr bwMode="auto">
          <a:xfrm>
            <a:off x="863600" y="5027613"/>
            <a:ext cx="3392488" cy="985837"/>
            <a:chOff x="0" y="0"/>
            <a:chExt cx="3391967" cy="985250"/>
          </a:xfrm>
        </p:grpSpPr>
        <p:sp>
          <p:nvSpPr>
            <p:cNvPr id="20509" name="矩形 24"/>
            <p:cNvSpPr>
              <a:spLocks noChangeArrowheads="1"/>
            </p:cNvSpPr>
            <p:nvPr/>
          </p:nvSpPr>
          <p:spPr bwMode="auto">
            <a:xfrm>
              <a:off x="15873" y="0"/>
              <a:ext cx="1617415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510" name="矩形 25"/>
            <p:cNvSpPr>
              <a:spLocks noChangeArrowheads="1"/>
            </p:cNvSpPr>
            <p:nvPr/>
          </p:nvSpPr>
          <p:spPr bwMode="auto">
            <a:xfrm>
              <a:off x="0" y="245915"/>
              <a:ext cx="3391967" cy="73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 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NEED.</a:t>
              </a:r>
              <a:endParaRPr lang="zh-CN" altLang="en-US" sz="14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20483" name="组合 26"/>
          <p:cNvGrpSpPr>
            <a:grpSpLocks/>
          </p:cNvGrpSpPr>
          <p:nvPr/>
        </p:nvGrpSpPr>
        <p:grpSpPr bwMode="auto">
          <a:xfrm>
            <a:off x="863600" y="1841500"/>
            <a:ext cx="3171825" cy="985838"/>
            <a:chOff x="0" y="0"/>
            <a:chExt cx="3170931" cy="985250"/>
          </a:xfrm>
        </p:grpSpPr>
        <p:sp>
          <p:nvSpPr>
            <p:cNvPr id="20507" name="矩形 27"/>
            <p:cNvSpPr>
              <a:spLocks noChangeArrowheads="1"/>
            </p:cNvSpPr>
            <p:nvPr/>
          </p:nvSpPr>
          <p:spPr bwMode="auto">
            <a:xfrm>
              <a:off x="15871" y="0"/>
              <a:ext cx="1617207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508" name="矩形 28"/>
            <p:cNvSpPr>
              <a:spLocks noChangeArrowheads="1"/>
            </p:cNvSpPr>
            <p:nvPr/>
          </p:nvSpPr>
          <p:spPr bwMode="auto">
            <a:xfrm>
              <a:off x="0" y="245916"/>
              <a:ext cx="3170931" cy="73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20484" name="组合 35"/>
          <p:cNvGrpSpPr>
            <a:grpSpLocks/>
          </p:cNvGrpSpPr>
          <p:nvPr/>
        </p:nvGrpSpPr>
        <p:grpSpPr bwMode="auto">
          <a:xfrm>
            <a:off x="8393113" y="5027613"/>
            <a:ext cx="3390900" cy="985837"/>
            <a:chOff x="0" y="0"/>
            <a:chExt cx="3391967" cy="985250"/>
          </a:xfrm>
        </p:grpSpPr>
        <p:sp>
          <p:nvSpPr>
            <p:cNvPr id="20505" name="矩形 36"/>
            <p:cNvSpPr>
              <a:spLocks noChangeArrowheads="1"/>
            </p:cNvSpPr>
            <p:nvPr/>
          </p:nvSpPr>
          <p:spPr bwMode="auto">
            <a:xfrm>
              <a:off x="15880" y="0"/>
              <a:ext cx="1618171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506" name="矩形 37"/>
            <p:cNvSpPr>
              <a:spLocks noChangeArrowheads="1"/>
            </p:cNvSpPr>
            <p:nvPr/>
          </p:nvSpPr>
          <p:spPr bwMode="auto">
            <a:xfrm>
              <a:off x="0" y="245915"/>
              <a:ext cx="3391967" cy="739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 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NEED.</a:t>
              </a:r>
              <a:endParaRPr lang="zh-CN" altLang="en-US" sz="14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20485" name="组合 38"/>
          <p:cNvGrpSpPr>
            <a:grpSpLocks/>
          </p:cNvGrpSpPr>
          <p:nvPr/>
        </p:nvGrpSpPr>
        <p:grpSpPr bwMode="auto">
          <a:xfrm>
            <a:off x="8393113" y="1841500"/>
            <a:ext cx="3170237" cy="985838"/>
            <a:chOff x="0" y="0"/>
            <a:chExt cx="3170931" cy="985250"/>
          </a:xfrm>
        </p:grpSpPr>
        <p:sp>
          <p:nvSpPr>
            <p:cNvPr id="20503" name="矩形 39"/>
            <p:cNvSpPr>
              <a:spLocks noChangeArrowheads="1"/>
            </p:cNvSpPr>
            <p:nvPr/>
          </p:nvSpPr>
          <p:spPr bwMode="auto">
            <a:xfrm>
              <a:off x="15878" y="0"/>
              <a:ext cx="1618016" cy="337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504" name="矩形 40"/>
            <p:cNvSpPr>
              <a:spLocks noChangeArrowheads="1"/>
            </p:cNvSpPr>
            <p:nvPr/>
          </p:nvSpPr>
          <p:spPr bwMode="auto">
            <a:xfrm>
              <a:off x="0" y="245916"/>
              <a:ext cx="3170931" cy="739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sym typeface="+mn-lt"/>
                </a:rPr>
                <a:t>ADD YOUR TEXT HERE YOU NEED, ADD YOUR TEXT HERE YOU NEED, ADD YOUR TEXT HERE YOU NEED.</a:t>
              </a:r>
              <a:endParaRPr lang="zh-CN" altLang="en-US" sz="14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20486" name="组合 1"/>
          <p:cNvGrpSpPr>
            <a:grpSpLocks/>
          </p:cNvGrpSpPr>
          <p:nvPr/>
        </p:nvGrpSpPr>
        <p:grpSpPr bwMode="auto">
          <a:xfrm>
            <a:off x="3930650" y="1690688"/>
            <a:ext cx="4330700" cy="4668837"/>
            <a:chOff x="0" y="0"/>
            <a:chExt cx="3379787" cy="3643312"/>
          </a:xfrm>
        </p:grpSpPr>
        <p:sp>
          <p:nvSpPr>
            <p:cNvPr id="20493" name="任意多边形 18"/>
            <p:cNvSpPr>
              <a:spLocks noChangeArrowheads="1"/>
            </p:cNvSpPr>
            <p:nvPr/>
          </p:nvSpPr>
          <p:spPr bwMode="auto">
            <a:xfrm>
              <a:off x="109025" y="229178"/>
              <a:ext cx="1585824" cy="1585665"/>
            </a:xfrm>
            <a:custGeom>
              <a:avLst/>
              <a:gdLst>
                <a:gd name="T0" fmla="*/ 0 w 1367938"/>
                <a:gd name="T1" fmla="*/ 0 h 1367940"/>
                <a:gd name="T2" fmla="*/ 1420826 w 1367938"/>
                <a:gd name="T3" fmla="*/ 710197 h 1367940"/>
                <a:gd name="T4" fmla="*/ 2131239 w 1367938"/>
                <a:gd name="T5" fmla="*/ 1420394 h 1367940"/>
                <a:gd name="T6" fmla="*/ 1420826 w 1367938"/>
                <a:gd name="T7" fmla="*/ 2130592 h 1367940"/>
                <a:gd name="T8" fmla="*/ 1420826 w 1367938"/>
                <a:gd name="T9" fmla="*/ 2130591 h 1367940"/>
                <a:gd name="T10" fmla="*/ 710413 w 1367938"/>
                <a:gd name="T11" fmla="*/ 1420393 h 1367940"/>
                <a:gd name="T12" fmla="*/ 0 w 1367938"/>
                <a:gd name="T13" fmla="*/ 0 h 13679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7938" h="1367940">
                  <a:moveTo>
                    <a:pt x="0" y="0"/>
                  </a:moveTo>
                  <a:cubicBezTo>
                    <a:pt x="303986" y="303987"/>
                    <a:pt x="607973" y="455980"/>
                    <a:pt x="911959" y="455980"/>
                  </a:cubicBezTo>
                  <a:cubicBezTo>
                    <a:pt x="1163789" y="455980"/>
                    <a:pt x="1367938" y="660129"/>
                    <a:pt x="1367938" y="911960"/>
                  </a:cubicBezTo>
                  <a:cubicBezTo>
                    <a:pt x="1367938" y="1163791"/>
                    <a:pt x="1163789" y="1367940"/>
                    <a:pt x="911959" y="1367940"/>
                  </a:cubicBezTo>
                  <a:lnTo>
                    <a:pt x="911959" y="1367939"/>
                  </a:lnTo>
                  <a:cubicBezTo>
                    <a:pt x="660129" y="1367939"/>
                    <a:pt x="455979" y="1163790"/>
                    <a:pt x="455979" y="911959"/>
                  </a:cubicBezTo>
                  <a:cubicBezTo>
                    <a:pt x="455979" y="607973"/>
                    <a:pt x="303986" y="303987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任意多边形 19"/>
            <p:cNvSpPr>
              <a:spLocks noChangeArrowheads="1"/>
            </p:cNvSpPr>
            <p:nvPr/>
          </p:nvSpPr>
          <p:spPr bwMode="auto">
            <a:xfrm>
              <a:off x="1717150" y="1814842"/>
              <a:ext cx="1585824" cy="1586904"/>
            </a:xfrm>
            <a:custGeom>
              <a:avLst/>
              <a:gdLst>
                <a:gd name="T0" fmla="*/ 710413 w 1367938"/>
                <a:gd name="T1" fmla="*/ 0 h 1367940"/>
                <a:gd name="T2" fmla="*/ 710413 w 1367938"/>
                <a:gd name="T3" fmla="*/ 1 h 1367940"/>
                <a:gd name="T4" fmla="*/ 1420826 w 1367938"/>
                <a:gd name="T5" fmla="*/ 711864 h 1367940"/>
                <a:gd name="T6" fmla="*/ 2131239 w 1367938"/>
                <a:gd name="T7" fmla="*/ 2135590 h 1367940"/>
                <a:gd name="T8" fmla="*/ 710413 w 1367938"/>
                <a:gd name="T9" fmla="*/ 1423726 h 1367940"/>
                <a:gd name="T10" fmla="*/ 0 w 1367938"/>
                <a:gd name="T11" fmla="*/ 711863 h 1367940"/>
                <a:gd name="T12" fmla="*/ 710413 w 1367938"/>
                <a:gd name="T13" fmla="*/ 0 h 13679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67938" h="1367940">
                  <a:moveTo>
                    <a:pt x="455979" y="0"/>
                  </a:moveTo>
                  <a:lnTo>
                    <a:pt x="455979" y="1"/>
                  </a:lnTo>
                  <a:cubicBezTo>
                    <a:pt x="707810" y="1"/>
                    <a:pt x="911959" y="204150"/>
                    <a:pt x="911959" y="455981"/>
                  </a:cubicBezTo>
                  <a:cubicBezTo>
                    <a:pt x="911959" y="759967"/>
                    <a:pt x="1063952" y="1063953"/>
                    <a:pt x="1367938" y="1367940"/>
                  </a:cubicBezTo>
                  <a:cubicBezTo>
                    <a:pt x="1063952" y="1063953"/>
                    <a:pt x="759966" y="911960"/>
                    <a:pt x="455979" y="911960"/>
                  </a:cubicBezTo>
                  <a:cubicBezTo>
                    <a:pt x="204149" y="911960"/>
                    <a:pt x="0" y="707811"/>
                    <a:pt x="0" y="455980"/>
                  </a:cubicBezTo>
                  <a:cubicBezTo>
                    <a:pt x="0" y="204149"/>
                    <a:pt x="204149" y="0"/>
                    <a:pt x="455979" y="0"/>
                  </a:cubicBezTo>
                  <a:close/>
                </a:path>
              </a:pathLst>
            </a:custGeom>
            <a:solidFill>
              <a:schemeClr val="bg1">
                <a:alpha val="98038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任意多边形 20"/>
            <p:cNvSpPr>
              <a:spLocks noChangeArrowheads="1"/>
            </p:cNvSpPr>
            <p:nvPr/>
          </p:nvSpPr>
          <p:spPr bwMode="auto">
            <a:xfrm>
              <a:off x="109025" y="1814842"/>
              <a:ext cx="1585824" cy="1586904"/>
            </a:xfrm>
            <a:custGeom>
              <a:avLst/>
              <a:gdLst>
                <a:gd name="T0" fmla="*/ 1420828 w 1367937"/>
                <a:gd name="T1" fmla="*/ 0 h 1367940"/>
                <a:gd name="T2" fmla="*/ 2131242 w 1367937"/>
                <a:gd name="T3" fmla="*/ 711863 h 1367940"/>
                <a:gd name="T4" fmla="*/ 1420828 w 1367937"/>
                <a:gd name="T5" fmla="*/ 1423726 h 1367940"/>
                <a:gd name="T6" fmla="*/ 0 w 1367937"/>
                <a:gd name="T7" fmla="*/ 2135590 h 1367940"/>
                <a:gd name="T8" fmla="*/ 710413 w 1367937"/>
                <a:gd name="T9" fmla="*/ 711863 h 1367940"/>
                <a:gd name="T10" fmla="*/ 1420828 w 1367937"/>
                <a:gd name="T11" fmla="*/ 0 h 13679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67937" h="1367940">
                  <a:moveTo>
                    <a:pt x="911958" y="0"/>
                  </a:moveTo>
                  <a:cubicBezTo>
                    <a:pt x="1163788" y="0"/>
                    <a:pt x="1367937" y="204149"/>
                    <a:pt x="1367937" y="455980"/>
                  </a:cubicBezTo>
                  <a:cubicBezTo>
                    <a:pt x="1367937" y="707811"/>
                    <a:pt x="1163788" y="911960"/>
                    <a:pt x="911958" y="911960"/>
                  </a:cubicBezTo>
                  <a:cubicBezTo>
                    <a:pt x="607972" y="911960"/>
                    <a:pt x="303986" y="1063953"/>
                    <a:pt x="0" y="1367940"/>
                  </a:cubicBezTo>
                  <a:cubicBezTo>
                    <a:pt x="303986" y="1063953"/>
                    <a:pt x="455979" y="759967"/>
                    <a:pt x="455979" y="455980"/>
                  </a:cubicBezTo>
                  <a:cubicBezTo>
                    <a:pt x="455979" y="204149"/>
                    <a:pt x="660128" y="0"/>
                    <a:pt x="911958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任意多边形 21"/>
            <p:cNvSpPr>
              <a:spLocks noChangeArrowheads="1"/>
            </p:cNvSpPr>
            <p:nvPr/>
          </p:nvSpPr>
          <p:spPr bwMode="auto">
            <a:xfrm>
              <a:off x="1717150" y="229178"/>
              <a:ext cx="1585824" cy="1585665"/>
            </a:xfrm>
            <a:custGeom>
              <a:avLst/>
              <a:gdLst>
                <a:gd name="T0" fmla="*/ 1859631 w 1367937"/>
                <a:gd name="T1" fmla="*/ 86461 h 1367940"/>
                <a:gd name="T2" fmla="*/ 1859631 w 1367937"/>
                <a:gd name="T3" fmla="*/ 99501 h 1367940"/>
                <a:gd name="T4" fmla="*/ 1818915 w 1367937"/>
                <a:gd name="T5" fmla="*/ 99501 h 1367940"/>
                <a:gd name="T6" fmla="*/ 1859631 w 1367937"/>
                <a:gd name="T7" fmla="*/ 86461 h 1367940"/>
                <a:gd name="T8" fmla="*/ 2131242 w 1367937"/>
                <a:gd name="T9" fmla="*/ 0 h 1367940"/>
                <a:gd name="T10" fmla="*/ 1420828 w 1367937"/>
                <a:gd name="T11" fmla="*/ 1420394 h 1367940"/>
                <a:gd name="T12" fmla="*/ 710413 w 1367937"/>
                <a:gd name="T13" fmla="*/ 2130592 h 1367940"/>
                <a:gd name="T14" fmla="*/ 0 w 1367937"/>
                <a:gd name="T15" fmla="*/ 1420394 h 1367940"/>
                <a:gd name="T16" fmla="*/ 710413 w 1367937"/>
                <a:gd name="T17" fmla="*/ 710197 h 1367940"/>
                <a:gd name="T18" fmla="*/ 2131242 w 1367937"/>
                <a:gd name="T19" fmla="*/ 0 h 13679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67937" h="1367940">
                  <a:moveTo>
                    <a:pt x="1193604" y="55512"/>
                  </a:moveTo>
                  <a:lnTo>
                    <a:pt x="1193604" y="63885"/>
                  </a:lnTo>
                  <a:lnTo>
                    <a:pt x="1167470" y="63885"/>
                  </a:lnTo>
                  <a:lnTo>
                    <a:pt x="1193604" y="55512"/>
                  </a:lnTo>
                  <a:close/>
                  <a:moveTo>
                    <a:pt x="1367937" y="0"/>
                  </a:moveTo>
                  <a:cubicBezTo>
                    <a:pt x="1063951" y="303987"/>
                    <a:pt x="911958" y="607973"/>
                    <a:pt x="911958" y="911960"/>
                  </a:cubicBezTo>
                  <a:cubicBezTo>
                    <a:pt x="911958" y="1163791"/>
                    <a:pt x="707809" y="1367940"/>
                    <a:pt x="455979" y="1367940"/>
                  </a:cubicBezTo>
                  <a:cubicBezTo>
                    <a:pt x="204149" y="1367940"/>
                    <a:pt x="0" y="1163791"/>
                    <a:pt x="0" y="911960"/>
                  </a:cubicBezTo>
                  <a:cubicBezTo>
                    <a:pt x="0" y="660129"/>
                    <a:pt x="204149" y="455980"/>
                    <a:pt x="455979" y="455980"/>
                  </a:cubicBezTo>
                  <a:cubicBezTo>
                    <a:pt x="759965" y="455980"/>
                    <a:pt x="1063951" y="303987"/>
                    <a:pt x="1367937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0497" name="直接连接符 22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98" name="直接连接符 23"/>
            <p:cNvCxnSpPr>
              <a:cxnSpLocks noChangeShapeType="1"/>
            </p:cNvCxnSpPr>
            <p:nvPr/>
          </p:nvCxnSpPr>
          <p:spPr bwMode="auto">
            <a:xfrm>
              <a:off x="0" y="2499899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99" name="直接连接符 24"/>
            <p:cNvCxnSpPr>
              <a:cxnSpLocks noChangeShapeType="1"/>
            </p:cNvCxnSpPr>
            <p:nvPr/>
          </p:nvCxnSpPr>
          <p:spPr bwMode="auto">
            <a:xfrm>
              <a:off x="3379787" y="0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00" name="直接连接符 25"/>
            <p:cNvCxnSpPr>
              <a:cxnSpLocks noChangeShapeType="1"/>
            </p:cNvCxnSpPr>
            <p:nvPr/>
          </p:nvCxnSpPr>
          <p:spPr bwMode="auto">
            <a:xfrm>
              <a:off x="3379787" y="2499899"/>
              <a:ext cx="0" cy="1143413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501" name="椭圆 26"/>
            <p:cNvSpPr>
              <a:spLocks noChangeArrowheads="1"/>
            </p:cNvSpPr>
            <p:nvPr/>
          </p:nvSpPr>
          <p:spPr bwMode="auto">
            <a:xfrm>
              <a:off x="1061759" y="1165711"/>
              <a:ext cx="1290960" cy="1292069"/>
            </a:xfrm>
            <a:prstGeom prst="ellipse">
              <a:avLst/>
            </a:pr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FFFFFF"/>
                </a:solidFill>
                <a:sym typeface="+mn-lt"/>
              </a:endParaRPr>
            </a:p>
          </p:txBody>
        </p:sp>
        <p:sp>
          <p:nvSpPr>
            <p:cNvPr id="20502" name="椭圆 27"/>
            <p:cNvSpPr>
              <a:spLocks noChangeArrowheads="1"/>
            </p:cNvSpPr>
            <p:nvPr/>
          </p:nvSpPr>
          <p:spPr bwMode="auto">
            <a:xfrm>
              <a:off x="1231491" y="1336665"/>
              <a:ext cx="950256" cy="948921"/>
            </a:xfrm>
            <a:prstGeom prst="ellipse">
              <a:avLst/>
            </a:prstGeom>
            <a:solidFill>
              <a:schemeClr val="bg1">
                <a:alpha val="47842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4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  <a:sym typeface="+mn-lt"/>
                </a:rPr>
                <a:t>TEXT</a:t>
              </a:r>
            </a:p>
          </p:txBody>
        </p:sp>
      </p:grpSp>
      <p:grpSp>
        <p:nvGrpSpPr>
          <p:cNvPr id="20487" name="组合 28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0488" name="任意多边形 29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489" name="任意多边形 30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0491" name="任意多边形 3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92" name="Text Box 29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490" name="文本框 31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3"/>
          <p:cNvSpPr>
            <a:spLocks noChangeArrowheads="1"/>
          </p:cNvSpPr>
          <p:nvPr/>
        </p:nvSpPr>
        <p:spPr bwMode="auto">
          <a:xfrm>
            <a:off x="1033463" y="1790700"/>
            <a:ext cx="1925637" cy="135096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1507" name="任意多边形 24"/>
          <p:cNvSpPr>
            <a:spLocks noChangeArrowheads="1"/>
          </p:cNvSpPr>
          <p:nvPr/>
        </p:nvSpPr>
        <p:spPr bwMode="auto">
          <a:xfrm flipH="1">
            <a:off x="1571625" y="2720975"/>
            <a:ext cx="31750" cy="28575"/>
          </a:xfrm>
          <a:custGeom>
            <a:avLst/>
            <a:gdLst>
              <a:gd name="T0" fmla="*/ 0 w 31306"/>
              <a:gd name="T1" fmla="*/ 0 h 27526"/>
              <a:gd name="T2" fmla="*/ 32657 w 31306"/>
              <a:gd name="T3" fmla="*/ 0 h 27526"/>
              <a:gd name="T4" fmla="*/ 32657 w 31306"/>
              <a:gd name="T5" fmla="*/ 30794 h 27526"/>
              <a:gd name="T6" fmla="*/ 0 w 31306"/>
              <a:gd name="T7" fmla="*/ 30794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矩形 27"/>
          <p:cNvSpPr>
            <a:spLocks noChangeArrowheads="1"/>
          </p:cNvSpPr>
          <p:nvPr/>
        </p:nvSpPr>
        <p:spPr bwMode="auto">
          <a:xfrm>
            <a:off x="1033463" y="3375025"/>
            <a:ext cx="1925637" cy="135096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1509" name="任意多边形 28"/>
          <p:cNvSpPr>
            <a:spLocks noChangeArrowheads="1"/>
          </p:cNvSpPr>
          <p:nvPr/>
        </p:nvSpPr>
        <p:spPr bwMode="auto">
          <a:xfrm flipH="1">
            <a:off x="1571625" y="4183063"/>
            <a:ext cx="31750" cy="26987"/>
          </a:xfrm>
          <a:custGeom>
            <a:avLst/>
            <a:gdLst>
              <a:gd name="T0" fmla="*/ 0 w 31306"/>
              <a:gd name="T1" fmla="*/ 0 h 27526"/>
              <a:gd name="T2" fmla="*/ 32657 w 31306"/>
              <a:gd name="T3" fmla="*/ 0 h 27526"/>
              <a:gd name="T4" fmla="*/ 32657 w 31306"/>
              <a:gd name="T5" fmla="*/ 25941 h 27526"/>
              <a:gd name="T6" fmla="*/ 0 w 31306"/>
              <a:gd name="T7" fmla="*/ 25941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矩形 31"/>
          <p:cNvSpPr>
            <a:spLocks noChangeArrowheads="1"/>
          </p:cNvSpPr>
          <p:nvPr/>
        </p:nvSpPr>
        <p:spPr bwMode="auto">
          <a:xfrm>
            <a:off x="1033463" y="4959350"/>
            <a:ext cx="1925637" cy="1350963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1511" name="任意多边形 32"/>
          <p:cNvSpPr>
            <a:spLocks noChangeArrowheads="1"/>
          </p:cNvSpPr>
          <p:nvPr/>
        </p:nvSpPr>
        <p:spPr bwMode="auto">
          <a:xfrm flipH="1">
            <a:off x="1571625" y="5645150"/>
            <a:ext cx="31750" cy="26988"/>
          </a:xfrm>
          <a:custGeom>
            <a:avLst/>
            <a:gdLst>
              <a:gd name="T0" fmla="*/ 0 w 31306"/>
              <a:gd name="T1" fmla="*/ 0 h 27526"/>
              <a:gd name="T2" fmla="*/ 32657 w 31306"/>
              <a:gd name="T3" fmla="*/ 0 h 27526"/>
              <a:gd name="T4" fmla="*/ 32657 w 31306"/>
              <a:gd name="T5" fmla="*/ 25944 h 27526"/>
              <a:gd name="T6" fmla="*/ 0 w 31306"/>
              <a:gd name="T7" fmla="*/ 25944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矩形 35"/>
          <p:cNvSpPr>
            <a:spLocks noChangeArrowheads="1"/>
          </p:cNvSpPr>
          <p:nvPr/>
        </p:nvSpPr>
        <p:spPr bwMode="auto">
          <a:xfrm>
            <a:off x="9194800" y="1790700"/>
            <a:ext cx="1924050" cy="1350963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1513" name="任意多边形 36"/>
          <p:cNvSpPr>
            <a:spLocks noChangeArrowheads="1"/>
          </p:cNvSpPr>
          <p:nvPr/>
        </p:nvSpPr>
        <p:spPr bwMode="auto">
          <a:xfrm flipH="1">
            <a:off x="9752013" y="2740025"/>
            <a:ext cx="31750" cy="28575"/>
          </a:xfrm>
          <a:custGeom>
            <a:avLst/>
            <a:gdLst>
              <a:gd name="T0" fmla="*/ 0 w 31306"/>
              <a:gd name="T1" fmla="*/ 0 h 27526"/>
              <a:gd name="T2" fmla="*/ 32657 w 31306"/>
              <a:gd name="T3" fmla="*/ 0 h 27526"/>
              <a:gd name="T4" fmla="*/ 32657 w 31306"/>
              <a:gd name="T5" fmla="*/ 30794 h 27526"/>
              <a:gd name="T6" fmla="*/ 0 w 31306"/>
              <a:gd name="T7" fmla="*/ 30794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矩形 39"/>
          <p:cNvSpPr>
            <a:spLocks noChangeArrowheads="1"/>
          </p:cNvSpPr>
          <p:nvPr/>
        </p:nvSpPr>
        <p:spPr bwMode="auto">
          <a:xfrm>
            <a:off x="9194800" y="3375025"/>
            <a:ext cx="1924050" cy="1350963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1515" name="任意多边形 40"/>
          <p:cNvSpPr>
            <a:spLocks noChangeArrowheads="1"/>
          </p:cNvSpPr>
          <p:nvPr/>
        </p:nvSpPr>
        <p:spPr bwMode="auto">
          <a:xfrm flipH="1">
            <a:off x="9752013" y="4202113"/>
            <a:ext cx="31750" cy="26987"/>
          </a:xfrm>
          <a:custGeom>
            <a:avLst/>
            <a:gdLst>
              <a:gd name="T0" fmla="*/ 0 w 31306"/>
              <a:gd name="T1" fmla="*/ 0 h 27526"/>
              <a:gd name="T2" fmla="*/ 32657 w 31306"/>
              <a:gd name="T3" fmla="*/ 0 h 27526"/>
              <a:gd name="T4" fmla="*/ 32657 w 31306"/>
              <a:gd name="T5" fmla="*/ 25941 h 27526"/>
              <a:gd name="T6" fmla="*/ 0 w 31306"/>
              <a:gd name="T7" fmla="*/ 25941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矩形 43"/>
          <p:cNvSpPr>
            <a:spLocks noChangeArrowheads="1"/>
          </p:cNvSpPr>
          <p:nvPr/>
        </p:nvSpPr>
        <p:spPr bwMode="auto">
          <a:xfrm>
            <a:off x="9194800" y="4959350"/>
            <a:ext cx="1924050" cy="1350963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762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/>
          </a:p>
        </p:txBody>
      </p:sp>
      <p:sp>
        <p:nvSpPr>
          <p:cNvPr id="21517" name="任意多边形 44"/>
          <p:cNvSpPr>
            <a:spLocks noChangeArrowheads="1"/>
          </p:cNvSpPr>
          <p:nvPr/>
        </p:nvSpPr>
        <p:spPr bwMode="auto">
          <a:xfrm flipH="1">
            <a:off x="9752013" y="5664200"/>
            <a:ext cx="31750" cy="26988"/>
          </a:xfrm>
          <a:custGeom>
            <a:avLst/>
            <a:gdLst>
              <a:gd name="T0" fmla="*/ 0 w 31306"/>
              <a:gd name="T1" fmla="*/ 0 h 27526"/>
              <a:gd name="T2" fmla="*/ 32657 w 31306"/>
              <a:gd name="T3" fmla="*/ 0 h 27526"/>
              <a:gd name="T4" fmla="*/ 32657 w 31306"/>
              <a:gd name="T5" fmla="*/ 25944 h 27526"/>
              <a:gd name="T6" fmla="*/ 0 w 31306"/>
              <a:gd name="T7" fmla="*/ 25944 h 27526"/>
              <a:gd name="T8" fmla="*/ 0 w 31306"/>
              <a:gd name="T9" fmla="*/ 0 h 275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306" h="27526">
                <a:moveTo>
                  <a:pt x="0" y="0"/>
                </a:moveTo>
                <a:lnTo>
                  <a:pt x="31306" y="0"/>
                </a:lnTo>
                <a:lnTo>
                  <a:pt x="31306" y="27526"/>
                </a:lnTo>
                <a:lnTo>
                  <a:pt x="0" y="27526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Freeform 20"/>
          <p:cNvSpPr>
            <a:spLocks noChangeArrowheads="1"/>
          </p:cNvSpPr>
          <p:nvPr/>
        </p:nvSpPr>
        <p:spPr bwMode="auto">
          <a:xfrm>
            <a:off x="3848100" y="1827213"/>
            <a:ext cx="2247900" cy="2239962"/>
          </a:xfrm>
          <a:custGeom>
            <a:avLst/>
            <a:gdLst>
              <a:gd name="T0" fmla="*/ 2147483646 w 247"/>
              <a:gd name="T1" fmla="*/ 2147483646 h 246"/>
              <a:gd name="T2" fmla="*/ 2147483646 w 247"/>
              <a:gd name="T3" fmla="*/ 2147483646 h 246"/>
              <a:gd name="T4" fmla="*/ 2147483646 w 247"/>
              <a:gd name="T5" fmla="*/ 2147483646 h 246"/>
              <a:gd name="T6" fmla="*/ 2147483646 w 247"/>
              <a:gd name="T7" fmla="*/ 2147483646 h 246"/>
              <a:gd name="T8" fmla="*/ 2147483646 w 247"/>
              <a:gd name="T9" fmla="*/ 2147483646 h 246"/>
              <a:gd name="T10" fmla="*/ 2147483646 w 247"/>
              <a:gd name="T11" fmla="*/ 2147483646 h 246"/>
              <a:gd name="T12" fmla="*/ 2147483646 w 247"/>
              <a:gd name="T13" fmla="*/ 2147483646 h 246"/>
              <a:gd name="T14" fmla="*/ 2147483646 w 247"/>
              <a:gd name="T15" fmla="*/ 0 h 246"/>
              <a:gd name="T16" fmla="*/ 2147483646 w 247"/>
              <a:gd name="T17" fmla="*/ 2147483646 h 246"/>
              <a:gd name="T18" fmla="*/ 2147483646 w 247"/>
              <a:gd name="T19" fmla="*/ 2147483646 h 246"/>
              <a:gd name="T20" fmla="*/ 2147483646 w 247"/>
              <a:gd name="T21" fmla="*/ 2147483646 h 246"/>
              <a:gd name="T22" fmla="*/ 2147483646 w 247"/>
              <a:gd name="T23" fmla="*/ 2147483646 h 246"/>
              <a:gd name="T24" fmla="*/ 2147483646 w 247"/>
              <a:gd name="T25" fmla="*/ 2147483646 h 246"/>
              <a:gd name="T26" fmla="*/ 2147483646 w 247"/>
              <a:gd name="T27" fmla="*/ 2147483646 h 246"/>
              <a:gd name="T28" fmla="*/ 2147483646 w 247"/>
              <a:gd name="T29" fmla="*/ 2147483646 h 246"/>
              <a:gd name="T30" fmla="*/ 2147483646 w 247"/>
              <a:gd name="T31" fmla="*/ 2147483646 h 246"/>
              <a:gd name="T32" fmla="*/ 2147483646 w 247"/>
              <a:gd name="T33" fmla="*/ 2147483646 h 246"/>
              <a:gd name="T34" fmla="*/ 2147483646 w 247"/>
              <a:gd name="T35" fmla="*/ 2147483646 h 246"/>
              <a:gd name="T36" fmla="*/ 2147483646 w 247"/>
              <a:gd name="T37" fmla="*/ 2147483646 h 246"/>
              <a:gd name="T38" fmla="*/ 2147483646 w 247"/>
              <a:gd name="T39" fmla="*/ 2147483646 h 246"/>
              <a:gd name="T40" fmla="*/ 2147483646 w 247"/>
              <a:gd name="T41" fmla="*/ 2147483646 h 246"/>
              <a:gd name="T42" fmla="*/ 2147483646 w 247"/>
              <a:gd name="T43" fmla="*/ 2147483646 h 246"/>
              <a:gd name="T44" fmla="*/ 2147483646 w 247"/>
              <a:gd name="T45" fmla="*/ 2147483646 h 24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47" h="246">
                <a:moveTo>
                  <a:pt x="75" y="33"/>
                </a:moveTo>
                <a:cubicBezTo>
                  <a:pt x="78" y="33"/>
                  <a:pt x="81" y="34"/>
                  <a:pt x="83" y="35"/>
                </a:cubicBezTo>
                <a:cubicBezTo>
                  <a:pt x="86" y="36"/>
                  <a:pt x="88" y="38"/>
                  <a:pt x="90" y="40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47" y="152"/>
                  <a:pt x="247" y="152"/>
                  <a:pt x="247" y="152"/>
                </a:cubicBezTo>
                <a:cubicBezTo>
                  <a:pt x="113" y="17"/>
                  <a:pt x="113" y="17"/>
                  <a:pt x="113" y="17"/>
                </a:cubicBezTo>
                <a:cubicBezTo>
                  <a:pt x="107" y="11"/>
                  <a:pt x="99" y="6"/>
                  <a:pt x="92" y="3"/>
                </a:cubicBezTo>
                <a:cubicBezTo>
                  <a:pt x="86" y="1"/>
                  <a:pt x="80" y="0"/>
                  <a:pt x="73" y="0"/>
                </a:cubicBezTo>
                <a:cubicBezTo>
                  <a:pt x="64" y="0"/>
                  <a:pt x="55" y="1"/>
                  <a:pt x="46" y="5"/>
                </a:cubicBezTo>
                <a:cubicBezTo>
                  <a:pt x="38" y="8"/>
                  <a:pt x="29" y="14"/>
                  <a:pt x="22" y="21"/>
                </a:cubicBezTo>
                <a:cubicBezTo>
                  <a:pt x="16" y="27"/>
                  <a:pt x="11" y="34"/>
                  <a:pt x="7" y="42"/>
                </a:cubicBezTo>
                <a:cubicBezTo>
                  <a:pt x="2" y="53"/>
                  <a:pt x="0" y="66"/>
                  <a:pt x="2" y="78"/>
                </a:cubicBezTo>
                <a:cubicBezTo>
                  <a:pt x="3" y="84"/>
                  <a:pt x="5" y="90"/>
                  <a:pt x="7" y="96"/>
                </a:cubicBezTo>
                <a:cubicBezTo>
                  <a:pt x="10" y="101"/>
                  <a:pt x="14" y="107"/>
                  <a:pt x="18" y="111"/>
                </a:cubicBezTo>
                <a:cubicBezTo>
                  <a:pt x="153" y="246"/>
                  <a:pt x="153" y="246"/>
                  <a:pt x="153" y="246"/>
                </a:cubicBezTo>
                <a:cubicBezTo>
                  <a:pt x="176" y="223"/>
                  <a:pt x="176" y="223"/>
                  <a:pt x="176" y="223"/>
                </a:cubicBezTo>
                <a:cubicBezTo>
                  <a:pt x="41" y="88"/>
                  <a:pt x="41" y="88"/>
                  <a:pt x="41" y="88"/>
                </a:cubicBezTo>
                <a:cubicBezTo>
                  <a:pt x="39" y="86"/>
                  <a:pt x="37" y="83"/>
                  <a:pt x="36" y="79"/>
                </a:cubicBezTo>
                <a:cubicBezTo>
                  <a:pt x="35" y="76"/>
                  <a:pt x="34" y="74"/>
                  <a:pt x="34" y="71"/>
                </a:cubicBezTo>
                <a:cubicBezTo>
                  <a:pt x="34" y="66"/>
                  <a:pt x="35" y="62"/>
                  <a:pt x="37" y="57"/>
                </a:cubicBezTo>
                <a:cubicBezTo>
                  <a:pt x="38" y="52"/>
                  <a:pt x="41" y="48"/>
                  <a:pt x="45" y="44"/>
                </a:cubicBezTo>
                <a:cubicBezTo>
                  <a:pt x="49" y="40"/>
                  <a:pt x="53" y="38"/>
                  <a:pt x="57" y="36"/>
                </a:cubicBezTo>
                <a:cubicBezTo>
                  <a:pt x="63" y="33"/>
                  <a:pt x="69" y="32"/>
                  <a:pt x="75" y="33"/>
                </a:cubicBez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Freeform 21"/>
          <p:cNvSpPr>
            <a:spLocks noChangeArrowheads="1"/>
          </p:cNvSpPr>
          <p:nvPr/>
        </p:nvSpPr>
        <p:spPr bwMode="auto">
          <a:xfrm>
            <a:off x="3857625" y="4067175"/>
            <a:ext cx="2238375" cy="2247900"/>
          </a:xfrm>
          <a:custGeom>
            <a:avLst/>
            <a:gdLst>
              <a:gd name="T0" fmla="*/ 2147483646 w 246"/>
              <a:gd name="T1" fmla="*/ 2147483646 h 247"/>
              <a:gd name="T2" fmla="*/ 2147483646 w 246"/>
              <a:gd name="T3" fmla="*/ 2147483646 h 247"/>
              <a:gd name="T4" fmla="*/ 2147483646 w 246"/>
              <a:gd name="T5" fmla="*/ 2147483646 h 247"/>
              <a:gd name="T6" fmla="*/ 2147483646 w 246"/>
              <a:gd name="T7" fmla="*/ 2147483646 h 247"/>
              <a:gd name="T8" fmla="*/ 2147483646 w 246"/>
              <a:gd name="T9" fmla="*/ 0 h 247"/>
              <a:gd name="T10" fmla="*/ 2147483646 w 246"/>
              <a:gd name="T11" fmla="*/ 2147483646 h 247"/>
              <a:gd name="T12" fmla="*/ 2147483646 w 246"/>
              <a:gd name="T13" fmla="*/ 2147483646 h 247"/>
              <a:gd name="T14" fmla="*/ 0 w 246"/>
              <a:gd name="T15" fmla="*/ 2147483646 h 247"/>
              <a:gd name="T16" fmla="*/ 2147483646 w 246"/>
              <a:gd name="T17" fmla="*/ 2147483646 h 247"/>
              <a:gd name="T18" fmla="*/ 2147483646 w 246"/>
              <a:gd name="T19" fmla="*/ 2147483646 h 247"/>
              <a:gd name="T20" fmla="*/ 2147483646 w 246"/>
              <a:gd name="T21" fmla="*/ 2147483646 h 247"/>
              <a:gd name="T22" fmla="*/ 2147483646 w 246"/>
              <a:gd name="T23" fmla="*/ 2147483646 h 247"/>
              <a:gd name="T24" fmla="*/ 2147483646 w 246"/>
              <a:gd name="T25" fmla="*/ 2147483646 h 247"/>
              <a:gd name="T26" fmla="*/ 2147483646 w 246"/>
              <a:gd name="T27" fmla="*/ 2147483646 h 247"/>
              <a:gd name="T28" fmla="*/ 2147483646 w 246"/>
              <a:gd name="T29" fmla="*/ 2147483646 h 247"/>
              <a:gd name="T30" fmla="*/ 2147483646 w 246"/>
              <a:gd name="T31" fmla="*/ 2147483646 h 247"/>
              <a:gd name="T32" fmla="*/ 2147483646 w 246"/>
              <a:gd name="T33" fmla="*/ 2147483646 h 247"/>
              <a:gd name="T34" fmla="*/ 2147483646 w 246"/>
              <a:gd name="T35" fmla="*/ 2147483646 h 247"/>
              <a:gd name="T36" fmla="*/ 2147483646 w 246"/>
              <a:gd name="T37" fmla="*/ 2147483646 h 247"/>
              <a:gd name="T38" fmla="*/ 2147483646 w 246"/>
              <a:gd name="T39" fmla="*/ 2147483646 h 247"/>
              <a:gd name="T40" fmla="*/ 2147483646 w 246"/>
              <a:gd name="T41" fmla="*/ 2147483646 h 247"/>
              <a:gd name="T42" fmla="*/ 2147483646 w 246"/>
              <a:gd name="T43" fmla="*/ 2147483646 h 247"/>
              <a:gd name="T44" fmla="*/ 2147483646 w 246"/>
              <a:gd name="T45" fmla="*/ 2147483646 h 24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46" h="247">
                <a:moveTo>
                  <a:pt x="33" y="172"/>
                </a:moveTo>
                <a:cubicBezTo>
                  <a:pt x="34" y="169"/>
                  <a:pt x="35" y="166"/>
                  <a:pt x="36" y="164"/>
                </a:cubicBezTo>
                <a:cubicBezTo>
                  <a:pt x="37" y="161"/>
                  <a:pt x="38" y="159"/>
                  <a:pt x="40" y="157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52" y="0"/>
                  <a:pt x="152" y="0"/>
                  <a:pt x="152" y="0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1" y="140"/>
                  <a:pt x="7" y="148"/>
                  <a:pt x="4" y="155"/>
                </a:cubicBezTo>
                <a:cubicBezTo>
                  <a:pt x="2" y="161"/>
                  <a:pt x="1" y="167"/>
                  <a:pt x="0" y="174"/>
                </a:cubicBezTo>
                <a:cubicBezTo>
                  <a:pt x="0" y="183"/>
                  <a:pt x="2" y="192"/>
                  <a:pt x="5" y="201"/>
                </a:cubicBezTo>
                <a:cubicBezTo>
                  <a:pt x="9" y="209"/>
                  <a:pt x="14" y="218"/>
                  <a:pt x="21" y="225"/>
                </a:cubicBezTo>
                <a:cubicBezTo>
                  <a:pt x="28" y="231"/>
                  <a:pt x="35" y="236"/>
                  <a:pt x="42" y="240"/>
                </a:cubicBezTo>
                <a:cubicBezTo>
                  <a:pt x="54" y="245"/>
                  <a:pt x="66" y="247"/>
                  <a:pt x="79" y="245"/>
                </a:cubicBezTo>
                <a:cubicBezTo>
                  <a:pt x="85" y="244"/>
                  <a:pt x="91" y="242"/>
                  <a:pt x="96" y="240"/>
                </a:cubicBezTo>
                <a:cubicBezTo>
                  <a:pt x="102" y="237"/>
                  <a:pt x="107" y="233"/>
                  <a:pt x="112" y="229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23" y="71"/>
                  <a:pt x="223" y="71"/>
                  <a:pt x="223" y="71"/>
                </a:cubicBezTo>
                <a:cubicBezTo>
                  <a:pt x="89" y="206"/>
                  <a:pt x="89" y="206"/>
                  <a:pt x="89" y="206"/>
                </a:cubicBezTo>
                <a:cubicBezTo>
                  <a:pt x="86" y="208"/>
                  <a:pt x="83" y="210"/>
                  <a:pt x="80" y="211"/>
                </a:cubicBezTo>
                <a:cubicBezTo>
                  <a:pt x="77" y="212"/>
                  <a:pt x="74" y="213"/>
                  <a:pt x="71" y="213"/>
                </a:cubicBezTo>
                <a:cubicBezTo>
                  <a:pt x="67" y="213"/>
                  <a:pt x="62" y="212"/>
                  <a:pt x="57" y="210"/>
                </a:cubicBezTo>
                <a:cubicBezTo>
                  <a:pt x="53" y="209"/>
                  <a:pt x="48" y="206"/>
                  <a:pt x="44" y="202"/>
                </a:cubicBezTo>
                <a:cubicBezTo>
                  <a:pt x="41" y="198"/>
                  <a:pt x="38" y="194"/>
                  <a:pt x="36" y="190"/>
                </a:cubicBezTo>
                <a:cubicBezTo>
                  <a:pt x="33" y="184"/>
                  <a:pt x="33" y="178"/>
                  <a:pt x="33" y="172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Freeform 22"/>
          <p:cNvSpPr>
            <a:spLocks noChangeArrowheads="1"/>
          </p:cNvSpPr>
          <p:nvPr/>
        </p:nvSpPr>
        <p:spPr bwMode="auto">
          <a:xfrm>
            <a:off x="6096000" y="1827213"/>
            <a:ext cx="2247900" cy="2239962"/>
          </a:xfrm>
          <a:custGeom>
            <a:avLst/>
            <a:gdLst>
              <a:gd name="T0" fmla="*/ 2147483646 w 247"/>
              <a:gd name="T1" fmla="*/ 2147483646 h 246"/>
              <a:gd name="T2" fmla="*/ 2147483646 w 247"/>
              <a:gd name="T3" fmla="*/ 2147483646 h 246"/>
              <a:gd name="T4" fmla="*/ 2147483646 w 247"/>
              <a:gd name="T5" fmla="*/ 2147483646 h 246"/>
              <a:gd name="T6" fmla="*/ 2147483646 w 247"/>
              <a:gd name="T7" fmla="*/ 2147483646 h 246"/>
              <a:gd name="T8" fmla="*/ 0 w 247"/>
              <a:gd name="T9" fmla="*/ 2147483646 h 246"/>
              <a:gd name="T10" fmla="*/ 2147483646 w 247"/>
              <a:gd name="T11" fmla="*/ 2147483646 h 246"/>
              <a:gd name="T12" fmla="*/ 2147483646 w 247"/>
              <a:gd name="T13" fmla="*/ 2147483646 h 246"/>
              <a:gd name="T14" fmla="*/ 2147483646 w 247"/>
              <a:gd name="T15" fmla="*/ 0 h 246"/>
              <a:gd name="T16" fmla="*/ 2147483646 w 247"/>
              <a:gd name="T17" fmla="*/ 2147483646 h 246"/>
              <a:gd name="T18" fmla="*/ 2147483646 w 247"/>
              <a:gd name="T19" fmla="*/ 2147483646 h 246"/>
              <a:gd name="T20" fmla="*/ 2147483646 w 247"/>
              <a:gd name="T21" fmla="*/ 2147483646 h 246"/>
              <a:gd name="T22" fmla="*/ 2147483646 w 247"/>
              <a:gd name="T23" fmla="*/ 2147483646 h 246"/>
              <a:gd name="T24" fmla="*/ 2147483646 w 247"/>
              <a:gd name="T25" fmla="*/ 2147483646 h 246"/>
              <a:gd name="T26" fmla="*/ 2147483646 w 247"/>
              <a:gd name="T27" fmla="*/ 2147483646 h 246"/>
              <a:gd name="T28" fmla="*/ 2147483646 w 247"/>
              <a:gd name="T29" fmla="*/ 2147483646 h 246"/>
              <a:gd name="T30" fmla="*/ 2147483646 w 247"/>
              <a:gd name="T31" fmla="*/ 2147483646 h 246"/>
              <a:gd name="T32" fmla="*/ 2147483646 w 247"/>
              <a:gd name="T33" fmla="*/ 2147483646 h 246"/>
              <a:gd name="T34" fmla="*/ 2147483646 w 247"/>
              <a:gd name="T35" fmla="*/ 2147483646 h 246"/>
              <a:gd name="T36" fmla="*/ 2147483646 w 247"/>
              <a:gd name="T37" fmla="*/ 2147483646 h 246"/>
              <a:gd name="T38" fmla="*/ 2147483646 w 247"/>
              <a:gd name="T39" fmla="*/ 2147483646 h 246"/>
              <a:gd name="T40" fmla="*/ 2147483646 w 247"/>
              <a:gd name="T41" fmla="*/ 2147483646 h 246"/>
              <a:gd name="T42" fmla="*/ 2147483646 w 247"/>
              <a:gd name="T43" fmla="*/ 2147483646 h 246"/>
              <a:gd name="T44" fmla="*/ 2147483646 w 247"/>
              <a:gd name="T45" fmla="*/ 2147483646 h 24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47" h="246">
                <a:moveTo>
                  <a:pt x="172" y="33"/>
                </a:moveTo>
                <a:cubicBezTo>
                  <a:pt x="170" y="33"/>
                  <a:pt x="167" y="34"/>
                  <a:pt x="164" y="35"/>
                </a:cubicBezTo>
                <a:cubicBezTo>
                  <a:pt x="162" y="36"/>
                  <a:pt x="160" y="38"/>
                  <a:pt x="158" y="40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0" y="152"/>
                  <a:pt x="0" y="152"/>
                  <a:pt x="0" y="152"/>
                </a:cubicBezTo>
                <a:cubicBezTo>
                  <a:pt x="135" y="17"/>
                  <a:pt x="135" y="17"/>
                  <a:pt x="135" y="17"/>
                </a:cubicBezTo>
                <a:cubicBezTo>
                  <a:pt x="141" y="11"/>
                  <a:pt x="148" y="6"/>
                  <a:pt x="156" y="3"/>
                </a:cubicBezTo>
                <a:cubicBezTo>
                  <a:pt x="162" y="1"/>
                  <a:pt x="168" y="0"/>
                  <a:pt x="174" y="0"/>
                </a:cubicBezTo>
                <a:cubicBezTo>
                  <a:pt x="183" y="0"/>
                  <a:pt x="192" y="1"/>
                  <a:pt x="201" y="5"/>
                </a:cubicBezTo>
                <a:cubicBezTo>
                  <a:pt x="210" y="8"/>
                  <a:pt x="218" y="14"/>
                  <a:pt x="225" y="21"/>
                </a:cubicBezTo>
                <a:cubicBezTo>
                  <a:pt x="232" y="27"/>
                  <a:pt x="237" y="34"/>
                  <a:pt x="240" y="42"/>
                </a:cubicBezTo>
                <a:cubicBezTo>
                  <a:pt x="245" y="53"/>
                  <a:pt x="247" y="66"/>
                  <a:pt x="245" y="78"/>
                </a:cubicBezTo>
                <a:cubicBezTo>
                  <a:pt x="245" y="84"/>
                  <a:pt x="243" y="90"/>
                  <a:pt x="240" y="96"/>
                </a:cubicBezTo>
                <a:cubicBezTo>
                  <a:pt x="237" y="101"/>
                  <a:pt x="234" y="107"/>
                  <a:pt x="229" y="111"/>
                </a:cubicBezTo>
                <a:cubicBezTo>
                  <a:pt x="94" y="246"/>
                  <a:pt x="94" y="246"/>
                  <a:pt x="94" y="246"/>
                </a:cubicBezTo>
                <a:cubicBezTo>
                  <a:pt x="71" y="223"/>
                  <a:pt x="71" y="223"/>
                  <a:pt x="71" y="223"/>
                </a:cubicBezTo>
                <a:cubicBezTo>
                  <a:pt x="206" y="88"/>
                  <a:pt x="206" y="88"/>
                  <a:pt x="206" y="88"/>
                </a:cubicBezTo>
                <a:cubicBezTo>
                  <a:pt x="209" y="86"/>
                  <a:pt x="211" y="83"/>
                  <a:pt x="212" y="79"/>
                </a:cubicBezTo>
                <a:cubicBezTo>
                  <a:pt x="213" y="76"/>
                  <a:pt x="213" y="74"/>
                  <a:pt x="213" y="71"/>
                </a:cubicBezTo>
                <a:cubicBezTo>
                  <a:pt x="214" y="66"/>
                  <a:pt x="213" y="62"/>
                  <a:pt x="211" y="57"/>
                </a:cubicBezTo>
                <a:cubicBezTo>
                  <a:pt x="209" y="52"/>
                  <a:pt x="206" y="48"/>
                  <a:pt x="202" y="44"/>
                </a:cubicBezTo>
                <a:cubicBezTo>
                  <a:pt x="199" y="40"/>
                  <a:pt x="195" y="38"/>
                  <a:pt x="191" y="36"/>
                </a:cubicBezTo>
                <a:cubicBezTo>
                  <a:pt x="184" y="33"/>
                  <a:pt x="178" y="32"/>
                  <a:pt x="172" y="33"/>
                </a:cubicBezTo>
                <a:close/>
              </a:path>
            </a:pathLst>
          </a:cu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Freeform 23"/>
          <p:cNvSpPr>
            <a:spLocks noChangeArrowheads="1"/>
          </p:cNvSpPr>
          <p:nvPr/>
        </p:nvSpPr>
        <p:spPr bwMode="auto">
          <a:xfrm>
            <a:off x="5245100" y="3224213"/>
            <a:ext cx="1701800" cy="1701800"/>
          </a:xfrm>
          <a:custGeom>
            <a:avLst/>
            <a:gdLst>
              <a:gd name="T0" fmla="*/ 2147483646 w 1382"/>
              <a:gd name="T1" fmla="*/ 2147483646 h 1383"/>
              <a:gd name="T2" fmla="*/ 2147483646 w 1382"/>
              <a:gd name="T3" fmla="*/ 2147483646 h 1383"/>
              <a:gd name="T4" fmla="*/ 0 w 1382"/>
              <a:gd name="T5" fmla="*/ 2147483646 h 1383"/>
              <a:gd name="T6" fmla="*/ 2147483646 w 1382"/>
              <a:gd name="T7" fmla="*/ 0 h 1383"/>
              <a:gd name="T8" fmla="*/ 2147483646 w 1382"/>
              <a:gd name="T9" fmla="*/ 2147483646 h 138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82" h="1383">
                <a:moveTo>
                  <a:pt x="1382" y="688"/>
                </a:moveTo>
                <a:lnTo>
                  <a:pt x="687" y="1383"/>
                </a:lnTo>
                <a:lnTo>
                  <a:pt x="0" y="688"/>
                </a:lnTo>
                <a:lnTo>
                  <a:pt x="687" y="0"/>
                </a:lnTo>
                <a:lnTo>
                  <a:pt x="1382" y="68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Freeform 24"/>
          <p:cNvSpPr>
            <a:spLocks noChangeArrowheads="1"/>
          </p:cNvSpPr>
          <p:nvPr/>
        </p:nvSpPr>
        <p:spPr bwMode="auto">
          <a:xfrm>
            <a:off x="6096000" y="4067175"/>
            <a:ext cx="2239963" cy="2247900"/>
          </a:xfrm>
          <a:custGeom>
            <a:avLst/>
            <a:gdLst>
              <a:gd name="T0" fmla="*/ 2147483646 w 246"/>
              <a:gd name="T1" fmla="*/ 2147483646 h 247"/>
              <a:gd name="T2" fmla="*/ 2147483646 w 246"/>
              <a:gd name="T3" fmla="*/ 2147483646 h 247"/>
              <a:gd name="T4" fmla="*/ 2147483646 w 246"/>
              <a:gd name="T5" fmla="*/ 2147483646 h 247"/>
              <a:gd name="T6" fmla="*/ 2147483646 w 246"/>
              <a:gd name="T7" fmla="*/ 2147483646 h 247"/>
              <a:gd name="T8" fmla="*/ 2147483646 w 246"/>
              <a:gd name="T9" fmla="*/ 0 h 247"/>
              <a:gd name="T10" fmla="*/ 2147483646 w 246"/>
              <a:gd name="T11" fmla="*/ 2147483646 h 247"/>
              <a:gd name="T12" fmla="*/ 2147483646 w 246"/>
              <a:gd name="T13" fmla="*/ 2147483646 h 247"/>
              <a:gd name="T14" fmla="*/ 2147483646 w 246"/>
              <a:gd name="T15" fmla="*/ 2147483646 h 247"/>
              <a:gd name="T16" fmla="*/ 2147483646 w 246"/>
              <a:gd name="T17" fmla="*/ 2147483646 h 247"/>
              <a:gd name="T18" fmla="*/ 2147483646 w 246"/>
              <a:gd name="T19" fmla="*/ 2147483646 h 247"/>
              <a:gd name="T20" fmla="*/ 2147483646 w 246"/>
              <a:gd name="T21" fmla="*/ 2147483646 h 247"/>
              <a:gd name="T22" fmla="*/ 2147483646 w 246"/>
              <a:gd name="T23" fmla="*/ 2147483646 h 247"/>
              <a:gd name="T24" fmla="*/ 2147483646 w 246"/>
              <a:gd name="T25" fmla="*/ 2147483646 h 247"/>
              <a:gd name="T26" fmla="*/ 2147483646 w 246"/>
              <a:gd name="T27" fmla="*/ 2147483646 h 247"/>
              <a:gd name="T28" fmla="*/ 0 w 246"/>
              <a:gd name="T29" fmla="*/ 2147483646 h 247"/>
              <a:gd name="T30" fmla="*/ 2147483646 w 246"/>
              <a:gd name="T31" fmla="*/ 2147483646 h 247"/>
              <a:gd name="T32" fmla="*/ 2147483646 w 246"/>
              <a:gd name="T33" fmla="*/ 2147483646 h 247"/>
              <a:gd name="T34" fmla="*/ 2147483646 w 246"/>
              <a:gd name="T35" fmla="*/ 2147483646 h 247"/>
              <a:gd name="T36" fmla="*/ 2147483646 w 246"/>
              <a:gd name="T37" fmla="*/ 2147483646 h 247"/>
              <a:gd name="T38" fmla="*/ 2147483646 w 246"/>
              <a:gd name="T39" fmla="*/ 2147483646 h 247"/>
              <a:gd name="T40" fmla="*/ 2147483646 w 246"/>
              <a:gd name="T41" fmla="*/ 2147483646 h 247"/>
              <a:gd name="T42" fmla="*/ 2147483646 w 246"/>
              <a:gd name="T43" fmla="*/ 2147483646 h 247"/>
              <a:gd name="T44" fmla="*/ 2147483646 w 246"/>
              <a:gd name="T45" fmla="*/ 2147483646 h 24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46" h="247">
                <a:moveTo>
                  <a:pt x="213" y="173"/>
                </a:moveTo>
                <a:cubicBezTo>
                  <a:pt x="213" y="170"/>
                  <a:pt x="212" y="167"/>
                  <a:pt x="211" y="165"/>
                </a:cubicBezTo>
                <a:cubicBezTo>
                  <a:pt x="210" y="162"/>
                  <a:pt x="208" y="160"/>
                  <a:pt x="206" y="158"/>
                </a:cubicBezTo>
                <a:cubicBezTo>
                  <a:pt x="71" y="23"/>
                  <a:pt x="71" y="23"/>
                  <a:pt x="71" y="23"/>
                </a:cubicBezTo>
                <a:cubicBezTo>
                  <a:pt x="94" y="0"/>
                  <a:pt x="94" y="0"/>
                  <a:pt x="94" y="0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35" y="141"/>
                  <a:pt x="240" y="148"/>
                  <a:pt x="243" y="156"/>
                </a:cubicBezTo>
                <a:cubicBezTo>
                  <a:pt x="245" y="162"/>
                  <a:pt x="246" y="168"/>
                  <a:pt x="246" y="174"/>
                </a:cubicBezTo>
                <a:cubicBezTo>
                  <a:pt x="246" y="183"/>
                  <a:pt x="245" y="193"/>
                  <a:pt x="241" y="201"/>
                </a:cubicBezTo>
                <a:cubicBezTo>
                  <a:pt x="238" y="210"/>
                  <a:pt x="232" y="218"/>
                  <a:pt x="225" y="226"/>
                </a:cubicBezTo>
                <a:cubicBezTo>
                  <a:pt x="219" y="232"/>
                  <a:pt x="212" y="237"/>
                  <a:pt x="204" y="240"/>
                </a:cubicBezTo>
                <a:cubicBezTo>
                  <a:pt x="193" y="245"/>
                  <a:pt x="180" y="247"/>
                  <a:pt x="168" y="246"/>
                </a:cubicBezTo>
                <a:cubicBezTo>
                  <a:pt x="162" y="245"/>
                  <a:pt x="156" y="243"/>
                  <a:pt x="150" y="240"/>
                </a:cubicBezTo>
                <a:cubicBezTo>
                  <a:pt x="145" y="238"/>
                  <a:pt x="139" y="234"/>
                  <a:pt x="135" y="229"/>
                </a:cubicBezTo>
                <a:cubicBezTo>
                  <a:pt x="0" y="95"/>
                  <a:pt x="0" y="95"/>
                  <a:pt x="0" y="95"/>
                </a:cubicBezTo>
                <a:cubicBezTo>
                  <a:pt x="23" y="72"/>
                  <a:pt x="23" y="72"/>
                  <a:pt x="23" y="72"/>
                </a:cubicBezTo>
                <a:cubicBezTo>
                  <a:pt x="158" y="206"/>
                  <a:pt x="158" y="206"/>
                  <a:pt x="158" y="206"/>
                </a:cubicBezTo>
                <a:cubicBezTo>
                  <a:pt x="160" y="209"/>
                  <a:pt x="163" y="211"/>
                  <a:pt x="167" y="212"/>
                </a:cubicBezTo>
                <a:cubicBezTo>
                  <a:pt x="170" y="213"/>
                  <a:pt x="172" y="214"/>
                  <a:pt x="175" y="214"/>
                </a:cubicBezTo>
                <a:cubicBezTo>
                  <a:pt x="180" y="214"/>
                  <a:pt x="184" y="213"/>
                  <a:pt x="189" y="211"/>
                </a:cubicBezTo>
                <a:cubicBezTo>
                  <a:pt x="194" y="209"/>
                  <a:pt x="198" y="206"/>
                  <a:pt x="202" y="202"/>
                </a:cubicBezTo>
                <a:cubicBezTo>
                  <a:pt x="206" y="199"/>
                  <a:pt x="208" y="195"/>
                  <a:pt x="210" y="191"/>
                </a:cubicBezTo>
                <a:cubicBezTo>
                  <a:pt x="213" y="185"/>
                  <a:pt x="214" y="178"/>
                  <a:pt x="213" y="173"/>
                </a:cubicBezTo>
                <a:close/>
              </a:path>
            </a:pathLst>
          </a:custGeom>
          <a:solidFill>
            <a:schemeClr val="bg1">
              <a:alpha val="98038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TextBox 29"/>
          <p:cNvSpPr txBox="1">
            <a:spLocks noChangeArrowheads="1"/>
          </p:cNvSpPr>
          <p:nvPr/>
        </p:nvSpPr>
        <p:spPr bwMode="auto">
          <a:xfrm rot="2660902">
            <a:off x="4149725" y="2619375"/>
            <a:ext cx="1487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Calibri Light" panose="020F0302020204030204" pitchFamily="34" charset="0"/>
              </a:rPr>
              <a:t>TEXT HERE</a:t>
            </a:r>
          </a:p>
        </p:txBody>
      </p:sp>
      <p:sp>
        <p:nvSpPr>
          <p:cNvPr id="21524" name="TextBox 30"/>
          <p:cNvSpPr txBox="1">
            <a:spLocks noChangeArrowheads="1"/>
          </p:cNvSpPr>
          <p:nvPr/>
        </p:nvSpPr>
        <p:spPr bwMode="auto">
          <a:xfrm rot="2660902">
            <a:off x="6561138" y="5051425"/>
            <a:ext cx="1489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Calibri Light" panose="020F0302020204030204" pitchFamily="34" charset="0"/>
              </a:rPr>
              <a:t>TEXT HERE</a:t>
            </a:r>
          </a:p>
        </p:txBody>
      </p:sp>
      <p:sp>
        <p:nvSpPr>
          <p:cNvPr id="21525" name="TextBox 31"/>
          <p:cNvSpPr txBox="1">
            <a:spLocks noChangeArrowheads="1"/>
          </p:cNvSpPr>
          <p:nvPr/>
        </p:nvSpPr>
        <p:spPr bwMode="auto">
          <a:xfrm rot="-2653528">
            <a:off x="4143375" y="5068888"/>
            <a:ext cx="1487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Calibri Light" panose="020F0302020204030204" pitchFamily="34" charset="0"/>
              </a:rPr>
              <a:t>TEXT HERE</a:t>
            </a:r>
          </a:p>
        </p:txBody>
      </p:sp>
      <p:sp>
        <p:nvSpPr>
          <p:cNvPr id="21526" name="TextBox 32"/>
          <p:cNvSpPr txBox="1">
            <a:spLocks noChangeArrowheads="1"/>
          </p:cNvSpPr>
          <p:nvPr/>
        </p:nvSpPr>
        <p:spPr bwMode="auto">
          <a:xfrm rot="-2653528">
            <a:off x="6562725" y="2638425"/>
            <a:ext cx="1487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Calibri Light" panose="020F0302020204030204" pitchFamily="34" charset="0"/>
              </a:rPr>
              <a:t>TEXT HERE</a:t>
            </a:r>
          </a:p>
        </p:txBody>
      </p:sp>
      <p:sp>
        <p:nvSpPr>
          <p:cNvPr id="21527" name="Freeform 21"/>
          <p:cNvSpPr>
            <a:spLocks noEditPoints="1" noChangeArrowheads="1"/>
          </p:cNvSpPr>
          <p:nvPr/>
        </p:nvSpPr>
        <p:spPr bwMode="auto">
          <a:xfrm>
            <a:off x="5683250" y="3786188"/>
            <a:ext cx="808038" cy="515937"/>
          </a:xfrm>
          <a:custGeom>
            <a:avLst/>
            <a:gdLst>
              <a:gd name="T0" fmla="*/ 2147483646 w 113"/>
              <a:gd name="T1" fmla="*/ 2147483646 h 86"/>
              <a:gd name="T2" fmla="*/ 2147483646 w 113"/>
              <a:gd name="T3" fmla="*/ 2147483646 h 86"/>
              <a:gd name="T4" fmla="*/ 2147483646 w 113"/>
              <a:gd name="T5" fmla="*/ 2147483646 h 86"/>
              <a:gd name="T6" fmla="*/ 2147483646 w 113"/>
              <a:gd name="T7" fmla="*/ 2147483646 h 86"/>
              <a:gd name="T8" fmla="*/ 2147483646 w 113"/>
              <a:gd name="T9" fmla="*/ 2147483646 h 86"/>
              <a:gd name="T10" fmla="*/ 2147483646 w 113"/>
              <a:gd name="T11" fmla="*/ 2147483646 h 86"/>
              <a:gd name="T12" fmla="*/ 2147483646 w 113"/>
              <a:gd name="T13" fmla="*/ 2147483646 h 86"/>
              <a:gd name="T14" fmla="*/ 2147483646 w 113"/>
              <a:gd name="T15" fmla="*/ 2147483646 h 86"/>
              <a:gd name="T16" fmla="*/ 2147483646 w 113"/>
              <a:gd name="T17" fmla="*/ 2147483646 h 86"/>
              <a:gd name="T18" fmla="*/ 2147483646 w 113"/>
              <a:gd name="T19" fmla="*/ 2147483646 h 86"/>
              <a:gd name="T20" fmla="*/ 2147483646 w 113"/>
              <a:gd name="T21" fmla="*/ 2147483646 h 86"/>
              <a:gd name="T22" fmla="*/ 2147483646 w 113"/>
              <a:gd name="T23" fmla="*/ 2147483646 h 86"/>
              <a:gd name="T24" fmla="*/ 2147483646 w 113"/>
              <a:gd name="T25" fmla="*/ 2147483646 h 86"/>
              <a:gd name="T26" fmla="*/ 2147483646 w 113"/>
              <a:gd name="T27" fmla="*/ 2147483646 h 86"/>
              <a:gd name="T28" fmla="*/ 2147483646 w 113"/>
              <a:gd name="T29" fmla="*/ 2147483646 h 86"/>
              <a:gd name="T30" fmla="*/ 2147483646 w 113"/>
              <a:gd name="T31" fmla="*/ 2147483646 h 86"/>
              <a:gd name="T32" fmla="*/ 2147483646 w 113"/>
              <a:gd name="T33" fmla="*/ 2147483646 h 86"/>
              <a:gd name="T34" fmla="*/ 2147483646 w 113"/>
              <a:gd name="T35" fmla="*/ 2147483646 h 86"/>
              <a:gd name="T36" fmla="*/ 2147483646 w 113"/>
              <a:gd name="T37" fmla="*/ 2147483646 h 86"/>
              <a:gd name="T38" fmla="*/ 2147483646 w 113"/>
              <a:gd name="T39" fmla="*/ 2147483646 h 86"/>
              <a:gd name="T40" fmla="*/ 2147483646 w 113"/>
              <a:gd name="T41" fmla="*/ 2147483646 h 86"/>
              <a:gd name="T42" fmla="*/ 2147483646 w 113"/>
              <a:gd name="T43" fmla="*/ 2147483646 h 86"/>
              <a:gd name="T44" fmla="*/ 2147483646 w 113"/>
              <a:gd name="T45" fmla="*/ 2147483646 h 86"/>
              <a:gd name="T46" fmla="*/ 2147483646 w 113"/>
              <a:gd name="T47" fmla="*/ 2147483646 h 86"/>
              <a:gd name="T48" fmla="*/ 2147483646 w 113"/>
              <a:gd name="T49" fmla="*/ 2147483646 h 86"/>
              <a:gd name="T50" fmla="*/ 0 w 113"/>
              <a:gd name="T51" fmla="*/ 2147483646 h 86"/>
              <a:gd name="T52" fmla="*/ 2147483646 w 113"/>
              <a:gd name="T53" fmla="*/ 2147483646 h 86"/>
              <a:gd name="T54" fmla="*/ 2147483646 w 113"/>
              <a:gd name="T55" fmla="*/ 2147483646 h 86"/>
              <a:gd name="T56" fmla="*/ 2147483646 w 113"/>
              <a:gd name="T57" fmla="*/ 2147483646 h 86"/>
              <a:gd name="T58" fmla="*/ 2147483646 w 113"/>
              <a:gd name="T59" fmla="*/ 2147483646 h 86"/>
              <a:gd name="T60" fmla="*/ 2147483646 w 113"/>
              <a:gd name="T61" fmla="*/ 2147483646 h 86"/>
              <a:gd name="T62" fmla="*/ 2147483646 w 113"/>
              <a:gd name="T63" fmla="*/ 2147483646 h 86"/>
              <a:gd name="T64" fmla="*/ 2147483646 w 113"/>
              <a:gd name="T65" fmla="*/ 2147483646 h 86"/>
              <a:gd name="T66" fmla="*/ 2147483646 w 113"/>
              <a:gd name="T67" fmla="*/ 2147483646 h 86"/>
              <a:gd name="T68" fmla="*/ 2147483646 w 113"/>
              <a:gd name="T69" fmla="*/ 2147483646 h 86"/>
              <a:gd name="T70" fmla="*/ 2147483646 w 113"/>
              <a:gd name="T71" fmla="*/ 2147483646 h 86"/>
              <a:gd name="T72" fmla="*/ 2147483646 w 113"/>
              <a:gd name="T73" fmla="*/ 2147483646 h 86"/>
              <a:gd name="T74" fmla="*/ 2147483646 w 113"/>
              <a:gd name="T75" fmla="*/ 2147483646 h 86"/>
              <a:gd name="T76" fmla="*/ 2147483646 w 113"/>
              <a:gd name="T77" fmla="*/ 2147483646 h 86"/>
              <a:gd name="T78" fmla="*/ 2147483646 w 113"/>
              <a:gd name="T79" fmla="*/ 2147483646 h 86"/>
              <a:gd name="T80" fmla="*/ 2147483646 w 113"/>
              <a:gd name="T81" fmla="*/ 2147483646 h 86"/>
              <a:gd name="T82" fmla="*/ 2147483646 w 113"/>
              <a:gd name="T83" fmla="*/ 2147483646 h 86"/>
              <a:gd name="T84" fmla="*/ 2147483646 w 113"/>
              <a:gd name="T85" fmla="*/ 2147483646 h 86"/>
              <a:gd name="T86" fmla="*/ 2147483646 w 113"/>
              <a:gd name="T87" fmla="*/ 2147483646 h 8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28" name="组合 25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1529" name="任意多边形 26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530" name="任意多边形 29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1532" name="任意多边形 29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33" name="Text Box 28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531" name="文本框 30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圆角矩形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288" y="1989138"/>
            <a:ext cx="5730875" cy="417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等腰三角形 3"/>
          <p:cNvSpPr>
            <a:spLocks noChangeArrowheads="1"/>
          </p:cNvSpPr>
          <p:nvPr/>
        </p:nvSpPr>
        <p:spPr bwMode="auto">
          <a:xfrm rot="5400000">
            <a:off x="8789988" y="2990850"/>
            <a:ext cx="280987" cy="182563"/>
          </a:xfrm>
          <a:prstGeom prst="triangle">
            <a:avLst>
              <a:gd name="adj" fmla="val 50000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00">
              <a:solidFill>
                <a:srgbClr val="FFFFFF"/>
              </a:solidFill>
              <a:sym typeface="+mn-lt"/>
            </a:endParaRPr>
          </a:p>
        </p:txBody>
      </p:sp>
      <p:sp>
        <p:nvSpPr>
          <p:cNvPr id="22532" name="矩形 5"/>
          <p:cNvSpPr>
            <a:spLocks noChangeArrowheads="1"/>
          </p:cNvSpPr>
          <p:nvPr/>
        </p:nvSpPr>
        <p:spPr bwMode="auto">
          <a:xfrm>
            <a:off x="4618038" y="3408363"/>
            <a:ext cx="3144837" cy="647700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22533" name="矩形 6"/>
          <p:cNvSpPr>
            <a:spLocks noChangeArrowheads="1"/>
          </p:cNvSpPr>
          <p:nvPr/>
        </p:nvSpPr>
        <p:spPr bwMode="auto">
          <a:xfrm>
            <a:off x="4618038" y="2759075"/>
            <a:ext cx="3144837" cy="649288"/>
          </a:xfrm>
          <a:prstGeom prst="rect">
            <a:avLst/>
          </a:prstGeom>
          <a:solidFill>
            <a:srgbClr val="D9D9D9">
              <a:alpha val="4117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BFBFBF"/>
              </a:solidFill>
              <a:sym typeface="+mn-lt"/>
            </a:endParaRPr>
          </a:p>
        </p:txBody>
      </p:sp>
      <p:sp>
        <p:nvSpPr>
          <p:cNvPr id="22534" name="矩形 7"/>
          <p:cNvSpPr>
            <a:spLocks noChangeArrowheads="1"/>
          </p:cNvSpPr>
          <p:nvPr/>
        </p:nvSpPr>
        <p:spPr bwMode="auto">
          <a:xfrm>
            <a:off x="4618038" y="2111375"/>
            <a:ext cx="3144837" cy="647700"/>
          </a:xfrm>
          <a:prstGeom prst="rect">
            <a:avLst/>
          </a:prstGeom>
          <a:solidFill>
            <a:schemeClr val="tx1">
              <a:alpha val="5411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+mn-lt"/>
            </a:endParaRPr>
          </a:p>
        </p:txBody>
      </p:sp>
      <p:sp>
        <p:nvSpPr>
          <p:cNvPr id="22535" name="文本框 8"/>
          <p:cNvSpPr txBox="1">
            <a:spLocks noChangeArrowheads="1"/>
          </p:cNvSpPr>
          <p:nvPr/>
        </p:nvSpPr>
        <p:spPr bwMode="auto">
          <a:xfrm>
            <a:off x="5300663" y="2238375"/>
            <a:ext cx="21224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22536" name="文本框 10"/>
          <p:cNvSpPr txBox="1">
            <a:spLocks noChangeArrowheads="1"/>
          </p:cNvSpPr>
          <p:nvPr/>
        </p:nvSpPr>
        <p:spPr bwMode="auto">
          <a:xfrm>
            <a:off x="5300663" y="3540125"/>
            <a:ext cx="21224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sym typeface="+mn-lt"/>
              </a:rPr>
              <a:t>ADD YOUR TEXT</a:t>
            </a:r>
            <a:endParaRPr lang="zh-CN" altLang="en-US" sz="18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22537" name="文本框 11"/>
          <p:cNvSpPr txBox="1">
            <a:spLocks noChangeArrowheads="1"/>
          </p:cNvSpPr>
          <p:nvPr/>
        </p:nvSpPr>
        <p:spPr bwMode="auto">
          <a:xfrm>
            <a:off x="5300663" y="2889250"/>
            <a:ext cx="21224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404040"/>
                </a:solidFill>
                <a:sym typeface="+mn-lt"/>
              </a:rPr>
              <a:t>ADD YOUR TEXT</a:t>
            </a:r>
            <a:endParaRPr lang="zh-CN" altLang="en-US" sz="18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22538" name="文本框 1"/>
          <p:cNvSpPr txBox="1">
            <a:spLocks noChangeArrowheads="1"/>
          </p:cNvSpPr>
          <p:nvPr/>
        </p:nvSpPr>
        <p:spPr bwMode="auto">
          <a:xfrm>
            <a:off x="4616450" y="2155825"/>
            <a:ext cx="639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sym typeface="+mn-lt"/>
              </a:rPr>
              <a:t>01</a:t>
            </a:r>
            <a:endParaRPr lang="zh-CN" altLang="en-US" sz="3200" b="1">
              <a:solidFill>
                <a:srgbClr val="FFFFFF"/>
              </a:solidFill>
              <a:sym typeface="+mn-lt"/>
            </a:endParaRPr>
          </a:p>
        </p:txBody>
      </p:sp>
      <p:sp>
        <p:nvSpPr>
          <p:cNvPr id="22539" name="文本框 12"/>
          <p:cNvSpPr txBox="1">
            <a:spLocks noChangeArrowheads="1"/>
          </p:cNvSpPr>
          <p:nvPr/>
        </p:nvSpPr>
        <p:spPr bwMode="auto">
          <a:xfrm>
            <a:off x="4616450" y="2806700"/>
            <a:ext cx="63976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404040"/>
                </a:solidFill>
                <a:sym typeface="+mn-lt"/>
              </a:rPr>
              <a:t>02</a:t>
            </a:r>
            <a:endParaRPr lang="zh-CN" altLang="en-US" sz="3200" b="1">
              <a:solidFill>
                <a:srgbClr val="404040"/>
              </a:solidFill>
              <a:sym typeface="+mn-lt"/>
            </a:endParaRPr>
          </a:p>
        </p:txBody>
      </p:sp>
      <p:sp>
        <p:nvSpPr>
          <p:cNvPr id="22540" name="文本框 13"/>
          <p:cNvSpPr txBox="1">
            <a:spLocks noChangeArrowheads="1"/>
          </p:cNvSpPr>
          <p:nvPr/>
        </p:nvSpPr>
        <p:spPr bwMode="auto">
          <a:xfrm>
            <a:off x="4616450" y="3473450"/>
            <a:ext cx="6397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FF"/>
                </a:solidFill>
                <a:sym typeface="+mn-lt"/>
              </a:rPr>
              <a:t>03</a:t>
            </a:r>
            <a:endParaRPr lang="zh-CN" altLang="en-US" sz="3200" b="1">
              <a:solidFill>
                <a:srgbClr val="FFFFFF"/>
              </a:solidFill>
              <a:sym typeface="+mn-lt"/>
            </a:endParaRPr>
          </a:p>
        </p:txBody>
      </p:sp>
      <p:grpSp>
        <p:nvGrpSpPr>
          <p:cNvPr id="22541" name="组合 14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2542" name="任意多边形 15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543" name="任意多边形 16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2545" name="任意多边形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46" name="Text Box 17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544" name="文本框 17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2400300" y="2557463"/>
            <a:ext cx="1662113" cy="784225"/>
          </a:xfrm>
          <a:prstGeom prst="rect">
            <a:avLst/>
          </a:prstGeom>
          <a:solidFill>
            <a:schemeClr val="bg1">
              <a:alpha val="41176"/>
            </a:schemeClr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BFBFBF"/>
              </a:solidFill>
            </a:endParaRPr>
          </a:p>
        </p:txBody>
      </p:sp>
      <p:grpSp>
        <p:nvGrpSpPr>
          <p:cNvPr id="23555" name="组合 22"/>
          <p:cNvGrpSpPr>
            <a:grpSpLocks/>
          </p:cNvGrpSpPr>
          <p:nvPr/>
        </p:nvGrpSpPr>
        <p:grpSpPr bwMode="auto">
          <a:xfrm>
            <a:off x="2733675" y="3568700"/>
            <a:ext cx="7096125" cy="876300"/>
            <a:chOff x="0" y="0"/>
            <a:chExt cx="4698472" cy="580362"/>
          </a:xfrm>
        </p:grpSpPr>
        <p:sp>
          <p:nvSpPr>
            <p:cNvPr id="23558" name="矩形 3"/>
            <p:cNvSpPr>
              <a:spLocks noChangeArrowheads="1"/>
            </p:cNvSpPr>
            <p:nvPr/>
          </p:nvSpPr>
          <p:spPr bwMode="auto">
            <a:xfrm rot="-578807">
              <a:off x="3176461" y="166118"/>
              <a:ext cx="202865" cy="2018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59" name="矩形 4"/>
            <p:cNvSpPr>
              <a:spLocks noChangeArrowheads="1"/>
            </p:cNvSpPr>
            <p:nvPr/>
          </p:nvSpPr>
          <p:spPr bwMode="auto">
            <a:xfrm rot="900000">
              <a:off x="3547504" y="275462"/>
              <a:ext cx="157667" cy="17137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0" name="矩形 5"/>
            <p:cNvSpPr>
              <a:spLocks noChangeArrowheads="1"/>
            </p:cNvSpPr>
            <p:nvPr/>
          </p:nvSpPr>
          <p:spPr bwMode="auto">
            <a:xfrm rot="1632393">
              <a:off x="270136" y="345904"/>
              <a:ext cx="157667" cy="158758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1" name="矩形 6"/>
            <p:cNvSpPr>
              <a:spLocks noChangeArrowheads="1"/>
            </p:cNvSpPr>
            <p:nvPr/>
          </p:nvSpPr>
          <p:spPr bwMode="auto">
            <a:xfrm rot="-1967607">
              <a:off x="2699256" y="206071"/>
              <a:ext cx="158718" cy="15875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2" name="矩形 7"/>
            <p:cNvSpPr>
              <a:spLocks noChangeArrowheads="1"/>
            </p:cNvSpPr>
            <p:nvPr/>
          </p:nvSpPr>
          <p:spPr bwMode="auto">
            <a:xfrm>
              <a:off x="0" y="50466"/>
              <a:ext cx="87243" cy="87265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3" name="矩形 8"/>
            <p:cNvSpPr>
              <a:spLocks noChangeArrowheads="1"/>
            </p:cNvSpPr>
            <p:nvPr/>
          </p:nvSpPr>
          <p:spPr bwMode="auto">
            <a:xfrm rot="-926001">
              <a:off x="4490352" y="342750"/>
              <a:ext cx="208120" cy="208173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4" name="矩形 9"/>
            <p:cNvSpPr>
              <a:spLocks noChangeArrowheads="1"/>
            </p:cNvSpPr>
            <p:nvPr/>
          </p:nvSpPr>
          <p:spPr bwMode="auto">
            <a:xfrm>
              <a:off x="3115497" y="493098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5" name="矩形 10"/>
            <p:cNvSpPr>
              <a:spLocks noChangeArrowheads="1"/>
            </p:cNvSpPr>
            <p:nvPr/>
          </p:nvSpPr>
          <p:spPr bwMode="auto">
            <a:xfrm rot="762483">
              <a:off x="926030" y="328031"/>
              <a:ext cx="193405" cy="19345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6" name="矩形 11"/>
            <p:cNvSpPr>
              <a:spLocks noChangeArrowheads="1"/>
            </p:cNvSpPr>
            <p:nvPr/>
          </p:nvSpPr>
          <p:spPr bwMode="auto">
            <a:xfrm rot="-2700000">
              <a:off x="4029426" y="103573"/>
              <a:ext cx="98830" cy="91446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7" name="矩形 12"/>
            <p:cNvSpPr>
              <a:spLocks noChangeArrowheads="1"/>
            </p:cNvSpPr>
            <p:nvPr/>
          </p:nvSpPr>
          <p:spPr bwMode="auto">
            <a:xfrm rot="900000">
              <a:off x="1965580" y="274411"/>
              <a:ext cx="125083" cy="136679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sp>
          <p:nvSpPr>
            <p:cNvPr id="23568" name="矩形 13"/>
            <p:cNvSpPr>
              <a:spLocks noChangeArrowheads="1"/>
            </p:cNvSpPr>
            <p:nvPr/>
          </p:nvSpPr>
          <p:spPr bwMode="auto">
            <a:xfrm rot="1800000">
              <a:off x="864014" y="72546"/>
              <a:ext cx="87243" cy="87264"/>
            </a:xfrm>
            <a:prstGeom prst="rect">
              <a:avLst/>
            </a:pr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BFBFBF"/>
                </a:solidFill>
              </a:endParaRPr>
            </a:p>
          </p:txBody>
        </p:sp>
        <p:grpSp>
          <p:nvGrpSpPr>
            <p:cNvPr id="23569" name="椭圆 14"/>
            <p:cNvGrpSpPr>
              <a:grpSpLocks/>
            </p:cNvGrpSpPr>
            <p:nvPr/>
          </p:nvGrpSpPr>
          <p:grpSpPr bwMode="auto">
            <a:xfrm>
              <a:off x="2076914" y="325339"/>
              <a:ext cx="226031" cy="213977"/>
              <a:chOff x="0" y="0"/>
              <a:chExt cx="341376" cy="323088"/>
            </a:xfrm>
          </p:grpSpPr>
          <p:pic>
            <p:nvPicPr>
              <p:cNvPr id="23585" name="椭圆 1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23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86" name="Text Box 17"/>
              <p:cNvSpPr txBox="1">
                <a:spLocks noChangeArrowheads="1"/>
              </p:cNvSpPr>
              <p:nvPr/>
            </p:nvSpPr>
            <p:spPr bwMode="auto">
              <a:xfrm>
                <a:off x="50813" y="49082"/>
                <a:ext cx="238305" cy="226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70" name="椭圆 15"/>
            <p:cNvGrpSpPr>
              <a:grpSpLocks/>
            </p:cNvGrpSpPr>
            <p:nvPr/>
          </p:nvGrpSpPr>
          <p:grpSpPr bwMode="auto">
            <a:xfrm>
              <a:off x="1112245" y="301115"/>
              <a:ext cx="230067" cy="185716"/>
              <a:chOff x="0" y="0"/>
              <a:chExt cx="347472" cy="280416"/>
            </a:xfrm>
          </p:grpSpPr>
          <p:pic>
            <p:nvPicPr>
              <p:cNvPr id="23583" name="椭圆 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747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84" name="Text Box 20"/>
              <p:cNvSpPr txBox="1">
                <a:spLocks noChangeArrowheads="1"/>
              </p:cNvSpPr>
              <p:nvPr/>
            </p:nvSpPr>
            <p:spPr bwMode="auto">
              <a:xfrm>
                <a:off x="52749" y="40584"/>
                <a:ext cx="245822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71" name="椭圆 16"/>
            <p:cNvGrpSpPr>
              <a:grpSpLocks/>
            </p:cNvGrpSpPr>
            <p:nvPr/>
          </p:nvGrpSpPr>
          <p:grpSpPr bwMode="auto">
            <a:xfrm>
              <a:off x="2448251" y="-1682"/>
              <a:ext cx="242176" cy="286648"/>
              <a:chOff x="0" y="0"/>
              <a:chExt cx="365760" cy="432816"/>
            </a:xfrm>
          </p:grpSpPr>
          <p:pic>
            <p:nvPicPr>
              <p:cNvPr id="23581" name="椭圆 16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5760" cy="432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82" name="Text Box 23"/>
              <p:cNvSpPr txBox="1">
                <a:spLocks noChangeArrowheads="1"/>
              </p:cNvSpPr>
              <p:nvPr/>
            </p:nvSpPr>
            <p:spPr bwMode="auto">
              <a:xfrm>
                <a:off x="54639" y="65589"/>
                <a:ext cx="259753" cy="304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72" name="椭圆 17"/>
            <p:cNvGrpSpPr>
              <a:grpSpLocks/>
            </p:cNvGrpSpPr>
            <p:nvPr/>
          </p:nvGrpSpPr>
          <p:grpSpPr bwMode="auto">
            <a:xfrm>
              <a:off x="3251469" y="393973"/>
              <a:ext cx="169523" cy="185716"/>
              <a:chOff x="0" y="0"/>
              <a:chExt cx="256032" cy="280416"/>
            </a:xfrm>
          </p:grpSpPr>
          <p:pic>
            <p:nvPicPr>
              <p:cNvPr id="23579" name="椭圆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6032" cy="280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80" name="Text Box 26"/>
              <p:cNvSpPr txBox="1">
                <a:spLocks noChangeArrowheads="1"/>
              </p:cNvSpPr>
              <p:nvPr/>
            </p:nvSpPr>
            <p:spPr bwMode="auto">
              <a:xfrm>
                <a:off x="36097" y="38698"/>
                <a:ext cx="180958" cy="201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73" name="椭圆 18"/>
            <p:cNvGrpSpPr>
              <a:grpSpLocks/>
            </p:cNvGrpSpPr>
            <p:nvPr/>
          </p:nvGrpSpPr>
          <p:grpSpPr bwMode="auto">
            <a:xfrm>
              <a:off x="1608706" y="111362"/>
              <a:ext cx="226031" cy="254350"/>
              <a:chOff x="0" y="0"/>
              <a:chExt cx="341376" cy="384048"/>
            </a:xfrm>
          </p:grpSpPr>
          <p:pic>
            <p:nvPicPr>
              <p:cNvPr id="23577" name="椭圆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1376" cy="384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78" name="Text Box 29"/>
              <p:cNvSpPr txBox="1">
                <a:spLocks noChangeArrowheads="1"/>
              </p:cNvSpPr>
              <p:nvPr/>
            </p:nvSpPr>
            <p:spPr bwMode="auto">
              <a:xfrm>
                <a:off x="48720" y="53724"/>
                <a:ext cx="244357" cy="2715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3574" name="椭圆 19"/>
            <p:cNvGrpSpPr>
              <a:grpSpLocks/>
            </p:cNvGrpSpPr>
            <p:nvPr/>
          </p:nvGrpSpPr>
          <p:grpSpPr bwMode="auto">
            <a:xfrm>
              <a:off x="3501718" y="95213"/>
              <a:ext cx="153378" cy="173604"/>
              <a:chOff x="0" y="0"/>
              <a:chExt cx="231648" cy="262128"/>
            </a:xfrm>
          </p:grpSpPr>
          <p:pic>
            <p:nvPicPr>
              <p:cNvPr id="23575" name="椭圆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31648" cy="262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76" name="Text Box 32"/>
              <p:cNvSpPr txBox="1">
                <a:spLocks noChangeArrowheads="1"/>
              </p:cNvSpPr>
              <p:nvPr/>
            </p:nvSpPr>
            <p:spPr bwMode="auto">
              <a:xfrm>
                <a:off x="33550" y="37226"/>
                <a:ext cx="165799" cy="184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3556" name="文本框 20"/>
          <p:cNvSpPr txBox="1">
            <a:spLocks noChangeArrowheads="1"/>
          </p:cNvSpPr>
          <p:nvPr/>
        </p:nvSpPr>
        <p:spPr bwMode="auto">
          <a:xfrm>
            <a:off x="4130675" y="2589213"/>
            <a:ext cx="62245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 HERE</a:t>
            </a:r>
            <a:endParaRPr lang="zh-CN" altLang="en-US" sz="44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7" name="文本框 21"/>
          <p:cNvSpPr txBox="1">
            <a:spLocks noChangeArrowheads="1"/>
          </p:cNvSpPr>
          <p:nvPr/>
        </p:nvSpPr>
        <p:spPr bwMode="auto">
          <a:xfrm>
            <a:off x="2854325" y="2571750"/>
            <a:ext cx="7540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chemeClr val="bg1"/>
                </a:solidFill>
              </a:rPr>
              <a:t>02</a:t>
            </a:r>
            <a:endParaRPr lang="zh-CN" altLang="en-US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18"/>
          <p:cNvGrpSpPr>
            <a:grpSpLocks/>
          </p:cNvGrpSpPr>
          <p:nvPr/>
        </p:nvGrpSpPr>
        <p:grpSpPr bwMode="auto">
          <a:xfrm>
            <a:off x="1389063" y="1501775"/>
            <a:ext cx="5718175" cy="4725988"/>
            <a:chOff x="0" y="0"/>
            <a:chExt cx="5032114" cy="4160389"/>
          </a:xfrm>
        </p:grpSpPr>
        <p:pic>
          <p:nvPicPr>
            <p:cNvPr id="24594" name="Picture 40" descr="C:\Users\Nyamka\Desktop\Presentation MOCK_UP\AAAAAAAAAAAA\Desktop_Screen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32114" cy="4160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595" name="组合 9"/>
            <p:cNvGrpSpPr>
              <a:grpSpLocks/>
            </p:cNvGrpSpPr>
            <p:nvPr/>
          </p:nvGrpSpPr>
          <p:grpSpPr bwMode="auto">
            <a:xfrm>
              <a:off x="198146" y="208010"/>
              <a:ext cx="4655641" cy="2634920"/>
              <a:chOff x="0" y="0"/>
              <a:chExt cx="4655641" cy="2634920"/>
            </a:xfrm>
          </p:grpSpPr>
          <p:sp>
            <p:nvSpPr>
              <p:cNvPr id="24597" name="矩形 5"/>
              <p:cNvSpPr>
                <a:spLocks noChangeArrowheads="1"/>
              </p:cNvSpPr>
              <p:nvPr/>
            </p:nvSpPr>
            <p:spPr bwMode="auto">
              <a:xfrm>
                <a:off x="232" y="218"/>
                <a:ext cx="4654915" cy="2634308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sym typeface="+mn-lt"/>
                </a:endParaRPr>
              </a:p>
            </p:txBody>
          </p:sp>
          <p:sp>
            <p:nvSpPr>
              <p:cNvPr id="24598" name="任意多边形 6"/>
              <p:cNvSpPr>
                <a:spLocks noChangeArrowheads="1"/>
              </p:cNvSpPr>
              <p:nvPr/>
            </p:nvSpPr>
            <p:spPr bwMode="auto">
              <a:xfrm flipH="1">
                <a:off x="373240" y="1976298"/>
                <a:ext cx="156468" cy="136956"/>
              </a:xfrm>
              <a:custGeom>
                <a:avLst/>
                <a:gdLst>
                  <a:gd name="T0" fmla="*/ 0 w 155721"/>
                  <a:gd name="T1" fmla="*/ 0 h 136920"/>
                  <a:gd name="T2" fmla="*/ 157973 w 155721"/>
                  <a:gd name="T3" fmla="*/ 0 h 136920"/>
                  <a:gd name="T4" fmla="*/ 157973 w 155721"/>
                  <a:gd name="T5" fmla="*/ 137028 h 136920"/>
                  <a:gd name="T6" fmla="*/ 0 w 155721"/>
                  <a:gd name="T7" fmla="*/ 137028 h 136920"/>
                  <a:gd name="T8" fmla="*/ 0 w 155721"/>
                  <a:gd name="T9" fmla="*/ 0 h 1369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5721" h="136920">
                    <a:moveTo>
                      <a:pt x="0" y="0"/>
                    </a:moveTo>
                    <a:lnTo>
                      <a:pt x="155721" y="0"/>
                    </a:lnTo>
                    <a:lnTo>
                      <a:pt x="155721" y="136920"/>
                    </a:lnTo>
                    <a:lnTo>
                      <a:pt x="0" y="1369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596" name="Right Triangle 49"/>
            <p:cNvSpPr>
              <a:spLocks noChangeArrowheads="1"/>
            </p:cNvSpPr>
            <p:nvPr/>
          </p:nvSpPr>
          <p:spPr bwMode="auto">
            <a:xfrm rot="10800000">
              <a:off x="3327733" y="197049"/>
              <a:ext cx="1531149" cy="2368781"/>
            </a:xfrm>
            <a:prstGeom prst="rtTriangle">
              <a:avLst/>
            </a:prstGeom>
            <a:solidFill>
              <a:srgbClr val="F2F2F2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24579" name="组合 17"/>
          <p:cNvGrpSpPr>
            <a:grpSpLocks/>
          </p:cNvGrpSpPr>
          <p:nvPr/>
        </p:nvGrpSpPr>
        <p:grpSpPr bwMode="auto">
          <a:xfrm>
            <a:off x="5059363" y="3544888"/>
            <a:ext cx="4943475" cy="2841625"/>
            <a:chOff x="0" y="0"/>
            <a:chExt cx="4942154" cy="2841738"/>
          </a:xfrm>
        </p:grpSpPr>
        <p:pic>
          <p:nvPicPr>
            <p:cNvPr id="24589" name="Picture 5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942154" cy="2841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590" name="组合 12"/>
            <p:cNvGrpSpPr>
              <a:grpSpLocks/>
            </p:cNvGrpSpPr>
            <p:nvPr/>
          </p:nvGrpSpPr>
          <p:grpSpPr bwMode="auto">
            <a:xfrm>
              <a:off x="674576" y="221937"/>
              <a:ext cx="3593002" cy="2235962"/>
              <a:chOff x="0" y="0"/>
              <a:chExt cx="3593002" cy="2235962"/>
            </a:xfrm>
          </p:grpSpPr>
          <p:sp>
            <p:nvSpPr>
              <p:cNvPr id="24592" name="矩形 11"/>
              <p:cNvSpPr>
                <a:spLocks noChangeArrowheads="1"/>
              </p:cNvSpPr>
              <p:nvPr/>
            </p:nvSpPr>
            <p:spPr bwMode="auto">
              <a:xfrm>
                <a:off x="-69" y="322"/>
                <a:ext cx="3593140" cy="2235289"/>
              </a:xfrm>
              <a:prstGeom prst="rect">
                <a:avLst/>
              </a:pr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sym typeface="+mn-lt"/>
                </a:endParaRPr>
              </a:p>
            </p:txBody>
          </p:sp>
          <p:sp>
            <p:nvSpPr>
              <p:cNvPr id="24593" name="任意多边形 12"/>
              <p:cNvSpPr>
                <a:spLocks noChangeArrowheads="1"/>
              </p:cNvSpPr>
              <p:nvPr/>
            </p:nvSpPr>
            <p:spPr bwMode="auto">
              <a:xfrm flipH="1">
                <a:off x="242754" y="1584710"/>
                <a:ext cx="120618" cy="104779"/>
              </a:xfrm>
              <a:custGeom>
                <a:avLst/>
                <a:gdLst>
                  <a:gd name="T0" fmla="*/ 0 w 120771"/>
                  <a:gd name="T1" fmla="*/ 0 h 106190"/>
                  <a:gd name="T2" fmla="*/ 120312 w 120771"/>
                  <a:gd name="T3" fmla="*/ 0 h 106190"/>
                  <a:gd name="T4" fmla="*/ 120312 w 120771"/>
                  <a:gd name="T5" fmla="*/ 102013 h 106190"/>
                  <a:gd name="T6" fmla="*/ 0 w 120771"/>
                  <a:gd name="T7" fmla="*/ 102013 h 106190"/>
                  <a:gd name="T8" fmla="*/ 0 w 120771"/>
                  <a:gd name="T9" fmla="*/ 0 h 1061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0771" h="106190">
                    <a:moveTo>
                      <a:pt x="0" y="0"/>
                    </a:moveTo>
                    <a:lnTo>
                      <a:pt x="120771" y="0"/>
                    </a:lnTo>
                    <a:lnTo>
                      <a:pt x="120771" y="106190"/>
                    </a:lnTo>
                    <a:lnTo>
                      <a:pt x="0" y="10619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591" name="Right Triangle 61"/>
            <p:cNvSpPr>
              <a:spLocks noChangeArrowheads="1"/>
            </p:cNvSpPr>
            <p:nvPr/>
          </p:nvSpPr>
          <p:spPr bwMode="auto">
            <a:xfrm rot="10800000">
              <a:off x="2980528" y="193683"/>
              <a:ext cx="1310925" cy="2046369"/>
            </a:xfrm>
            <a:prstGeom prst="rtTriangle">
              <a:avLst/>
            </a:prstGeom>
            <a:solidFill>
              <a:srgbClr val="F2F2F2">
                <a:alpha val="2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+mn-lt"/>
              </a:endParaRPr>
            </a:p>
          </p:txBody>
        </p:sp>
      </p:grpSp>
      <p:grpSp>
        <p:nvGrpSpPr>
          <p:cNvPr id="24580" name="组合 38"/>
          <p:cNvGrpSpPr>
            <a:grpSpLocks/>
          </p:cNvGrpSpPr>
          <p:nvPr/>
        </p:nvGrpSpPr>
        <p:grpSpPr bwMode="auto">
          <a:xfrm>
            <a:off x="7958138" y="1455738"/>
            <a:ext cx="3170237" cy="1703387"/>
            <a:chOff x="0" y="0"/>
            <a:chExt cx="3170931" cy="1702506"/>
          </a:xfrm>
        </p:grpSpPr>
        <p:sp>
          <p:nvSpPr>
            <p:cNvPr id="24587" name="矩形 39"/>
            <p:cNvSpPr>
              <a:spLocks noChangeArrowheads="1"/>
            </p:cNvSpPr>
            <p:nvPr/>
          </p:nvSpPr>
          <p:spPr bwMode="auto">
            <a:xfrm>
              <a:off x="15878" y="0"/>
              <a:ext cx="1618016" cy="337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SAMPLE TEXT</a:t>
              </a:r>
              <a:endPara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4588" name="矩形 40"/>
            <p:cNvSpPr>
              <a:spLocks noChangeArrowheads="1"/>
            </p:cNvSpPr>
            <p:nvPr/>
          </p:nvSpPr>
          <p:spPr bwMode="auto">
            <a:xfrm>
              <a:off x="0" y="342722"/>
              <a:ext cx="3170931" cy="1359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NEED, ADD YOUR TEXT HERE YOU NEED.</a:t>
              </a:r>
            </a:p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4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+mn-lt"/>
                </a:rPr>
                <a:t>ADD YOUR TEXT HERE YOU NEED, ADD YOUR TEXT HERE YOU NEED.</a:t>
              </a:r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24581" name="组合 16"/>
          <p:cNvGrpSpPr>
            <a:grpSpLocks/>
          </p:cNvGrpSpPr>
          <p:nvPr/>
        </p:nvGrpSpPr>
        <p:grpSpPr bwMode="auto">
          <a:xfrm>
            <a:off x="123825" y="265113"/>
            <a:ext cx="5734050" cy="660400"/>
            <a:chOff x="0" y="0"/>
            <a:chExt cx="5733886" cy="659888"/>
          </a:xfrm>
        </p:grpSpPr>
        <p:sp>
          <p:nvSpPr>
            <p:cNvPr id="24582" name="任意多边形 17"/>
            <p:cNvSpPr>
              <a:spLocks noChangeArrowheads="1"/>
            </p:cNvSpPr>
            <p:nvPr/>
          </p:nvSpPr>
          <p:spPr bwMode="auto">
            <a:xfrm>
              <a:off x="0" y="0"/>
              <a:ext cx="5733886" cy="659888"/>
            </a:xfrm>
            <a:custGeom>
              <a:avLst/>
              <a:gdLst>
                <a:gd name="T0" fmla="*/ 0 w 4660173"/>
                <a:gd name="T1" fmla="*/ 0 h 790171"/>
                <a:gd name="T2" fmla="*/ 8680467 w 4660173"/>
                <a:gd name="T3" fmla="*/ 0 h 790171"/>
                <a:gd name="T4" fmla="*/ 8680467 w 4660173"/>
                <a:gd name="T5" fmla="*/ 460223 h 790171"/>
                <a:gd name="T6" fmla="*/ 1167551 w 4660173"/>
                <a:gd name="T7" fmla="*/ 460223 h 790171"/>
                <a:gd name="T8" fmla="*/ 318258 w 4660173"/>
                <a:gd name="T9" fmla="*/ 310748 h 790171"/>
                <a:gd name="T10" fmla="*/ 0 w 4660173"/>
                <a:gd name="T11" fmla="*/ 0 h 7901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60173" h="790171">
                  <a:moveTo>
                    <a:pt x="0" y="0"/>
                  </a:moveTo>
                  <a:lnTo>
                    <a:pt x="4660173" y="0"/>
                  </a:lnTo>
                  <a:lnTo>
                    <a:pt x="4660173" y="790171"/>
                  </a:lnTo>
                  <a:lnTo>
                    <a:pt x="626808" y="790171"/>
                  </a:lnTo>
                  <a:cubicBezTo>
                    <a:pt x="374995" y="790171"/>
                    <a:pt x="170860" y="675269"/>
                    <a:pt x="170860" y="533531"/>
                  </a:cubicBezTo>
                  <a:cubicBezTo>
                    <a:pt x="145548" y="355688"/>
                    <a:pt x="158202" y="10304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41176"/>
              </a:schemeClr>
            </a:solidFill>
            <a:ln>
              <a:noFill/>
            </a:ln>
            <a:effectLst>
              <a:outerShdw dist="38100" dir="27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583" name="任意多边形 18"/>
            <p:cNvGrpSpPr>
              <a:grpSpLocks/>
            </p:cNvGrpSpPr>
            <p:nvPr/>
          </p:nvGrpSpPr>
          <p:grpSpPr bwMode="auto">
            <a:xfrm>
              <a:off x="10287" y="-15165"/>
              <a:ext cx="4181736" cy="651766"/>
              <a:chOff x="0" y="0"/>
              <a:chExt cx="4181856" cy="652272"/>
            </a:xfrm>
          </p:grpSpPr>
          <p:pic>
            <p:nvPicPr>
              <p:cNvPr id="24585" name="任意多边形 1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181856" cy="652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586" name="Text Box 21"/>
              <p:cNvSpPr txBox="1">
                <a:spLocks noChangeArrowheads="1"/>
              </p:cNvSpPr>
              <p:nvPr/>
            </p:nvSpPr>
            <p:spPr bwMode="auto">
              <a:xfrm rot="10800000">
                <a:off x="12411" y="15178"/>
                <a:ext cx="4151863" cy="622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6858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584" name="文本框 19"/>
            <p:cNvSpPr txBox="1">
              <a:spLocks noChangeArrowheads="1"/>
            </p:cNvSpPr>
            <p:nvPr/>
          </p:nvSpPr>
          <p:spPr bwMode="auto">
            <a:xfrm>
              <a:off x="1134902" y="82860"/>
              <a:ext cx="40270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 TITLE HERE</a:t>
              </a:r>
              <a:endParaRPr lang="zh-CN" alt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Pages>0</Pages>
  <Words>1320</Words>
  <Characters>0</Characters>
  <Application>Microsoft Office PowerPoint</Application>
  <PresentationFormat>宽屏</PresentationFormat>
  <Lines>0</Lines>
  <Paragraphs>300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Calibri</vt:lpstr>
      <vt:lpstr>宋体</vt:lpstr>
      <vt:lpstr>Arial</vt:lpstr>
      <vt:lpstr>Calibri Light</vt:lpstr>
      <vt:lpstr>阿里巴巴普惠体 2.0 105 Heavy</vt:lpstr>
      <vt:lpstr>+mn-lt</vt:lpstr>
      <vt:lpstr>阿里巴巴普惠体 2.0 45 Light</vt:lpstr>
      <vt:lpstr>微软雅黑</vt:lpstr>
      <vt:lpstr>Wingdings</vt:lpstr>
      <vt:lpstr>Arial Black</vt:lpstr>
      <vt:lpstr>汉仪菱心体简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酷黑商务</dc:subject>
  <dc:creator>sunny</dc:creator>
  <cp:keywords>51PPT模板网</cp:keywords>
  <dc:description>www.51pptmoban.com</dc:description>
  <cp:lastModifiedBy>YANGs</cp:lastModifiedBy>
  <cp:revision>26</cp:revision>
  <dcterms:created xsi:type="dcterms:W3CDTF">2014-12-25T08:15:02Z</dcterms:created>
  <dcterms:modified xsi:type="dcterms:W3CDTF">2021-06-29T14:04:52Z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