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</p:sldMasterIdLst>
  <p:notesMasterIdLst>
    <p:notesMasterId r:id="rId29"/>
  </p:notesMasterIdLst>
  <p:sldIdLst>
    <p:sldId id="259" r:id="rId3"/>
    <p:sldId id="288" r:id="rId4"/>
    <p:sldId id="289" r:id="rId5"/>
    <p:sldId id="290" r:id="rId6"/>
    <p:sldId id="272" r:id="rId7"/>
    <p:sldId id="267" r:id="rId8"/>
    <p:sldId id="271" r:id="rId9"/>
    <p:sldId id="292" r:id="rId10"/>
    <p:sldId id="270" r:id="rId11"/>
    <p:sldId id="274" r:id="rId12"/>
    <p:sldId id="278" r:id="rId13"/>
    <p:sldId id="269" r:id="rId14"/>
    <p:sldId id="293" r:id="rId15"/>
    <p:sldId id="268" r:id="rId16"/>
    <p:sldId id="275" r:id="rId17"/>
    <p:sldId id="276" r:id="rId18"/>
    <p:sldId id="277" r:id="rId19"/>
    <p:sldId id="294" r:id="rId20"/>
    <p:sldId id="273" r:id="rId21"/>
    <p:sldId id="266" r:id="rId22"/>
    <p:sldId id="280" r:id="rId23"/>
    <p:sldId id="295" r:id="rId24"/>
    <p:sldId id="281" r:id="rId25"/>
    <p:sldId id="282" r:id="rId26"/>
    <p:sldId id="291" r:id="rId27"/>
    <p:sldId id="296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20E"/>
    <a:srgbClr val="022C91"/>
    <a:srgbClr val="0062AB"/>
    <a:srgbClr val="AABAD7"/>
    <a:srgbClr val="021385"/>
    <a:srgbClr val="2E6395"/>
    <a:srgbClr val="02E6F2"/>
    <a:srgbClr val="244A7D"/>
    <a:srgbClr val="010028"/>
    <a:srgbClr val="251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8" autoAdjust="0"/>
  </p:normalViewPr>
  <p:slideViewPr>
    <p:cSldViewPr snapToGrid="0">
      <p:cViewPr>
        <p:scale>
          <a:sx n="75" d="100"/>
          <a:sy n="75" d="100"/>
        </p:scale>
        <p:origin x="276" y="378"/>
      </p:cViewPr>
      <p:guideLst>
        <p:guide orient="horz" pos="1185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725-42FB-B003-50E607536922}"/>
              </c:ext>
            </c:extLst>
          </c:dPt>
          <c:dPt>
            <c:idx val="1"/>
            <c:bubble3D val="0"/>
            <c:spPr>
              <a:solidFill>
                <a:srgbClr val="0062A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725-42FB-B003-50E607536922}"/>
              </c:ext>
            </c:extLst>
          </c:dPt>
          <c:dPt>
            <c:idx val="2"/>
            <c:bubble3D val="0"/>
            <c:spPr>
              <a:solidFill>
                <a:srgbClr val="022C9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725-42FB-B003-50E607536922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3.2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725-42FB-B003-50E6075369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366321237726953E-2"/>
          <c:y val="3.857180923857377E-2"/>
          <c:w val="0.94583058562992095"/>
          <c:h val="0.85325221362783399"/>
        </c:manualLayout>
      </c:layout>
      <c:lineChart>
        <c:grouping val="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0F52B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F52BA"/>
              </a:solidFill>
              <a:ln w="9525">
                <a:solidFill>
                  <a:srgbClr val="0F52BA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4948-4B10-AC1A-EBCA88498558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bg1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948-4B10-AC1A-EBCA884985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1941440"/>
        <c:axId val="1671933280"/>
      </c:lineChart>
      <c:catAx>
        <c:axId val="1671941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671933280"/>
        <c:crosses val="autoZero"/>
        <c:auto val="1"/>
        <c:lblAlgn val="ctr"/>
        <c:lblOffset val="100"/>
        <c:noMultiLvlLbl val="0"/>
      </c:catAx>
      <c:valAx>
        <c:axId val="16719332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67194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 b="0" i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494EE624-89DC-4ADF-9D3A-93C314672B52}" type="datetimeFigureOut">
              <a:rPr lang="zh-CN" altLang="en-US" smtClean="0"/>
              <a:pPr/>
              <a:t>2022/10/22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38BE1464-551A-45D8-8D4C-C1DAE5DE48F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6746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155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18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08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457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36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1161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4625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647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500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402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183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120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4005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333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1564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8210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116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14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88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843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42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97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843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148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E1464-551A-45D8-8D4C-C1DAE5DE48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849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460543"/>
            <a:ext cx="12191998" cy="2397457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81253" y="177609"/>
            <a:ext cx="866827" cy="682322"/>
            <a:chOff x="3349573" y="746569"/>
            <a:chExt cx="1881829" cy="1481280"/>
          </a:xfrm>
        </p:grpSpPr>
        <p:sp>
          <p:nvSpPr>
            <p:cNvPr id="4" name="梯形 3"/>
            <p:cNvSpPr/>
            <p:nvPr/>
          </p:nvSpPr>
          <p:spPr>
            <a:xfrm>
              <a:off x="3349573" y="901602"/>
              <a:ext cx="1785690" cy="1326247"/>
            </a:xfrm>
            <a:prstGeom prst="trapezoid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" name="梯形 4"/>
            <p:cNvSpPr/>
            <p:nvPr/>
          </p:nvSpPr>
          <p:spPr>
            <a:xfrm>
              <a:off x="3445712" y="746569"/>
              <a:ext cx="1785690" cy="1326247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rgbClr val="02E6F2">
                      <a:alpha val="0"/>
                    </a:srgbClr>
                  </a:gs>
                  <a:gs pos="100000">
                    <a:srgbClr val="022C9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4415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12069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617263"/>
            <a:ext cx="12191998" cy="3240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" y="0"/>
            <a:ext cx="12191999" cy="324073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2AC3D4C0-2404-44FB-BFC0-792DB103CCD4}"/>
              </a:ext>
            </a:extLst>
          </p:cNvPr>
          <p:cNvSpPr txBox="1"/>
          <p:nvPr/>
        </p:nvSpPr>
        <p:spPr>
          <a:xfrm>
            <a:off x="3773418" y="3911183"/>
            <a:ext cx="4645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科技风   </a:t>
            </a:r>
            <a:r>
              <a:rPr lang="en-US" altLang="zh-CN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/   </a:t>
            </a:r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工作总结   </a:t>
            </a:r>
            <a:r>
              <a:rPr lang="en-US" altLang="zh-CN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/   </a:t>
            </a:r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人工智能   </a:t>
            </a:r>
            <a:r>
              <a:rPr lang="en-US" altLang="zh-CN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/   </a:t>
            </a:r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互联网科技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68136" y="1044944"/>
            <a:ext cx="38557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ln>
                  <a:gradFill>
                    <a:gsLst>
                      <a:gs pos="40000">
                        <a:srgbClr val="00B0F0"/>
                      </a:gs>
                      <a:gs pos="83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2021</a:t>
            </a:r>
            <a:endParaRPr lang="zh-CN" altLang="en-US" sz="11500" dirty="0">
              <a:ln>
                <a:gradFill>
                  <a:gsLst>
                    <a:gs pos="40000">
                      <a:srgbClr val="00B0F0"/>
                    </a:gs>
                    <a:gs pos="83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62385" y="4009465"/>
            <a:ext cx="8067224" cy="60116"/>
            <a:chOff x="1924463" y="3653865"/>
            <a:chExt cx="8067224" cy="60116"/>
          </a:xfrm>
        </p:grpSpPr>
        <p:sp>
          <p:nvSpPr>
            <p:cNvPr id="28" name="圆角矩形 27"/>
            <p:cNvSpPr/>
            <p:nvPr/>
          </p:nvSpPr>
          <p:spPr>
            <a:xfrm>
              <a:off x="1924463" y="3653865"/>
              <a:ext cx="1848955" cy="6011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21385"/>
                </a:gs>
                <a:gs pos="1000">
                  <a:srgbClr val="021385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0800000">
              <a:off x="8142732" y="3653865"/>
              <a:ext cx="1848955" cy="6011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21385"/>
                </a:gs>
                <a:gs pos="1000">
                  <a:srgbClr val="021385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545655" y="2624911"/>
            <a:ext cx="7253909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7200" dirty="0">
                <a:ln>
                  <a:gradFill>
                    <a:gsLst>
                      <a:gs pos="1000">
                        <a:srgbClr val="00B0F0"/>
                      </a:gs>
                      <a:gs pos="100000">
                        <a:srgbClr val="022C91"/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科技风工作总结报告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469045" y="2547243"/>
            <a:ext cx="7253909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7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科技风工作总结报告</a:t>
            </a:r>
          </a:p>
        </p:txBody>
      </p:sp>
      <p:sp>
        <p:nvSpPr>
          <p:cNvPr id="30" name="梯形 29"/>
          <p:cNvSpPr/>
          <p:nvPr/>
        </p:nvSpPr>
        <p:spPr>
          <a:xfrm>
            <a:off x="4573268" y="4557416"/>
            <a:ext cx="3045458" cy="457200"/>
          </a:xfrm>
          <a:prstGeom prst="trapezoid">
            <a:avLst/>
          </a:prstGeom>
          <a:noFill/>
          <a:ln w="25400">
            <a:gradFill>
              <a:gsLst>
                <a:gs pos="0">
                  <a:srgbClr val="02E6F2"/>
                </a:gs>
                <a:gs pos="100000">
                  <a:srgbClr val="02E6F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677818" y="4649016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</a:rPr>
              <a:t>汇报人：</a:t>
            </a:r>
            <a:r>
              <a:rPr lang="en-US" altLang="zh-CN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</a:rPr>
              <a:t>51PPT</a:t>
            </a:r>
            <a:r>
              <a:rPr lang="zh-CN" altLang="en-US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14313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D616AFD-0DD4-42F1-8EB1-61603EC0F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1143" y="1814040"/>
            <a:ext cx="4613227" cy="285565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65032" tIns="32516" rIns="65032" bIns="3251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Freeform 174">
            <a:extLst>
              <a:ext uri="{FF2B5EF4-FFF2-40B4-BE49-F238E27FC236}">
                <a16:creationId xmlns:a16="http://schemas.microsoft.com/office/drawing/2014/main" id="{118E11DD-B062-4FA7-9CD4-D6E16C7F2C25}"/>
              </a:ext>
            </a:extLst>
          </p:cNvPr>
          <p:cNvSpPr>
            <a:spLocks noEditPoints="1"/>
          </p:cNvSpPr>
          <p:nvPr/>
        </p:nvSpPr>
        <p:spPr bwMode="auto">
          <a:xfrm>
            <a:off x="4286555" y="2208802"/>
            <a:ext cx="407157" cy="283954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4377AE-F986-40EA-B4C7-F4A5A94923FE}"/>
              </a:ext>
            </a:extLst>
          </p:cNvPr>
          <p:cNvSpPr txBox="1"/>
          <p:nvPr/>
        </p:nvSpPr>
        <p:spPr>
          <a:xfrm>
            <a:off x="4764086" y="21416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19" name="矩形 9">
            <a:extLst>
              <a:ext uri="{FF2B5EF4-FFF2-40B4-BE49-F238E27FC236}">
                <a16:creationId xmlns:a16="http://schemas.microsoft.com/office/drawing/2014/main" id="{D876170D-0A17-4703-B46F-CFD921B5E84D}"/>
              </a:ext>
            </a:extLst>
          </p:cNvPr>
          <p:cNvSpPr/>
          <p:nvPr/>
        </p:nvSpPr>
        <p:spPr>
          <a:xfrm>
            <a:off x="4768722" y="2594060"/>
            <a:ext cx="6460054" cy="723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14000"/>
              </a:lnSpc>
            </a:pP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Freeform 174">
            <a:extLst>
              <a:ext uri="{FF2B5EF4-FFF2-40B4-BE49-F238E27FC236}">
                <a16:creationId xmlns:a16="http://schemas.microsoft.com/office/drawing/2014/main" id="{118E11DD-B062-4FA7-9CD4-D6E16C7F2C25}"/>
              </a:ext>
            </a:extLst>
          </p:cNvPr>
          <p:cNvSpPr>
            <a:spLocks noEditPoints="1"/>
          </p:cNvSpPr>
          <p:nvPr/>
        </p:nvSpPr>
        <p:spPr bwMode="auto">
          <a:xfrm>
            <a:off x="4337440" y="3396512"/>
            <a:ext cx="305387" cy="407157"/>
          </a:xfrm>
          <a:custGeom>
            <a:avLst/>
            <a:gdLst>
              <a:gd name="T0" fmla="*/ 648 w 7770"/>
              <a:gd name="T1" fmla="*/ 0 h 10360"/>
              <a:gd name="T2" fmla="*/ 7123 w 7770"/>
              <a:gd name="T3" fmla="*/ 0 h 10360"/>
              <a:gd name="T4" fmla="*/ 7770 w 7770"/>
              <a:gd name="T5" fmla="*/ 647 h 10360"/>
              <a:gd name="T6" fmla="*/ 7770 w 7770"/>
              <a:gd name="T7" fmla="*/ 9712 h 10360"/>
              <a:gd name="T8" fmla="*/ 7123 w 7770"/>
              <a:gd name="T9" fmla="*/ 10360 h 10360"/>
              <a:gd name="T10" fmla="*/ 648 w 7770"/>
              <a:gd name="T11" fmla="*/ 10360 h 10360"/>
              <a:gd name="T12" fmla="*/ 0 w 7770"/>
              <a:gd name="T13" fmla="*/ 9712 h 10360"/>
              <a:gd name="T14" fmla="*/ 0 w 7770"/>
              <a:gd name="T15" fmla="*/ 647 h 10360"/>
              <a:gd name="T16" fmla="*/ 648 w 7770"/>
              <a:gd name="T17" fmla="*/ 0 h 10360"/>
              <a:gd name="T18" fmla="*/ 1295 w 7770"/>
              <a:gd name="T19" fmla="*/ 1293 h 10360"/>
              <a:gd name="T20" fmla="*/ 1295 w 7770"/>
              <a:gd name="T21" fmla="*/ 8416 h 10360"/>
              <a:gd name="T22" fmla="*/ 6475 w 7770"/>
              <a:gd name="T23" fmla="*/ 8416 h 10360"/>
              <a:gd name="T24" fmla="*/ 6475 w 7770"/>
              <a:gd name="T25" fmla="*/ 1293 h 10360"/>
              <a:gd name="T26" fmla="*/ 1295 w 7770"/>
              <a:gd name="T27" fmla="*/ 1293 h 10360"/>
              <a:gd name="T28" fmla="*/ 3890 w 7770"/>
              <a:gd name="T29" fmla="*/ 8902 h 10360"/>
              <a:gd name="T30" fmla="*/ 3405 w 7770"/>
              <a:gd name="T31" fmla="*/ 9387 h 10360"/>
              <a:gd name="T32" fmla="*/ 3890 w 7770"/>
              <a:gd name="T33" fmla="*/ 9872 h 10360"/>
              <a:gd name="T34" fmla="*/ 4375 w 7770"/>
              <a:gd name="T35" fmla="*/ 9387 h 10360"/>
              <a:gd name="T36" fmla="*/ 3890 w 7770"/>
              <a:gd name="T37" fmla="*/ 8902 h 10360"/>
              <a:gd name="T38" fmla="*/ 3413 w 7770"/>
              <a:gd name="T39" fmla="*/ 5486 h 10360"/>
              <a:gd name="T40" fmla="*/ 5026 w 7770"/>
              <a:gd name="T41" fmla="*/ 3825 h 10360"/>
              <a:gd name="T42" fmla="*/ 5683 w 7770"/>
              <a:gd name="T43" fmla="*/ 3815 h 10360"/>
              <a:gd name="T44" fmla="*/ 5688 w 7770"/>
              <a:gd name="T45" fmla="*/ 3820 h 10360"/>
              <a:gd name="T46" fmla="*/ 5692 w 7770"/>
              <a:gd name="T47" fmla="*/ 4491 h 10360"/>
              <a:gd name="T48" fmla="*/ 3769 w 7770"/>
              <a:gd name="T49" fmla="*/ 6472 h 10360"/>
              <a:gd name="T50" fmla="*/ 3636 w 7770"/>
              <a:gd name="T51" fmla="*/ 6567 h 10360"/>
              <a:gd name="T52" fmla="*/ 3081 w 7770"/>
              <a:gd name="T53" fmla="*/ 6485 h 10360"/>
              <a:gd name="T54" fmla="*/ 2081 w 7770"/>
              <a:gd name="T55" fmla="*/ 5486 h 10360"/>
              <a:gd name="T56" fmla="*/ 2103 w 7770"/>
              <a:gd name="T57" fmla="*/ 4820 h 10360"/>
              <a:gd name="T58" fmla="*/ 2748 w 7770"/>
              <a:gd name="T59" fmla="*/ 4820 h 10360"/>
              <a:gd name="T60" fmla="*/ 3413 w 7770"/>
              <a:gd name="T61" fmla="*/ 5486 h 10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70" h="10360">
                <a:moveTo>
                  <a:pt x="648" y="0"/>
                </a:moveTo>
                <a:lnTo>
                  <a:pt x="7123" y="0"/>
                </a:lnTo>
                <a:cubicBezTo>
                  <a:pt x="7480" y="0"/>
                  <a:pt x="7770" y="290"/>
                  <a:pt x="7770" y="647"/>
                </a:cubicBezTo>
                <a:lnTo>
                  <a:pt x="7770" y="9712"/>
                </a:lnTo>
                <a:cubicBezTo>
                  <a:pt x="7770" y="10070"/>
                  <a:pt x="7480" y="10360"/>
                  <a:pt x="7123" y="10360"/>
                </a:cubicBezTo>
                <a:lnTo>
                  <a:pt x="648" y="10360"/>
                </a:lnTo>
                <a:cubicBezTo>
                  <a:pt x="290" y="10360"/>
                  <a:pt x="0" y="10070"/>
                  <a:pt x="0" y="9712"/>
                </a:cubicBezTo>
                <a:lnTo>
                  <a:pt x="0" y="647"/>
                </a:lnTo>
                <a:cubicBezTo>
                  <a:pt x="0" y="288"/>
                  <a:pt x="290" y="0"/>
                  <a:pt x="648" y="0"/>
                </a:cubicBezTo>
                <a:close/>
                <a:moveTo>
                  <a:pt x="1295" y="1293"/>
                </a:moveTo>
                <a:lnTo>
                  <a:pt x="1295" y="8416"/>
                </a:lnTo>
                <a:lnTo>
                  <a:pt x="6475" y="8416"/>
                </a:lnTo>
                <a:lnTo>
                  <a:pt x="6475" y="1293"/>
                </a:lnTo>
                <a:lnTo>
                  <a:pt x="1295" y="1293"/>
                </a:lnTo>
                <a:close/>
                <a:moveTo>
                  <a:pt x="3890" y="8902"/>
                </a:moveTo>
                <a:cubicBezTo>
                  <a:pt x="3621" y="8902"/>
                  <a:pt x="3405" y="9120"/>
                  <a:pt x="3405" y="9387"/>
                </a:cubicBezTo>
                <a:cubicBezTo>
                  <a:pt x="3405" y="9656"/>
                  <a:pt x="3622" y="9872"/>
                  <a:pt x="3890" y="9872"/>
                </a:cubicBezTo>
                <a:cubicBezTo>
                  <a:pt x="4157" y="9872"/>
                  <a:pt x="4375" y="9655"/>
                  <a:pt x="4375" y="9387"/>
                </a:cubicBezTo>
                <a:cubicBezTo>
                  <a:pt x="4376" y="9120"/>
                  <a:pt x="4159" y="8902"/>
                  <a:pt x="3890" y="8902"/>
                </a:cubicBezTo>
                <a:close/>
                <a:moveTo>
                  <a:pt x="3413" y="5486"/>
                </a:moveTo>
                <a:lnTo>
                  <a:pt x="5026" y="3825"/>
                </a:lnTo>
                <a:cubicBezTo>
                  <a:pt x="5205" y="3641"/>
                  <a:pt x="5499" y="3636"/>
                  <a:pt x="5683" y="3815"/>
                </a:cubicBezTo>
                <a:lnTo>
                  <a:pt x="5688" y="3820"/>
                </a:lnTo>
                <a:cubicBezTo>
                  <a:pt x="5872" y="4005"/>
                  <a:pt x="5874" y="4303"/>
                  <a:pt x="5692" y="4491"/>
                </a:cubicBezTo>
                <a:lnTo>
                  <a:pt x="3769" y="6472"/>
                </a:lnTo>
                <a:cubicBezTo>
                  <a:pt x="3730" y="6511"/>
                  <a:pt x="3685" y="6543"/>
                  <a:pt x="3636" y="6567"/>
                </a:cubicBezTo>
                <a:cubicBezTo>
                  <a:pt x="3453" y="6665"/>
                  <a:pt x="3228" y="6631"/>
                  <a:pt x="3081" y="6485"/>
                </a:cubicBezTo>
                <a:lnTo>
                  <a:pt x="2081" y="5486"/>
                </a:lnTo>
                <a:cubicBezTo>
                  <a:pt x="1904" y="5296"/>
                  <a:pt x="1913" y="4997"/>
                  <a:pt x="2103" y="4820"/>
                </a:cubicBezTo>
                <a:cubicBezTo>
                  <a:pt x="2284" y="4650"/>
                  <a:pt x="2566" y="4650"/>
                  <a:pt x="2748" y="4820"/>
                </a:cubicBezTo>
                <a:lnTo>
                  <a:pt x="3413" y="548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37" tIns="45719" rIns="91437" bIns="4571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en-US" sz="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34377AE-F986-40EA-B4C7-F4A5A94923FE}"/>
              </a:ext>
            </a:extLst>
          </p:cNvPr>
          <p:cNvSpPr txBox="1"/>
          <p:nvPr/>
        </p:nvSpPr>
        <p:spPr>
          <a:xfrm>
            <a:off x="4764086" y="339096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23" name="矩形 9">
            <a:extLst>
              <a:ext uri="{FF2B5EF4-FFF2-40B4-BE49-F238E27FC236}">
                <a16:creationId xmlns:a16="http://schemas.microsoft.com/office/drawing/2014/main" id="{D876170D-0A17-4703-B46F-CFD921B5E84D}"/>
              </a:ext>
            </a:extLst>
          </p:cNvPr>
          <p:cNvSpPr/>
          <p:nvPr/>
        </p:nvSpPr>
        <p:spPr>
          <a:xfrm>
            <a:off x="4768722" y="3843372"/>
            <a:ext cx="6460054" cy="723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14000"/>
              </a:lnSpc>
            </a:pP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36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27">
            <a:extLst>
              <a:ext uri="{FF2B5EF4-FFF2-40B4-BE49-F238E27FC236}">
                <a16:creationId xmlns:a16="http://schemas.microsoft.com/office/drawing/2014/main" id="{8EC3F0C0-CBF9-4F05-B7BB-562E94C9AAE4}"/>
              </a:ext>
            </a:extLst>
          </p:cNvPr>
          <p:cNvSpPr txBox="1"/>
          <p:nvPr/>
        </p:nvSpPr>
        <p:spPr>
          <a:xfrm>
            <a:off x="1463258" y="214630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标题添加此处</a:t>
            </a:r>
          </a:p>
        </p:txBody>
      </p:sp>
      <p:sp>
        <p:nvSpPr>
          <p:cNvPr id="18" name="矩形 9">
            <a:extLst>
              <a:ext uri="{FF2B5EF4-FFF2-40B4-BE49-F238E27FC236}">
                <a16:creationId xmlns:a16="http://schemas.microsoft.com/office/drawing/2014/main" id="{D0DC5164-BFF7-4544-BA49-E1C13AF98AD9}"/>
              </a:ext>
            </a:extLst>
          </p:cNvPr>
          <p:cNvSpPr/>
          <p:nvPr/>
        </p:nvSpPr>
        <p:spPr>
          <a:xfrm>
            <a:off x="1463258" y="2651064"/>
            <a:ext cx="3674800" cy="2338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algn="just">
              <a:lnSpc>
                <a:spcPct val="114000"/>
              </a:lnSpc>
            </a:pP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48882" y="531552"/>
            <a:ext cx="6823956" cy="5435600"/>
            <a:chOff x="4519853" y="469996"/>
            <a:chExt cx="6823956" cy="5435600"/>
          </a:xfrm>
        </p:grpSpPr>
        <p:sp>
          <p:nvSpPr>
            <p:cNvPr id="7" name="椭圆 6"/>
            <p:cNvSpPr/>
            <p:nvPr/>
          </p:nvSpPr>
          <p:spPr>
            <a:xfrm>
              <a:off x="6199860" y="1224985"/>
              <a:ext cx="3945627" cy="3945627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9853" y="469996"/>
              <a:ext cx="6823956" cy="5435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750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2231598B-3367-4120-A95E-C082BE416D06}"/>
              </a:ext>
            </a:extLst>
          </p:cNvPr>
          <p:cNvGrpSpPr/>
          <p:nvPr/>
        </p:nvGrpSpPr>
        <p:grpSpPr>
          <a:xfrm>
            <a:off x="1771649" y="1370271"/>
            <a:ext cx="8636000" cy="2850966"/>
            <a:chOff x="1778000" y="1949634"/>
            <a:chExt cx="8636000" cy="2850966"/>
          </a:xfrm>
        </p:grpSpPr>
        <p:sp>
          <p:nvSpPr>
            <p:cNvPr id="12" name="Freeform: Shape 30">
              <a:extLst>
                <a:ext uri="{FF2B5EF4-FFF2-40B4-BE49-F238E27FC236}">
                  <a16:creationId xmlns:a16="http://schemas.microsoft.com/office/drawing/2014/main" id="{792A4AB6-54BD-4EB0-9092-C7047AC03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000" y="2944175"/>
              <a:ext cx="2175863" cy="1856425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31">
              <a:extLst>
                <a:ext uri="{FF2B5EF4-FFF2-40B4-BE49-F238E27FC236}">
                  <a16:creationId xmlns:a16="http://schemas.microsoft.com/office/drawing/2014/main" id="{84536EB1-73B4-4E7A-B698-B29ED418D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028" y="3198828"/>
              <a:ext cx="2175863" cy="1601771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: Shape 32">
              <a:extLst>
                <a:ext uri="{FF2B5EF4-FFF2-40B4-BE49-F238E27FC236}">
                  <a16:creationId xmlns:a16="http://schemas.microsoft.com/office/drawing/2014/main" id="{F833DA73-20D2-4F51-A922-E19DC64C1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2055" y="2313607"/>
              <a:ext cx="2175863" cy="2486993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0062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33">
              <a:extLst>
                <a:ext uri="{FF2B5EF4-FFF2-40B4-BE49-F238E27FC236}">
                  <a16:creationId xmlns:a16="http://schemas.microsoft.com/office/drawing/2014/main" id="{0A8A5C45-4372-4E4A-80C5-848917F7C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082" y="3708133"/>
              <a:ext cx="2175863" cy="109246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34">
              <a:extLst>
                <a:ext uri="{FF2B5EF4-FFF2-40B4-BE49-F238E27FC236}">
                  <a16:creationId xmlns:a16="http://schemas.microsoft.com/office/drawing/2014/main" id="{949D82D0-3715-4845-BAD3-F66DBE1F9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6109" y="2689522"/>
              <a:ext cx="2175863" cy="2111078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rgbClr val="022C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35">
              <a:extLst>
                <a:ext uri="{FF2B5EF4-FFF2-40B4-BE49-F238E27FC236}">
                  <a16:creationId xmlns:a16="http://schemas.microsoft.com/office/drawing/2014/main" id="{613FE5CF-256F-46AB-9AFB-1EBF0735D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8137" y="3380722"/>
              <a:ext cx="2175863" cy="1419877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49">
              <a:extLst>
                <a:ext uri="{FF2B5EF4-FFF2-40B4-BE49-F238E27FC236}">
                  <a16:creationId xmlns:a16="http://schemas.microsoft.com/office/drawing/2014/main" id="{278B89C8-4423-403C-9554-CB3C6897F6E6}"/>
                </a:ext>
              </a:extLst>
            </p:cNvPr>
            <p:cNvSpPr txBox="1"/>
            <p:nvPr/>
          </p:nvSpPr>
          <p:spPr>
            <a:xfrm>
              <a:off x="2477349" y="2551778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9" name="TextBox 50">
              <a:extLst>
                <a:ext uri="{FF2B5EF4-FFF2-40B4-BE49-F238E27FC236}">
                  <a16:creationId xmlns:a16="http://schemas.microsoft.com/office/drawing/2014/main" id="{A3F85465-37CC-42B5-9793-EEC3FDBB1F13}"/>
                </a:ext>
              </a:extLst>
            </p:cNvPr>
            <p:cNvSpPr txBox="1"/>
            <p:nvPr/>
          </p:nvSpPr>
          <p:spPr>
            <a:xfrm>
              <a:off x="3769501" y="2825020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20" name="TextBox 51">
              <a:extLst>
                <a:ext uri="{FF2B5EF4-FFF2-40B4-BE49-F238E27FC236}">
                  <a16:creationId xmlns:a16="http://schemas.microsoft.com/office/drawing/2014/main" id="{30FC7C6A-417D-4CEF-AB62-5F0C6D4ABF8C}"/>
                </a:ext>
              </a:extLst>
            </p:cNvPr>
            <p:cNvSpPr txBox="1"/>
            <p:nvPr/>
          </p:nvSpPr>
          <p:spPr>
            <a:xfrm>
              <a:off x="5057738" y="1949634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1" name="TextBox 52">
              <a:extLst>
                <a:ext uri="{FF2B5EF4-FFF2-40B4-BE49-F238E27FC236}">
                  <a16:creationId xmlns:a16="http://schemas.microsoft.com/office/drawing/2014/main" id="{77A61E92-596A-40B7-B725-36C67536C2A0}"/>
                </a:ext>
              </a:extLst>
            </p:cNvPr>
            <p:cNvSpPr txBox="1"/>
            <p:nvPr/>
          </p:nvSpPr>
          <p:spPr>
            <a:xfrm>
              <a:off x="6355706" y="3341992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22" name="TextBox 53">
              <a:extLst>
                <a:ext uri="{FF2B5EF4-FFF2-40B4-BE49-F238E27FC236}">
                  <a16:creationId xmlns:a16="http://schemas.microsoft.com/office/drawing/2014/main" id="{0012511F-F392-4E3E-88DC-B01C196237C2}"/>
                </a:ext>
              </a:extLst>
            </p:cNvPr>
            <p:cNvSpPr txBox="1"/>
            <p:nvPr/>
          </p:nvSpPr>
          <p:spPr>
            <a:xfrm>
              <a:off x="7649319" y="2360342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23" name="TextBox 54">
              <a:extLst>
                <a:ext uri="{FF2B5EF4-FFF2-40B4-BE49-F238E27FC236}">
                  <a16:creationId xmlns:a16="http://schemas.microsoft.com/office/drawing/2014/main" id="{9C3C64A9-CE2E-4A83-B7A0-13DE553FA24C}"/>
                </a:ext>
              </a:extLst>
            </p:cNvPr>
            <p:cNvSpPr txBox="1"/>
            <p:nvPr/>
          </p:nvSpPr>
          <p:spPr>
            <a:xfrm>
              <a:off x="8945834" y="3001283"/>
              <a:ext cx="777164" cy="2549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11C6048-F861-4D8C-8DEA-5E293F05A1D5}"/>
              </a:ext>
            </a:extLst>
          </p:cNvPr>
          <p:cNvSpPr txBox="1"/>
          <p:nvPr/>
        </p:nvSpPr>
        <p:spPr>
          <a:xfrm>
            <a:off x="2795094" y="4609105"/>
            <a:ext cx="6582065" cy="803205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29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460543"/>
            <a:ext cx="12191998" cy="23974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" y="-22071"/>
            <a:ext cx="12191999" cy="217393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901535" y="3039679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ln w="6350">
                  <a:gradFill>
                    <a:gsLst>
                      <a:gs pos="0">
                        <a:srgbClr val="02E6F2"/>
                      </a:gs>
                      <a:gs pos="100000">
                        <a:srgbClr val="022C91"/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876516" y="3013604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3338325" y="3890570"/>
            <a:ext cx="5120345" cy="71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... ...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5653" y="1193609"/>
            <a:ext cx="1881829" cy="1481280"/>
            <a:chOff x="3349573" y="746569"/>
            <a:chExt cx="1881829" cy="1481280"/>
          </a:xfrm>
        </p:grpSpPr>
        <p:sp>
          <p:nvSpPr>
            <p:cNvPr id="30" name="梯形 29"/>
            <p:cNvSpPr/>
            <p:nvPr/>
          </p:nvSpPr>
          <p:spPr>
            <a:xfrm>
              <a:off x="3349573" y="901602"/>
              <a:ext cx="1785690" cy="1326247"/>
            </a:xfrm>
            <a:prstGeom prst="trapezoid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600" dirty="0">
                  <a:gradFill>
                    <a:gsLst>
                      <a:gs pos="0">
                        <a:srgbClr val="02E6F2"/>
                      </a:gs>
                      <a:gs pos="100000">
                        <a:srgbClr val="0070C0">
                          <a:alpha val="0"/>
                        </a:srgbClr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3</a:t>
              </a:r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5" name="梯形 54"/>
            <p:cNvSpPr/>
            <p:nvPr/>
          </p:nvSpPr>
          <p:spPr>
            <a:xfrm>
              <a:off x="3445712" y="746569"/>
              <a:ext cx="1785690" cy="1326247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rgbClr val="02E6F2">
                      <a:alpha val="0"/>
                    </a:srgbClr>
                  </a:gs>
                  <a:gs pos="100000">
                    <a:srgbClr val="022C9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577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452957" y="177609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9552" y="2104571"/>
            <a:ext cx="3730172" cy="2569029"/>
            <a:chOff x="783771" y="-3265715"/>
            <a:chExt cx="3730172" cy="2569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3771" y="-3265715"/>
              <a:ext cx="3730172" cy="2569029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1F70C58-EF47-41C9-B3F3-7791FF3B3B04}"/>
                </a:ext>
              </a:extLst>
            </p:cNvPr>
            <p:cNvSpPr txBox="1"/>
            <p:nvPr/>
          </p:nvSpPr>
          <p:spPr>
            <a:xfrm>
              <a:off x="1389941" y="-2331373"/>
              <a:ext cx="2517831" cy="803205"/>
            </a:xfrm>
            <a:prstGeom prst="rect">
              <a:avLst/>
            </a:prstGeom>
            <a:noFill/>
          </p:spPr>
          <p:txBody>
            <a:bodyPr wrap="square" lIns="65824" tIns="32911" rIns="65824" bIns="32911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73609" y="2104571"/>
            <a:ext cx="3730172" cy="2569029"/>
            <a:chOff x="783771" y="-3265715"/>
            <a:chExt cx="3730172" cy="256902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3771" y="-3265715"/>
              <a:ext cx="3730172" cy="2569029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1F70C58-EF47-41C9-B3F3-7791FF3B3B04}"/>
                </a:ext>
              </a:extLst>
            </p:cNvPr>
            <p:cNvSpPr txBox="1"/>
            <p:nvPr/>
          </p:nvSpPr>
          <p:spPr>
            <a:xfrm>
              <a:off x="1389941" y="-2331373"/>
              <a:ext cx="2517831" cy="803205"/>
            </a:xfrm>
            <a:prstGeom prst="rect">
              <a:avLst/>
            </a:prstGeom>
            <a:noFill/>
          </p:spPr>
          <p:txBody>
            <a:bodyPr wrap="square" lIns="65824" tIns="32911" rIns="65824" bIns="32911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87666" y="2104571"/>
            <a:ext cx="3730172" cy="2569029"/>
            <a:chOff x="783771" y="-3265715"/>
            <a:chExt cx="3730172" cy="256902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3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3771" y="-3265715"/>
              <a:ext cx="3730172" cy="2569029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1F70C58-EF47-41C9-B3F3-7791FF3B3B04}"/>
                </a:ext>
              </a:extLst>
            </p:cNvPr>
            <p:cNvSpPr txBox="1"/>
            <p:nvPr/>
          </p:nvSpPr>
          <p:spPr>
            <a:xfrm>
              <a:off x="1389941" y="-2331373"/>
              <a:ext cx="2517831" cy="803205"/>
            </a:xfrm>
            <a:prstGeom prst="rect">
              <a:avLst/>
            </a:prstGeom>
            <a:noFill/>
          </p:spPr>
          <p:txBody>
            <a:bodyPr wrap="square" lIns="65824" tIns="32911" rIns="65824" bIns="32911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824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084" y="1110151"/>
            <a:ext cx="5069116" cy="5069116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1563967" y="2459718"/>
            <a:ext cx="2769273" cy="484023"/>
          </a:xfrm>
          <a:prstGeom prst="parallelogram">
            <a:avLst/>
          </a:prstGeom>
          <a:solidFill>
            <a:srgbClr val="022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63967" y="2517063"/>
            <a:ext cx="2674584" cy="1135019"/>
            <a:chOff x="1284567" y="2167035"/>
            <a:chExt cx="2674584" cy="1135019"/>
          </a:xfrm>
        </p:grpSpPr>
        <p:sp>
          <p:nvSpPr>
            <p:cNvPr id="5" name="矩形 4"/>
            <p:cNvSpPr/>
            <p:nvPr/>
          </p:nvSpPr>
          <p:spPr>
            <a:xfrm>
              <a:off x="1498221" y="2167035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284567" y="2655723"/>
              <a:ext cx="26745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7" name="平行四边形 26"/>
          <p:cNvSpPr/>
          <p:nvPr/>
        </p:nvSpPr>
        <p:spPr>
          <a:xfrm flipV="1">
            <a:off x="1563967" y="4243424"/>
            <a:ext cx="2769273" cy="484024"/>
          </a:xfrm>
          <a:prstGeom prst="parallelogram">
            <a:avLst/>
          </a:prstGeom>
          <a:solidFill>
            <a:srgbClr val="006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563967" y="4310097"/>
            <a:ext cx="2674584" cy="1139881"/>
            <a:chOff x="1284567" y="2286391"/>
            <a:chExt cx="2674584" cy="1139881"/>
          </a:xfrm>
        </p:grpSpPr>
        <p:sp>
          <p:nvSpPr>
            <p:cNvPr id="19" name="矩形 18"/>
            <p:cNvSpPr/>
            <p:nvPr/>
          </p:nvSpPr>
          <p:spPr>
            <a:xfrm>
              <a:off x="1498221" y="2286391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284567" y="2779941"/>
              <a:ext cx="26745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8" name="平行四边形 27"/>
          <p:cNvSpPr/>
          <p:nvPr/>
        </p:nvSpPr>
        <p:spPr>
          <a:xfrm flipH="1">
            <a:off x="7805005" y="2459718"/>
            <a:ext cx="2769273" cy="484023"/>
          </a:xfrm>
          <a:prstGeom prst="parallelogram">
            <a:avLst/>
          </a:prstGeom>
          <a:solidFill>
            <a:srgbClr val="006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flipH="1" flipV="1">
            <a:off x="7805005" y="4243424"/>
            <a:ext cx="2769273" cy="484024"/>
          </a:xfrm>
          <a:prstGeom prst="parallelogram">
            <a:avLst/>
          </a:prstGeom>
          <a:solidFill>
            <a:srgbClr val="022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908912" y="2517063"/>
            <a:ext cx="2674584" cy="1135019"/>
            <a:chOff x="1432439" y="2167035"/>
            <a:chExt cx="2674584" cy="1135019"/>
          </a:xfrm>
        </p:grpSpPr>
        <p:sp>
          <p:nvSpPr>
            <p:cNvPr id="31" name="矩形 30"/>
            <p:cNvSpPr/>
            <p:nvPr/>
          </p:nvSpPr>
          <p:spPr>
            <a:xfrm>
              <a:off x="1498221" y="2167035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432439" y="2655723"/>
              <a:ext cx="26745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67867" y="4310097"/>
            <a:ext cx="2674584" cy="1139881"/>
            <a:chOff x="1391394" y="2286391"/>
            <a:chExt cx="2674584" cy="1139881"/>
          </a:xfrm>
        </p:grpSpPr>
        <p:sp>
          <p:nvSpPr>
            <p:cNvPr id="34" name="矩形 33"/>
            <p:cNvSpPr/>
            <p:nvPr/>
          </p:nvSpPr>
          <p:spPr>
            <a:xfrm>
              <a:off x="1498221" y="2286391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1391394" y="2779941"/>
              <a:ext cx="26745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3" name="iconfont-1191-86688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768889" y="3310062"/>
            <a:ext cx="609685" cy="533985"/>
          </a:xfrm>
          <a:custGeom>
            <a:avLst/>
            <a:gdLst>
              <a:gd name="T0" fmla="*/ 6964 w 7768"/>
              <a:gd name="T1" fmla="*/ 3224 h 6803"/>
              <a:gd name="T2" fmla="*/ 6493 w 7768"/>
              <a:gd name="T3" fmla="*/ 3224 h 6803"/>
              <a:gd name="T4" fmla="*/ 6493 w 7768"/>
              <a:gd name="T5" fmla="*/ 2232 h 6803"/>
              <a:gd name="T6" fmla="*/ 5870 w 7768"/>
              <a:gd name="T7" fmla="*/ 1517 h 6803"/>
              <a:gd name="T8" fmla="*/ 5858 w 7768"/>
              <a:gd name="T9" fmla="*/ 1403 h 6803"/>
              <a:gd name="T10" fmla="*/ 5358 w 7768"/>
              <a:gd name="T11" fmla="*/ 148 h 6803"/>
              <a:gd name="T12" fmla="*/ 5238 w 7768"/>
              <a:gd name="T13" fmla="*/ 26 h 6803"/>
              <a:gd name="T14" fmla="*/ 5060 w 7768"/>
              <a:gd name="T15" fmla="*/ 20 h 6803"/>
              <a:gd name="T16" fmla="*/ 1045 w 7768"/>
              <a:gd name="T17" fmla="*/ 1422 h 6803"/>
              <a:gd name="T18" fmla="*/ 946 w 7768"/>
              <a:gd name="T19" fmla="*/ 1489 h 6803"/>
              <a:gd name="T20" fmla="*/ 760 w 7768"/>
              <a:gd name="T21" fmla="*/ 1489 h 6803"/>
              <a:gd name="T22" fmla="*/ 0 w 7768"/>
              <a:gd name="T23" fmla="*/ 2233 h 6803"/>
              <a:gd name="T24" fmla="*/ 0 w 7768"/>
              <a:gd name="T25" fmla="*/ 6043 h 6803"/>
              <a:gd name="T26" fmla="*/ 760 w 7768"/>
              <a:gd name="T27" fmla="*/ 6803 h 6803"/>
              <a:gd name="T28" fmla="*/ 5645 w 7768"/>
              <a:gd name="T29" fmla="*/ 6803 h 6803"/>
              <a:gd name="T30" fmla="*/ 6493 w 7768"/>
              <a:gd name="T31" fmla="*/ 6043 h 6803"/>
              <a:gd name="T32" fmla="*/ 6493 w 7768"/>
              <a:gd name="T33" fmla="*/ 5176 h 6803"/>
              <a:gd name="T34" fmla="*/ 6964 w 7768"/>
              <a:gd name="T35" fmla="*/ 5176 h 6803"/>
              <a:gd name="T36" fmla="*/ 7768 w 7768"/>
              <a:gd name="T37" fmla="*/ 4425 h 6803"/>
              <a:gd name="T38" fmla="*/ 7768 w 7768"/>
              <a:gd name="T39" fmla="*/ 3976 h 6803"/>
              <a:gd name="T40" fmla="*/ 6964 w 7768"/>
              <a:gd name="T41" fmla="*/ 3224 h 6803"/>
              <a:gd name="T42" fmla="*/ 5005 w 7768"/>
              <a:gd name="T43" fmla="*/ 502 h 6803"/>
              <a:gd name="T44" fmla="*/ 5398 w 7768"/>
              <a:gd name="T45" fmla="*/ 1489 h 6803"/>
              <a:gd name="T46" fmla="*/ 2180 w 7768"/>
              <a:gd name="T47" fmla="*/ 1489 h 6803"/>
              <a:gd name="T48" fmla="*/ 5005 w 7768"/>
              <a:gd name="T49" fmla="*/ 502 h 6803"/>
              <a:gd name="T50" fmla="*/ 6029 w 7768"/>
              <a:gd name="T51" fmla="*/ 6043 h 6803"/>
              <a:gd name="T52" fmla="*/ 5645 w 7768"/>
              <a:gd name="T53" fmla="*/ 6369 h 6803"/>
              <a:gd name="T54" fmla="*/ 761 w 7768"/>
              <a:gd name="T55" fmla="*/ 6369 h 6803"/>
              <a:gd name="T56" fmla="*/ 464 w 7768"/>
              <a:gd name="T57" fmla="*/ 6043 h 6803"/>
              <a:gd name="T58" fmla="*/ 464 w 7768"/>
              <a:gd name="T59" fmla="*/ 2232 h 6803"/>
              <a:gd name="T60" fmla="*/ 761 w 7768"/>
              <a:gd name="T61" fmla="*/ 1923 h 6803"/>
              <a:gd name="T62" fmla="*/ 5645 w 7768"/>
              <a:gd name="T63" fmla="*/ 1923 h 6803"/>
              <a:gd name="T64" fmla="*/ 6029 w 7768"/>
              <a:gd name="T65" fmla="*/ 2232 h 6803"/>
              <a:gd name="T66" fmla="*/ 6029 w 7768"/>
              <a:gd name="T67" fmla="*/ 3224 h 6803"/>
              <a:gd name="T68" fmla="*/ 5325 w 7768"/>
              <a:gd name="T69" fmla="*/ 3224 h 6803"/>
              <a:gd name="T70" fmla="*/ 4522 w 7768"/>
              <a:gd name="T71" fmla="*/ 3976 h 6803"/>
              <a:gd name="T72" fmla="*/ 4522 w 7768"/>
              <a:gd name="T73" fmla="*/ 4425 h 6803"/>
              <a:gd name="T74" fmla="*/ 5325 w 7768"/>
              <a:gd name="T75" fmla="*/ 5176 h 6803"/>
              <a:gd name="T76" fmla="*/ 6029 w 7768"/>
              <a:gd name="T77" fmla="*/ 5176 h 6803"/>
              <a:gd name="T78" fmla="*/ 6029 w 7768"/>
              <a:gd name="T79" fmla="*/ 6043 h 6803"/>
              <a:gd name="T80" fmla="*/ 7304 w 7768"/>
              <a:gd name="T81" fmla="*/ 4425 h 6803"/>
              <a:gd name="T82" fmla="*/ 6964 w 7768"/>
              <a:gd name="T83" fmla="*/ 4743 h 6803"/>
              <a:gd name="T84" fmla="*/ 5325 w 7768"/>
              <a:gd name="T85" fmla="*/ 4743 h 6803"/>
              <a:gd name="T86" fmla="*/ 4985 w 7768"/>
              <a:gd name="T87" fmla="*/ 4425 h 6803"/>
              <a:gd name="T88" fmla="*/ 4985 w 7768"/>
              <a:gd name="T89" fmla="*/ 3976 h 6803"/>
              <a:gd name="T90" fmla="*/ 5325 w 7768"/>
              <a:gd name="T91" fmla="*/ 3658 h 6803"/>
              <a:gd name="T92" fmla="*/ 6964 w 7768"/>
              <a:gd name="T93" fmla="*/ 3658 h 6803"/>
              <a:gd name="T94" fmla="*/ 7304 w 7768"/>
              <a:gd name="T95" fmla="*/ 3976 h 6803"/>
              <a:gd name="T96" fmla="*/ 7304 w 7768"/>
              <a:gd name="T97" fmla="*/ 4425 h 6803"/>
              <a:gd name="T98" fmla="*/ 5570 w 7768"/>
              <a:gd name="T99" fmla="*/ 3984 h 6803"/>
              <a:gd name="T100" fmla="*/ 5348 w 7768"/>
              <a:gd name="T101" fmla="*/ 4192 h 6803"/>
              <a:gd name="T102" fmla="*/ 5570 w 7768"/>
              <a:gd name="T103" fmla="*/ 4400 h 6803"/>
              <a:gd name="T104" fmla="*/ 5792 w 7768"/>
              <a:gd name="T105" fmla="*/ 4192 h 6803"/>
              <a:gd name="T106" fmla="*/ 5570 w 7768"/>
              <a:gd name="T107" fmla="*/ 3984 h 6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768" h="6803">
                <a:moveTo>
                  <a:pt x="6964" y="3224"/>
                </a:moveTo>
                <a:lnTo>
                  <a:pt x="6493" y="3224"/>
                </a:lnTo>
                <a:lnTo>
                  <a:pt x="6493" y="2232"/>
                </a:lnTo>
                <a:cubicBezTo>
                  <a:pt x="6493" y="1893"/>
                  <a:pt x="6216" y="1606"/>
                  <a:pt x="5870" y="1517"/>
                </a:cubicBezTo>
                <a:cubicBezTo>
                  <a:pt x="5877" y="1480"/>
                  <a:pt x="5874" y="1441"/>
                  <a:pt x="5858" y="1403"/>
                </a:cubicBezTo>
                <a:lnTo>
                  <a:pt x="5358" y="148"/>
                </a:lnTo>
                <a:cubicBezTo>
                  <a:pt x="5337" y="94"/>
                  <a:pt x="5294" y="50"/>
                  <a:pt x="5238" y="26"/>
                </a:cubicBezTo>
                <a:cubicBezTo>
                  <a:pt x="5181" y="2"/>
                  <a:pt x="5118" y="0"/>
                  <a:pt x="5060" y="20"/>
                </a:cubicBezTo>
                <a:lnTo>
                  <a:pt x="1045" y="1422"/>
                </a:lnTo>
                <a:cubicBezTo>
                  <a:pt x="1005" y="1436"/>
                  <a:pt x="971" y="1460"/>
                  <a:pt x="946" y="1489"/>
                </a:cubicBezTo>
                <a:lnTo>
                  <a:pt x="760" y="1489"/>
                </a:lnTo>
                <a:cubicBezTo>
                  <a:pt x="317" y="1489"/>
                  <a:pt x="0" y="1822"/>
                  <a:pt x="0" y="2233"/>
                </a:cubicBezTo>
                <a:lnTo>
                  <a:pt x="0" y="6043"/>
                </a:lnTo>
                <a:cubicBezTo>
                  <a:pt x="0" y="6462"/>
                  <a:pt x="317" y="6803"/>
                  <a:pt x="760" y="6803"/>
                </a:cubicBezTo>
                <a:lnTo>
                  <a:pt x="5645" y="6803"/>
                </a:lnTo>
                <a:cubicBezTo>
                  <a:pt x="6088" y="6803"/>
                  <a:pt x="6493" y="6462"/>
                  <a:pt x="6493" y="6043"/>
                </a:cubicBezTo>
                <a:lnTo>
                  <a:pt x="6493" y="5176"/>
                </a:lnTo>
                <a:lnTo>
                  <a:pt x="6964" y="5176"/>
                </a:lnTo>
                <a:cubicBezTo>
                  <a:pt x="7408" y="5176"/>
                  <a:pt x="7768" y="4840"/>
                  <a:pt x="7768" y="4425"/>
                </a:cubicBezTo>
                <a:lnTo>
                  <a:pt x="7768" y="3976"/>
                </a:lnTo>
                <a:cubicBezTo>
                  <a:pt x="7768" y="3561"/>
                  <a:pt x="7408" y="3224"/>
                  <a:pt x="6964" y="3224"/>
                </a:cubicBezTo>
                <a:close/>
                <a:moveTo>
                  <a:pt x="5005" y="502"/>
                </a:moveTo>
                <a:lnTo>
                  <a:pt x="5398" y="1489"/>
                </a:lnTo>
                <a:lnTo>
                  <a:pt x="2180" y="1489"/>
                </a:lnTo>
                <a:lnTo>
                  <a:pt x="5005" y="502"/>
                </a:lnTo>
                <a:close/>
                <a:moveTo>
                  <a:pt x="6029" y="6043"/>
                </a:moveTo>
                <a:cubicBezTo>
                  <a:pt x="6029" y="6220"/>
                  <a:pt x="5830" y="6369"/>
                  <a:pt x="5645" y="6369"/>
                </a:cubicBezTo>
                <a:lnTo>
                  <a:pt x="761" y="6369"/>
                </a:lnTo>
                <a:cubicBezTo>
                  <a:pt x="576" y="6369"/>
                  <a:pt x="464" y="6220"/>
                  <a:pt x="464" y="6043"/>
                </a:cubicBezTo>
                <a:lnTo>
                  <a:pt x="464" y="2232"/>
                </a:lnTo>
                <a:cubicBezTo>
                  <a:pt x="464" y="2059"/>
                  <a:pt x="570" y="1923"/>
                  <a:pt x="761" y="1923"/>
                </a:cubicBezTo>
                <a:lnTo>
                  <a:pt x="5645" y="1923"/>
                </a:lnTo>
                <a:cubicBezTo>
                  <a:pt x="5836" y="1923"/>
                  <a:pt x="6029" y="2059"/>
                  <a:pt x="6029" y="2232"/>
                </a:cubicBezTo>
                <a:lnTo>
                  <a:pt x="6029" y="3224"/>
                </a:lnTo>
                <a:lnTo>
                  <a:pt x="5325" y="3224"/>
                </a:lnTo>
                <a:cubicBezTo>
                  <a:pt x="4881" y="3224"/>
                  <a:pt x="4522" y="3561"/>
                  <a:pt x="4522" y="3976"/>
                </a:cubicBezTo>
                <a:lnTo>
                  <a:pt x="4522" y="4425"/>
                </a:lnTo>
                <a:cubicBezTo>
                  <a:pt x="4522" y="4840"/>
                  <a:pt x="4881" y="5176"/>
                  <a:pt x="5325" y="5176"/>
                </a:cubicBezTo>
                <a:lnTo>
                  <a:pt x="6029" y="5176"/>
                </a:lnTo>
                <a:lnTo>
                  <a:pt x="6029" y="6043"/>
                </a:lnTo>
                <a:close/>
                <a:moveTo>
                  <a:pt x="7304" y="4425"/>
                </a:moveTo>
                <a:cubicBezTo>
                  <a:pt x="7304" y="4600"/>
                  <a:pt x="7152" y="4743"/>
                  <a:pt x="6964" y="4743"/>
                </a:cubicBezTo>
                <a:lnTo>
                  <a:pt x="5325" y="4743"/>
                </a:lnTo>
                <a:cubicBezTo>
                  <a:pt x="5137" y="4743"/>
                  <a:pt x="4985" y="4600"/>
                  <a:pt x="4985" y="4425"/>
                </a:cubicBezTo>
                <a:lnTo>
                  <a:pt x="4985" y="3976"/>
                </a:lnTo>
                <a:cubicBezTo>
                  <a:pt x="4985" y="3800"/>
                  <a:pt x="5137" y="3658"/>
                  <a:pt x="5325" y="3658"/>
                </a:cubicBezTo>
                <a:lnTo>
                  <a:pt x="6964" y="3658"/>
                </a:lnTo>
                <a:cubicBezTo>
                  <a:pt x="7152" y="3658"/>
                  <a:pt x="7304" y="3800"/>
                  <a:pt x="7304" y="3976"/>
                </a:cubicBezTo>
                <a:lnTo>
                  <a:pt x="7304" y="4425"/>
                </a:lnTo>
                <a:close/>
                <a:moveTo>
                  <a:pt x="5570" y="3984"/>
                </a:moveTo>
                <a:cubicBezTo>
                  <a:pt x="5447" y="3984"/>
                  <a:pt x="5348" y="4077"/>
                  <a:pt x="5348" y="4192"/>
                </a:cubicBezTo>
                <a:cubicBezTo>
                  <a:pt x="5348" y="4307"/>
                  <a:pt x="5447" y="4400"/>
                  <a:pt x="5570" y="4400"/>
                </a:cubicBezTo>
                <a:cubicBezTo>
                  <a:pt x="5692" y="4400"/>
                  <a:pt x="5792" y="4307"/>
                  <a:pt x="5792" y="4192"/>
                </a:cubicBezTo>
                <a:cubicBezTo>
                  <a:pt x="5792" y="4077"/>
                  <a:pt x="5692" y="3984"/>
                  <a:pt x="5570" y="39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714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>
            <a:extLst>
              <a:ext uri="{FF2B5EF4-FFF2-40B4-BE49-F238E27FC236}">
                <a16:creationId xmlns:a16="http://schemas.microsoft.com/office/drawing/2014/main" id="{AFB96F43-A1BC-43E4-814E-0FDC7E705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0060" y="1742089"/>
            <a:ext cx="4427764" cy="290495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65032" tIns="32516" rIns="65032" bIns="32516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27">
            <a:extLst>
              <a:ext uri="{FF2B5EF4-FFF2-40B4-BE49-F238E27FC236}">
                <a16:creationId xmlns:a16="http://schemas.microsoft.com/office/drawing/2014/main" id="{63CB3698-9FF4-48BD-989E-86566653458E}"/>
              </a:ext>
            </a:extLst>
          </p:cNvPr>
          <p:cNvSpPr txBox="1"/>
          <p:nvPr/>
        </p:nvSpPr>
        <p:spPr>
          <a:xfrm>
            <a:off x="6544605" y="190595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标题添加此处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5325A83-EB45-465A-AD30-502AB49A06EC}"/>
              </a:ext>
            </a:extLst>
          </p:cNvPr>
          <p:cNvSpPr txBox="1"/>
          <p:nvPr/>
        </p:nvSpPr>
        <p:spPr>
          <a:xfrm>
            <a:off x="6544605" y="2391361"/>
            <a:ext cx="4381067" cy="1285325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F70DED6-B772-48C3-9228-D4A51F68B7E4}"/>
              </a:ext>
            </a:extLst>
          </p:cNvPr>
          <p:cNvSpPr/>
          <p:nvPr/>
        </p:nvSpPr>
        <p:spPr>
          <a:xfrm>
            <a:off x="6544605" y="3947475"/>
            <a:ext cx="4279267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452957" y="177609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17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BA874293-371E-4A7B-9397-618C07E192BC}"/>
              </a:ext>
            </a:extLst>
          </p:cNvPr>
          <p:cNvSpPr/>
          <p:nvPr/>
        </p:nvSpPr>
        <p:spPr>
          <a:xfrm>
            <a:off x="1632857" y="1941873"/>
            <a:ext cx="2351314" cy="2897565"/>
          </a:xfrm>
          <a:prstGeom prst="rect">
            <a:avLst/>
          </a:prstGeom>
          <a:noFill/>
          <a:ln w="76200">
            <a:solidFill>
              <a:srgbClr val="0062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EAC79E0B-88CA-479B-8F16-1484FCC2FC52}"/>
              </a:ext>
            </a:extLst>
          </p:cNvPr>
          <p:cNvSpPr/>
          <p:nvPr/>
        </p:nvSpPr>
        <p:spPr>
          <a:xfrm>
            <a:off x="2267139" y="1570315"/>
            <a:ext cx="1063890" cy="1063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7FC299F-2B26-4889-BEC1-FE6878191D64}"/>
              </a:ext>
            </a:extLst>
          </p:cNvPr>
          <p:cNvSpPr txBox="1"/>
          <p:nvPr/>
        </p:nvSpPr>
        <p:spPr>
          <a:xfrm>
            <a:off x="1712747" y="2841814"/>
            <a:ext cx="2229262" cy="118933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D4E84A6-288A-4701-BBF3-782A1530B047}"/>
              </a:ext>
            </a:extLst>
          </p:cNvPr>
          <p:cNvSpPr/>
          <p:nvPr/>
        </p:nvSpPr>
        <p:spPr>
          <a:xfrm>
            <a:off x="4920343" y="1941873"/>
            <a:ext cx="2351314" cy="2897565"/>
          </a:xfrm>
          <a:prstGeom prst="rect">
            <a:avLst/>
          </a:prstGeom>
          <a:noFill/>
          <a:ln w="76200">
            <a:solidFill>
              <a:srgbClr val="022C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74A4FEAE-390D-4764-B65F-51B8024249B1}"/>
              </a:ext>
            </a:extLst>
          </p:cNvPr>
          <p:cNvSpPr/>
          <p:nvPr/>
        </p:nvSpPr>
        <p:spPr>
          <a:xfrm>
            <a:off x="5554625" y="1570315"/>
            <a:ext cx="1063890" cy="1063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: Shape 18">
            <a:extLst>
              <a:ext uri="{FF2B5EF4-FFF2-40B4-BE49-F238E27FC236}">
                <a16:creationId xmlns:a16="http://schemas.microsoft.com/office/drawing/2014/main" id="{E5DFA225-E9C8-4242-9853-C37626093C69}"/>
              </a:ext>
            </a:extLst>
          </p:cNvPr>
          <p:cNvSpPr/>
          <p:nvPr/>
        </p:nvSpPr>
        <p:spPr>
          <a:xfrm>
            <a:off x="5675846" y="1691539"/>
            <a:ext cx="821447" cy="821442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rgbClr val="022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72FEC42-E657-4732-AAAC-2BBD5DB55BD1}"/>
              </a:ext>
            </a:extLst>
          </p:cNvPr>
          <p:cNvSpPr/>
          <p:nvPr/>
        </p:nvSpPr>
        <p:spPr>
          <a:xfrm>
            <a:off x="8207829" y="1941873"/>
            <a:ext cx="2351314" cy="2897565"/>
          </a:xfrm>
          <a:prstGeom prst="rect">
            <a:avLst/>
          </a:prstGeom>
          <a:noFill/>
          <a:ln w="76200">
            <a:solidFill>
              <a:srgbClr val="0062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E87B12A-8C07-4A32-AA80-9CC3E0B14605}"/>
              </a:ext>
            </a:extLst>
          </p:cNvPr>
          <p:cNvSpPr/>
          <p:nvPr/>
        </p:nvSpPr>
        <p:spPr>
          <a:xfrm>
            <a:off x="8842111" y="1570315"/>
            <a:ext cx="1063890" cy="1063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0B0F84B-2F3E-4496-989B-28B1D9F9AC9B}"/>
              </a:ext>
            </a:extLst>
          </p:cNvPr>
          <p:cNvSpPr txBox="1"/>
          <p:nvPr/>
        </p:nvSpPr>
        <p:spPr>
          <a:xfrm>
            <a:off x="5042395" y="2920573"/>
            <a:ext cx="2229262" cy="118933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FD9886-EE8E-46EC-952F-180D18104A5A}"/>
              </a:ext>
            </a:extLst>
          </p:cNvPr>
          <p:cNvSpPr txBox="1"/>
          <p:nvPr/>
        </p:nvSpPr>
        <p:spPr>
          <a:xfrm>
            <a:off x="8329881" y="2949433"/>
            <a:ext cx="2229262" cy="118933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452957" y="177609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2" name="iconfont-1187-86831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2495967" y="1782662"/>
            <a:ext cx="609685" cy="60918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rgbClr val="006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confont-1191-80151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9069213" y="1831347"/>
            <a:ext cx="609685" cy="541825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rgbClr val="006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461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460543"/>
            <a:ext cx="12191998" cy="23974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" y="-22071"/>
            <a:ext cx="12191999" cy="217393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901535" y="3039679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ln w="6350">
                  <a:gradFill>
                    <a:gsLst>
                      <a:gs pos="0">
                        <a:srgbClr val="02E6F2"/>
                      </a:gs>
                      <a:gs pos="100000">
                        <a:srgbClr val="022C91"/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876516" y="3013604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3338325" y="3890570"/>
            <a:ext cx="5120345" cy="71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... ...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5653" y="1193609"/>
            <a:ext cx="1881829" cy="1481280"/>
            <a:chOff x="3349573" y="746569"/>
            <a:chExt cx="1881829" cy="1481280"/>
          </a:xfrm>
        </p:grpSpPr>
        <p:sp>
          <p:nvSpPr>
            <p:cNvPr id="30" name="梯形 29"/>
            <p:cNvSpPr/>
            <p:nvPr/>
          </p:nvSpPr>
          <p:spPr>
            <a:xfrm>
              <a:off x="3349573" y="901602"/>
              <a:ext cx="1785690" cy="1326247"/>
            </a:xfrm>
            <a:prstGeom prst="trapezoid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600" dirty="0">
                  <a:gradFill>
                    <a:gsLst>
                      <a:gs pos="0">
                        <a:srgbClr val="02E6F2"/>
                      </a:gs>
                      <a:gs pos="100000">
                        <a:srgbClr val="0070C0">
                          <a:alpha val="0"/>
                        </a:srgbClr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4</a:t>
              </a:r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5" name="梯形 54"/>
            <p:cNvSpPr/>
            <p:nvPr/>
          </p:nvSpPr>
          <p:spPr>
            <a:xfrm>
              <a:off x="3445712" y="746569"/>
              <a:ext cx="1785690" cy="1326247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rgbClr val="02E6F2">
                      <a:alpha val="0"/>
                    </a:srgbClr>
                  </a:gs>
                  <a:gs pos="100000">
                    <a:srgbClr val="022C9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28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6286" y="1234214"/>
            <a:ext cx="9511646" cy="194454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680B49-A039-4EEB-B371-D39F4C233435}"/>
              </a:ext>
            </a:extLst>
          </p:cNvPr>
          <p:cNvGrpSpPr/>
          <p:nvPr/>
        </p:nvGrpSpPr>
        <p:grpSpPr>
          <a:xfrm>
            <a:off x="1928890" y="3650591"/>
            <a:ext cx="2303915" cy="501039"/>
            <a:chOff x="1121456" y="1835760"/>
            <a:chExt cx="2303915" cy="501039"/>
          </a:xfrm>
          <a:solidFill>
            <a:schemeClr val="bg1"/>
          </a:solidFill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D1CD0A9-FBA9-4CF9-89DF-86F4A51050B5}"/>
                </a:ext>
              </a:extLst>
            </p:cNvPr>
            <p:cNvSpPr/>
            <p:nvPr/>
          </p:nvSpPr>
          <p:spPr>
            <a:xfrm>
              <a:off x="1121456" y="1835760"/>
              <a:ext cx="2303915" cy="501039"/>
            </a:xfrm>
            <a:prstGeom prst="roundRect">
              <a:avLst>
                <a:gd name="adj" fmla="val 50000"/>
              </a:avLst>
            </a:prstGeom>
            <a:solidFill>
              <a:srgbClr val="022C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DF1E93E-8B3C-42DA-B58B-8F0811AB4B71}"/>
                </a:ext>
              </a:extLst>
            </p:cNvPr>
            <p:cNvSpPr txBox="1"/>
            <p:nvPr/>
          </p:nvSpPr>
          <p:spPr>
            <a:xfrm>
              <a:off x="1411638" y="188622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222E350-EADD-4D16-A8BF-59AFFA049AF2}"/>
              </a:ext>
            </a:extLst>
          </p:cNvPr>
          <p:cNvSpPr txBox="1"/>
          <p:nvPr/>
        </p:nvSpPr>
        <p:spPr>
          <a:xfrm>
            <a:off x="1790827" y="4323359"/>
            <a:ext cx="2590557" cy="118933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4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222E350-EADD-4D16-A8BF-59AFFA049AF2}"/>
              </a:ext>
            </a:extLst>
          </p:cNvPr>
          <p:cNvSpPr txBox="1"/>
          <p:nvPr/>
        </p:nvSpPr>
        <p:spPr>
          <a:xfrm>
            <a:off x="4816831" y="4323359"/>
            <a:ext cx="2590557" cy="118933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222E350-EADD-4D16-A8BF-59AFFA049AF2}"/>
              </a:ext>
            </a:extLst>
          </p:cNvPr>
          <p:cNvSpPr txBox="1"/>
          <p:nvPr/>
        </p:nvSpPr>
        <p:spPr>
          <a:xfrm>
            <a:off x="7842835" y="4323359"/>
            <a:ext cx="2590557" cy="118933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E680B49-A039-4EEB-B371-D39F4C233435}"/>
              </a:ext>
            </a:extLst>
          </p:cNvPr>
          <p:cNvGrpSpPr/>
          <p:nvPr/>
        </p:nvGrpSpPr>
        <p:grpSpPr>
          <a:xfrm>
            <a:off x="4960151" y="3650591"/>
            <a:ext cx="2303915" cy="501039"/>
            <a:chOff x="1121456" y="1835760"/>
            <a:chExt cx="2303915" cy="501039"/>
          </a:xfrm>
          <a:solidFill>
            <a:schemeClr val="bg1"/>
          </a:solidFill>
        </p:grpSpPr>
        <p:sp>
          <p:nvSpPr>
            <p:cNvPr id="31" name="矩形: 圆角 11">
              <a:extLst>
                <a:ext uri="{FF2B5EF4-FFF2-40B4-BE49-F238E27FC236}">
                  <a16:creationId xmlns:a16="http://schemas.microsoft.com/office/drawing/2014/main" id="{BD1CD0A9-FBA9-4CF9-89DF-86F4A51050B5}"/>
                </a:ext>
              </a:extLst>
            </p:cNvPr>
            <p:cNvSpPr/>
            <p:nvPr/>
          </p:nvSpPr>
          <p:spPr>
            <a:xfrm>
              <a:off x="1121456" y="1835760"/>
              <a:ext cx="2303915" cy="501039"/>
            </a:xfrm>
            <a:prstGeom prst="roundRect">
              <a:avLst>
                <a:gd name="adj" fmla="val 50000"/>
              </a:avLst>
            </a:prstGeom>
            <a:solidFill>
              <a:srgbClr val="022C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DF1E93E-8B3C-42DA-B58B-8F0811AB4B71}"/>
                </a:ext>
              </a:extLst>
            </p:cNvPr>
            <p:cNvSpPr txBox="1"/>
            <p:nvPr/>
          </p:nvSpPr>
          <p:spPr>
            <a:xfrm>
              <a:off x="1411638" y="188622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E680B49-A039-4EEB-B371-D39F4C233435}"/>
              </a:ext>
            </a:extLst>
          </p:cNvPr>
          <p:cNvGrpSpPr/>
          <p:nvPr/>
        </p:nvGrpSpPr>
        <p:grpSpPr>
          <a:xfrm>
            <a:off x="7986155" y="3650591"/>
            <a:ext cx="2303915" cy="501039"/>
            <a:chOff x="1121456" y="1835760"/>
            <a:chExt cx="2303915" cy="501039"/>
          </a:xfrm>
          <a:solidFill>
            <a:schemeClr val="bg1"/>
          </a:solidFill>
        </p:grpSpPr>
        <p:sp>
          <p:nvSpPr>
            <p:cNvPr id="37" name="矩形: 圆角 11">
              <a:extLst>
                <a:ext uri="{FF2B5EF4-FFF2-40B4-BE49-F238E27FC236}">
                  <a16:creationId xmlns:a16="http://schemas.microsoft.com/office/drawing/2014/main" id="{BD1CD0A9-FBA9-4CF9-89DF-86F4A51050B5}"/>
                </a:ext>
              </a:extLst>
            </p:cNvPr>
            <p:cNvSpPr/>
            <p:nvPr/>
          </p:nvSpPr>
          <p:spPr>
            <a:xfrm>
              <a:off x="1121456" y="1835760"/>
              <a:ext cx="2303915" cy="501039"/>
            </a:xfrm>
            <a:prstGeom prst="roundRect">
              <a:avLst>
                <a:gd name="adj" fmla="val 50000"/>
              </a:avLst>
            </a:prstGeom>
            <a:solidFill>
              <a:srgbClr val="022C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DF1E93E-8B3C-42DA-B58B-8F0811AB4B71}"/>
                </a:ext>
              </a:extLst>
            </p:cNvPr>
            <p:cNvSpPr txBox="1"/>
            <p:nvPr/>
          </p:nvSpPr>
          <p:spPr>
            <a:xfrm>
              <a:off x="1411638" y="188622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074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460543"/>
            <a:ext cx="12191998" cy="23974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" y="-22071"/>
            <a:ext cx="12191999" cy="2173936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696713" y="537315"/>
            <a:ext cx="8798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>
                  <a:gradFill>
                    <a:gsLst>
                      <a:gs pos="40000">
                        <a:srgbClr val="00B0F0"/>
                      </a:gs>
                      <a:gs pos="83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CONTENTS</a:t>
            </a:r>
            <a:endParaRPr lang="zh-CN" altLang="en-US" sz="7200" dirty="0">
              <a:ln>
                <a:gradFill>
                  <a:gsLst>
                    <a:gs pos="40000">
                      <a:srgbClr val="00B0F0"/>
                    </a:gs>
                    <a:gs pos="83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535633" y="3785113"/>
            <a:ext cx="1593410" cy="44996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梯形 29"/>
          <p:cNvSpPr/>
          <p:nvPr/>
        </p:nvSpPr>
        <p:spPr>
          <a:xfrm>
            <a:off x="1439493" y="2500483"/>
            <a:ext cx="1785690" cy="1326247"/>
          </a:xfrm>
          <a:prstGeom prst="trapezoid">
            <a:avLst/>
          </a:prstGeom>
          <a:gradFill>
            <a:gsLst>
              <a:gs pos="0">
                <a:srgbClr val="0070C0"/>
              </a:gs>
              <a:gs pos="100000">
                <a:srgbClr val="0070C0">
                  <a:alpha val="0"/>
                </a:srgb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</a:t>
            </a:r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8823" y="4468267"/>
            <a:ext cx="1259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单击此处添加描述文本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3417462" y="3785113"/>
            <a:ext cx="1593410" cy="44996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梯形 40"/>
          <p:cNvSpPr/>
          <p:nvPr/>
        </p:nvSpPr>
        <p:spPr>
          <a:xfrm>
            <a:off x="3321322" y="2500483"/>
            <a:ext cx="1785690" cy="1326247"/>
          </a:xfrm>
          <a:prstGeom prst="trapezoid">
            <a:avLst/>
          </a:prstGeom>
          <a:gradFill>
            <a:gsLst>
              <a:gs pos="0">
                <a:srgbClr val="0070C0"/>
              </a:gs>
              <a:gs pos="100000">
                <a:srgbClr val="0070C0">
                  <a:alpha val="0"/>
                </a:srgb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</a:t>
            </a:r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84513" y="4468267"/>
            <a:ext cx="1259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单击此处添加描述文本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5299291" y="3785113"/>
            <a:ext cx="1593410" cy="44996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梯形 43"/>
          <p:cNvSpPr/>
          <p:nvPr/>
        </p:nvSpPr>
        <p:spPr>
          <a:xfrm>
            <a:off x="5203151" y="2500483"/>
            <a:ext cx="1785690" cy="1326247"/>
          </a:xfrm>
          <a:prstGeom prst="trapezoid">
            <a:avLst/>
          </a:prstGeom>
          <a:gradFill>
            <a:gsLst>
              <a:gs pos="0">
                <a:srgbClr val="0070C0"/>
              </a:gs>
              <a:gs pos="100000">
                <a:srgbClr val="0070C0">
                  <a:alpha val="0"/>
                </a:srgb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</a:t>
            </a:r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66342" y="4468267"/>
            <a:ext cx="1259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单击此处添加描述文本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7181120" y="3785113"/>
            <a:ext cx="1593410" cy="44996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梯形 46"/>
          <p:cNvSpPr/>
          <p:nvPr/>
        </p:nvSpPr>
        <p:spPr>
          <a:xfrm>
            <a:off x="7084980" y="2500483"/>
            <a:ext cx="1785690" cy="1326247"/>
          </a:xfrm>
          <a:prstGeom prst="trapezoid">
            <a:avLst/>
          </a:prstGeom>
          <a:gradFill>
            <a:gsLst>
              <a:gs pos="0">
                <a:srgbClr val="0070C0"/>
              </a:gs>
              <a:gs pos="100000">
                <a:srgbClr val="0070C0">
                  <a:alpha val="0"/>
                </a:srgb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4</a:t>
            </a:r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444310" y="4468267"/>
            <a:ext cx="1259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单击此处添加描述文本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9062949" y="3785113"/>
            <a:ext cx="1593410" cy="44996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梯形 51"/>
          <p:cNvSpPr/>
          <p:nvPr/>
        </p:nvSpPr>
        <p:spPr>
          <a:xfrm>
            <a:off x="8966809" y="2500483"/>
            <a:ext cx="1785690" cy="1326247"/>
          </a:xfrm>
          <a:prstGeom prst="trapezoid">
            <a:avLst/>
          </a:prstGeom>
          <a:gradFill>
            <a:gsLst>
              <a:gs pos="0">
                <a:srgbClr val="0070C0"/>
              </a:gs>
              <a:gs pos="100000">
                <a:srgbClr val="0070C0">
                  <a:alpha val="0"/>
                </a:srgbClr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5</a:t>
            </a:r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230000" y="4468267"/>
            <a:ext cx="1259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单击此处添加描述文本</a:t>
            </a:r>
          </a:p>
        </p:txBody>
      </p:sp>
      <p:sp>
        <p:nvSpPr>
          <p:cNvPr id="55" name="梯形 54"/>
          <p:cNvSpPr/>
          <p:nvPr/>
        </p:nvSpPr>
        <p:spPr>
          <a:xfrm>
            <a:off x="1535632" y="2345450"/>
            <a:ext cx="1785690" cy="1326247"/>
          </a:xfrm>
          <a:prstGeom prst="trapezoid">
            <a:avLst/>
          </a:prstGeom>
          <a:noFill/>
          <a:ln w="12700">
            <a:gradFill flip="none" rotWithShape="1">
              <a:gsLst>
                <a:gs pos="0">
                  <a:srgbClr val="02E6F2">
                    <a:alpha val="0"/>
                  </a:srgbClr>
                </a:gs>
                <a:gs pos="100000">
                  <a:srgbClr val="022C9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6" name="梯形 55"/>
          <p:cNvSpPr/>
          <p:nvPr/>
        </p:nvSpPr>
        <p:spPr>
          <a:xfrm>
            <a:off x="3417461" y="2345450"/>
            <a:ext cx="1785690" cy="1326247"/>
          </a:xfrm>
          <a:prstGeom prst="trapezoid">
            <a:avLst/>
          </a:prstGeom>
          <a:noFill/>
          <a:ln w="12700">
            <a:gradFill flip="none" rotWithShape="1">
              <a:gsLst>
                <a:gs pos="0">
                  <a:srgbClr val="02E6F2">
                    <a:alpha val="0"/>
                  </a:srgbClr>
                </a:gs>
                <a:gs pos="100000">
                  <a:srgbClr val="022C9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7" name="梯形 56"/>
          <p:cNvSpPr/>
          <p:nvPr/>
        </p:nvSpPr>
        <p:spPr>
          <a:xfrm>
            <a:off x="5299290" y="2345450"/>
            <a:ext cx="1785690" cy="1326247"/>
          </a:xfrm>
          <a:prstGeom prst="trapezoid">
            <a:avLst/>
          </a:prstGeom>
          <a:noFill/>
          <a:ln w="12700">
            <a:gradFill flip="none" rotWithShape="1">
              <a:gsLst>
                <a:gs pos="0">
                  <a:srgbClr val="02E6F2">
                    <a:alpha val="0"/>
                  </a:srgbClr>
                </a:gs>
                <a:gs pos="100000">
                  <a:srgbClr val="022C9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8" name="梯形 57"/>
          <p:cNvSpPr/>
          <p:nvPr/>
        </p:nvSpPr>
        <p:spPr>
          <a:xfrm>
            <a:off x="7181119" y="2345450"/>
            <a:ext cx="1785690" cy="1326247"/>
          </a:xfrm>
          <a:prstGeom prst="trapezoid">
            <a:avLst/>
          </a:prstGeom>
          <a:noFill/>
          <a:ln w="12700">
            <a:gradFill flip="none" rotWithShape="1">
              <a:gsLst>
                <a:gs pos="0">
                  <a:srgbClr val="02E6F2">
                    <a:alpha val="0"/>
                  </a:srgbClr>
                </a:gs>
                <a:gs pos="100000">
                  <a:srgbClr val="022C9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9" name="梯形 58"/>
          <p:cNvSpPr/>
          <p:nvPr/>
        </p:nvSpPr>
        <p:spPr>
          <a:xfrm>
            <a:off x="9062948" y="2345450"/>
            <a:ext cx="1785690" cy="1326247"/>
          </a:xfrm>
          <a:prstGeom prst="trapezoid">
            <a:avLst/>
          </a:prstGeom>
          <a:noFill/>
          <a:ln w="12700">
            <a:gradFill flip="none" rotWithShape="1">
              <a:gsLst>
                <a:gs pos="0">
                  <a:srgbClr val="02E6F2">
                    <a:alpha val="0"/>
                  </a:srgbClr>
                </a:gs>
                <a:gs pos="100000">
                  <a:srgbClr val="022C9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6B7A63-B658-E2D4-9EFA-4AD166C957D6}"/>
              </a:ext>
            </a:extLst>
          </p:cNvPr>
          <p:cNvSpPr txBox="1"/>
          <p:nvPr/>
        </p:nvSpPr>
        <p:spPr>
          <a:xfrm>
            <a:off x="-100380800" y="-48546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52982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8">
            <a:extLst>
              <a:ext uri="{FF2B5EF4-FFF2-40B4-BE49-F238E27FC236}">
                <a16:creationId xmlns:a16="http://schemas.microsoft.com/office/drawing/2014/main" id="{A34712FE-2E06-4311-A1E9-CC493755E4F4}"/>
              </a:ext>
            </a:extLst>
          </p:cNvPr>
          <p:cNvSpPr/>
          <p:nvPr/>
        </p:nvSpPr>
        <p:spPr>
          <a:xfrm>
            <a:off x="1488370" y="1969420"/>
            <a:ext cx="2328164" cy="2033039"/>
          </a:xfrm>
          <a:custGeom>
            <a:avLst/>
            <a:gdLst>
              <a:gd name="connsiteX0" fmla="*/ 153417 w 338138"/>
              <a:gd name="connsiteY0" fmla="*/ 182239 h 295275"/>
              <a:gd name="connsiteX1" fmla="*/ 158329 w 338138"/>
              <a:gd name="connsiteY1" fmla="*/ 185510 h 295275"/>
              <a:gd name="connsiteX2" fmla="*/ 183356 w 338138"/>
              <a:gd name="connsiteY2" fmla="*/ 190500 h 295275"/>
              <a:gd name="connsiteX3" fmla="*/ 208382 w 338138"/>
              <a:gd name="connsiteY3" fmla="*/ 185510 h 295275"/>
              <a:gd name="connsiteX4" fmla="*/ 213017 w 338138"/>
              <a:gd name="connsiteY4" fmla="*/ 182424 h 295275"/>
              <a:gd name="connsiteX5" fmla="*/ 225680 w 338138"/>
              <a:gd name="connsiteY5" fmla="*/ 185018 h 295275"/>
              <a:gd name="connsiteX6" fmla="*/ 284893 w 338138"/>
              <a:gd name="connsiteY6" fmla="*/ 244301 h 295275"/>
              <a:gd name="connsiteX7" fmla="*/ 287278 w 338138"/>
              <a:gd name="connsiteY7" fmla="*/ 255971 h 295275"/>
              <a:gd name="connsiteX8" fmla="*/ 286544 w 338138"/>
              <a:gd name="connsiteY8" fmla="*/ 255971 h 295275"/>
              <a:gd name="connsiteX9" fmla="*/ 278606 w 338138"/>
              <a:gd name="connsiteY9" fmla="*/ 263854 h 295275"/>
              <a:gd name="connsiteX10" fmla="*/ 286544 w 338138"/>
              <a:gd name="connsiteY10" fmla="*/ 273050 h 295275"/>
              <a:gd name="connsiteX11" fmla="*/ 290768 w 338138"/>
              <a:gd name="connsiteY11" fmla="*/ 273050 h 295275"/>
              <a:gd name="connsiteX12" fmla="*/ 293688 w 338138"/>
              <a:gd name="connsiteY12" fmla="*/ 287338 h 295275"/>
              <a:gd name="connsiteX13" fmla="*/ 285760 w 338138"/>
              <a:gd name="connsiteY13" fmla="*/ 295275 h 295275"/>
              <a:gd name="connsiteX14" fmla="*/ 276510 w 338138"/>
              <a:gd name="connsiteY14" fmla="*/ 287338 h 295275"/>
              <a:gd name="connsiteX15" fmla="*/ 182696 w 338138"/>
              <a:gd name="connsiteY15" fmla="*/ 193410 h 295275"/>
              <a:gd name="connsiteX16" fmla="*/ 88881 w 338138"/>
              <a:gd name="connsiteY16" fmla="*/ 287338 h 295275"/>
              <a:gd name="connsiteX17" fmla="*/ 80953 w 338138"/>
              <a:gd name="connsiteY17" fmla="*/ 295275 h 295275"/>
              <a:gd name="connsiteX18" fmla="*/ 73025 w 338138"/>
              <a:gd name="connsiteY18" fmla="*/ 287338 h 295275"/>
              <a:gd name="connsiteX19" fmla="*/ 77268 w 338138"/>
              <a:gd name="connsiteY19" fmla="*/ 266075 h 295275"/>
              <a:gd name="connsiteX20" fmla="*/ 79521 w 338138"/>
              <a:gd name="connsiteY20" fmla="*/ 263839 h 295275"/>
              <a:gd name="connsiteX21" fmla="*/ 77977 w 338138"/>
              <a:gd name="connsiteY21" fmla="*/ 262525 h 295275"/>
              <a:gd name="connsiteX22" fmla="*/ 81613 w 338138"/>
              <a:gd name="connsiteY22" fmla="*/ 244301 h 295275"/>
              <a:gd name="connsiteX23" fmla="*/ 105067 w 338138"/>
              <a:gd name="connsiteY23" fmla="*/ 208955 h 295275"/>
              <a:gd name="connsiteX24" fmla="*/ 121487 w 338138"/>
              <a:gd name="connsiteY24" fmla="*/ 197677 h 295275"/>
              <a:gd name="connsiteX25" fmla="*/ 131209 w 338138"/>
              <a:gd name="connsiteY25" fmla="*/ 200672 h 295275"/>
              <a:gd name="connsiteX26" fmla="*/ 141812 w 338138"/>
              <a:gd name="connsiteY26" fmla="*/ 196725 h 295275"/>
              <a:gd name="connsiteX27" fmla="*/ 139161 w 338138"/>
              <a:gd name="connsiteY27" fmla="*/ 186197 h 295275"/>
              <a:gd name="connsiteX28" fmla="*/ 138577 w 338138"/>
              <a:gd name="connsiteY28" fmla="*/ 185939 h 295275"/>
              <a:gd name="connsiteX29" fmla="*/ 139917 w 338138"/>
              <a:gd name="connsiteY29" fmla="*/ 185018 h 295275"/>
              <a:gd name="connsiteX30" fmla="*/ 120516 w 338138"/>
              <a:gd name="connsiteY30" fmla="*/ 177954 h 295275"/>
              <a:gd name="connsiteX31" fmla="*/ 138577 w 338138"/>
              <a:gd name="connsiteY31" fmla="*/ 185939 h 295275"/>
              <a:gd name="connsiteX32" fmla="*/ 121487 w 338138"/>
              <a:gd name="connsiteY32" fmla="*/ 197677 h 295275"/>
              <a:gd name="connsiteX33" fmla="*/ 92774 w 338138"/>
              <a:gd name="connsiteY33" fmla="*/ 188829 h 295275"/>
              <a:gd name="connsiteX34" fmla="*/ 17229 w 338138"/>
              <a:gd name="connsiteY34" fmla="*/ 255943 h 295275"/>
              <a:gd name="connsiteX35" fmla="*/ 70243 w 338138"/>
              <a:gd name="connsiteY35" fmla="*/ 255943 h 295275"/>
              <a:gd name="connsiteX36" fmla="*/ 77977 w 338138"/>
              <a:gd name="connsiteY36" fmla="*/ 262525 h 295275"/>
              <a:gd name="connsiteX37" fmla="*/ 77268 w 338138"/>
              <a:gd name="connsiteY37" fmla="*/ 266075 h 295275"/>
              <a:gd name="connsiteX38" fmla="*/ 70243 w 338138"/>
              <a:gd name="connsiteY38" fmla="*/ 273050 h 295275"/>
              <a:gd name="connsiteX39" fmla="*/ 7952 w 338138"/>
              <a:gd name="connsiteY39" fmla="*/ 273050 h 295275"/>
              <a:gd name="connsiteX40" fmla="*/ 0 w 338138"/>
              <a:gd name="connsiteY40" fmla="*/ 263839 h 295275"/>
              <a:gd name="connsiteX41" fmla="*/ 55913 w 338138"/>
              <a:gd name="connsiteY41" fmla="*/ 180008 h 295275"/>
              <a:gd name="connsiteX42" fmla="*/ 63954 w 338138"/>
              <a:gd name="connsiteY42" fmla="*/ 178487 h 295275"/>
              <a:gd name="connsiteX43" fmla="*/ 70942 w 338138"/>
              <a:gd name="connsiteY43" fmla="*/ 183150 h 295275"/>
              <a:gd name="connsiteX44" fmla="*/ 92198 w 338138"/>
              <a:gd name="connsiteY44" fmla="*/ 187325 h 295275"/>
              <a:gd name="connsiteX45" fmla="*/ 117104 w 338138"/>
              <a:gd name="connsiteY45" fmla="*/ 180908 h 295275"/>
              <a:gd name="connsiteX46" fmla="*/ 242887 w 338138"/>
              <a:gd name="connsiteY46" fmla="*/ 82550 h 295275"/>
              <a:gd name="connsiteX47" fmla="*/ 299773 w 338138"/>
              <a:gd name="connsiteY47" fmla="*/ 137730 h 295275"/>
              <a:gd name="connsiteX48" fmla="*/ 278606 w 338138"/>
              <a:gd name="connsiteY48" fmla="*/ 179771 h 295275"/>
              <a:gd name="connsiteX49" fmla="*/ 338138 w 338138"/>
              <a:gd name="connsiteY49" fmla="*/ 263854 h 295275"/>
              <a:gd name="connsiteX50" fmla="*/ 330201 w 338138"/>
              <a:gd name="connsiteY50" fmla="*/ 273050 h 295275"/>
              <a:gd name="connsiteX51" fmla="*/ 292001 w 338138"/>
              <a:gd name="connsiteY51" fmla="*/ 273050 h 295275"/>
              <a:gd name="connsiteX52" fmla="*/ 290768 w 338138"/>
              <a:gd name="connsiteY52" fmla="*/ 273050 h 295275"/>
              <a:gd name="connsiteX53" fmla="*/ 287278 w 338138"/>
              <a:gd name="connsiteY53" fmla="*/ 255971 h 295275"/>
              <a:gd name="connsiteX54" fmla="*/ 306429 w 338138"/>
              <a:gd name="connsiteY54" fmla="*/ 255971 h 295275"/>
              <a:gd name="connsiteX55" fmla="*/ 320940 w 338138"/>
              <a:gd name="connsiteY55" fmla="*/ 255971 h 295275"/>
              <a:gd name="connsiteX56" fmla="*/ 253471 w 338138"/>
              <a:gd name="connsiteY56" fmla="*/ 190281 h 295275"/>
              <a:gd name="connsiteX57" fmla="*/ 245533 w 338138"/>
              <a:gd name="connsiteY57" fmla="*/ 182399 h 295275"/>
              <a:gd name="connsiteX58" fmla="*/ 252148 w 338138"/>
              <a:gd name="connsiteY58" fmla="*/ 174516 h 295275"/>
              <a:gd name="connsiteX59" fmla="*/ 283898 w 338138"/>
              <a:gd name="connsiteY59" fmla="*/ 137730 h 295275"/>
              <a:gd name="connsiteX60" fmla="*/ 242887 w 338138"/>
              <a:gd name="connsiteY60" fmla="*/ 98316 h 295275"/>
              <a:gd name="connsiteX61" fmla="*/ 234950 w 338138"/>
              <a:gd name="connsiteY61" fmla="*/ 90433 h 295275"/>
              <a:gd name="connsiteX62" fmla="*/ 242887 w 338138"/>
              <a:gd name="connsiteY62" fmla="*/ 82550 h 295275"/>
              <a:gd name="connsiteX63" fmla="*/ 182562 w 338138"/>
              <a:gd name="connsiteY63" fmla="*/ 79375 h 295275"/>
              <a:gd name="connsiteX64" fmla="*/ 134937 w 338138"/>
              <a:gd name="connsiteY64" fmla="*/ 127000 h 295275"/>
              <a:gd name="connsiteX65" fmla="*/ 182562 w 338138"/>
              <a:gd name="connsiteY65" fmla="*/ 174625 h 295275"/>
              <a:gd name="connsiteX66" fmla="*/ 230187 w 338138"/>
              <a:gd name="connsiteY66" fmla="*/ 127000 h 295275"/>
              <a:gd name="connsiteX67" fmla="*/ 182562 w 338138"/>
              <a:gd name="connsiteY67" fmla="*/ 79375 h 295275"/>
              <a:gd name="connsiteX68" fmla="*/ 92198 w 338138"/>
              <a:gd name="connsiteY68" fmla="*/ 79375 h 295275"/>
              <a:gd name="connsiteX69" fmla="*/ 112815 w 338138"/>
              <a:gd name="connsiteY69" fmla="*/ 83325 h 295275"/>
              <a:gd name="connsiteX70" fmla="*/ 129438 w 338138"/>
              <a:gd name="connsiteY70" fmla="*/ 94484 h 295275"/>
              <a:gd name="connsiteX71" fmla="*/ 124114 w 338138"/>
              <a:gd name="connsiteY71" fmla="*/ 102283 h 295275"/>
              <a:gd name="connsiteX72" fmla="*/ 123146 w 338138"/>
              <a:gd name="connsiteY72" fmla="*/ 107021 h 295275"/>
              <a:gd name="connsiteX73" fmla="*/ 118588 w 338138"/>
              <a:gd name="connsiteY73" fmla="*/ 107021 h 295275"/>
              <a:gd name="connsiteX74" fmla="*/ 92198 w 338138"/>
              <a:gd name="connsiteY74" fmla="*/ 95173 h 295275"/>
              <a:gd name="connsiteX75" fmla="*/ 53934 w 338138"/>
              <a:gd name="connsiteY75" fmla="*/ 133350 h 295275"/>
              <a:gd name="connsiteX76" fmla="*/ 92198 w 338138"/>
              <a:gd name="connsiteY76" fmla="*/ 171528 h 295275"/>
              <a:gd name="connsiteX77" fmla="*/ 123866 w 338138"/>
              <a:gd name="connsiteY77" fmla="*/ 154414 h 295275"/>
              <a:gd name="connsiteX78" fmla="*/ 125791 w 338138"/>
              <a:gd name="connsiteY78" fmla="*/ 154174 h 295275"/>
              <a:gd name="connsiteX79" fmla="*/ 134034 w 338138"/>
              <a:gd name="connsiteY79" fmla="*/ 166249 h 295275"/>
              <a:gd name="connsiteX80" fmla="*/ 120516 w 338138"/>
              <a:gd name="connsiteY80" fmla="*/ 177954 h 295275"/>
              <a:gd name="connsiteX81" fmla="*/ 116465 w 338138"/>
              <a:gd name="connsiteY81" fmla="*/ 176163 h 295275"/>
              <a:gd name="connsiteX82" fmla="*/ 92774 w 338138"/>
              <a:gd name="connsiteY82" fmla="*/ 173037 h 295275"/>
              <a:gd name="connsiteX83" fmla="*/ 63954 w 338138"/>
              <a:gd name="connsiteY83" fmla="*/ 178487 h 295275"/>
              <a:gd name="connsiteX84" fmla="*/ 53769 w 338138"/>
              <a:gd name="connsiteY84" fmla="*/ 171692 h 295275"/>
              <a:gd name="connsiteX85" fmla="*/ 38100 w 338138"/>
              <a:gd name="connsiteY85" fmla="*/ 133350 h 295275"/>
              <a:gd name="connsiteX86" fmla="*/ 92198 w 338138"/>
              <a:gd name="connsiteY86" fmla="*/ 79375 h 295275"/>
              <a:gd name="connsiteX87" fmla="*/ 183356 w 338138"/>
              <a:gd name="connsiteY87" fmla="*/ 63500 h 295275"/>
              <a:gd name="connsiteX88" fmla="*/ 247650 w 338138"/>
              <a:gd name="connsiteY88" fmla="*/ 127000 h 295275"/>
              <a:gd name="connsiteX89" fmla="*/ 228819 w 338138"/>
              <a:gd name="connsiteY89" fmla="*/ 171902 h 295275"/>
              <a:gd name="connsiteX90" fmla="*/ 213017 w 338138"/>
              <a:gd name="connsiteY90" fmla="*/ 182424 h 295275"/>
              <a:gd name="connsiteX91" fmla="*/ 182696 w 338138"/>
              <a:gd name="connsiteY91" fmla="*/ 176212 h 295275"/>
              <a:gd name="connsiteX92" fmla="*/ 153417 w 338138"/>
              <a:gd name="connsiteY92" fmla="*/ 182239 h 295275"/>
              <a:gd name="connsiteX93" fmla="*/ 137893 w 338138"/>
              <a:gd name="connsiteY93" fmla="*/ 171902 h 295275"/>
              <a:gd name="connsiteX94" fmla="*/ 134034 w 338138"/>
              <a:gd name="connsiteY94" fmla="*/ 166249 h 295275"/>
              <a:gd name="connsiteX95" fmla="*/ 137061 w 338138"/>
              <a:gd name="connsiteY95" fmla="*/ 163629 h 295275"/>
              <a:gd name="connsiteX96" fmla="*/ 134422 w 338138"/>
              <a:gd name="connsiteY96" fmla="*/ 153097 h 295275"/>
              <a:gd name="connsiteX97" fmla="*/ 125791 w 338138"/>
              <a:gd name="connsiteY97" fmla="*/ 154174 h 295275"/>
              <a:gd name="connsiteX98" fmla="*/ 124114 w 338138"/>
              <a:gd name="connsiteY98" fmla="*/ 151717 h 295275"/>
              <a:gd name="connsiteX99" fmla="*/ 119062 w 338138"/>
              <a:gd name="connsiteY99" fmla="*/ 127000 h 295275"/>
              <a:gd name="connsiteX100" fmla="*/ 123146 w 338138"/>
              <a:gd name="connsiteY100" fmla="*/ 107021 h 295275"/>
              <a:gd name="connsiteX101" fmla="*/ 130463 w 338138"/>
              <a:gd name="connsiteY101" fmla="*/ 107021 h 295275"/>
              <a:gd name="connsiteX102" fmla="*/ 130463 w 338138"/>
              <a:gd name="connsiteY102" fmla="*/ 95173 h 295275"/>
              <a:gd name="connsiteX103" fmla="*/ 129438 w 338138"/>
              <a:gd name="connsiteY103" fmla="*/ 94484 h 295275"/>
              <a:gd name="connsiteX104" fmla="*/ 137893 w 338138"/>
              <a:gd name="connsiteY104" fmla="*/ 82099 h 295275"/>
              <a:gd name="connsiteX105" fmla="*/ 183356 w 338138"/>
              <a:gd name="connsiteY105" fmla="*/ 63500 h 295275"/>
              <a:gd name="connsiteX106" fmla="*/ 284162 w 338138"/>
              <a:gd name="connsiteY106" fmla="*/ 36513 h 295275"/>
              <a:gd name="connsiteX107" fmla="*/ 300037 w 338138"/>
              <a:gd name="connsiteY107" fmla="*/ 36513 h 295275"/>
              <a:gd name="connsiteX108" fmla="*/ 300037 w 338138"/>
              <a:gd name="connsiteY108" fmla="*/ 46752 h 295275"/>
              <a:gd name="connsiteX109" fmla="*/ 300037 w 338138"/>
              <a:gd name="connsiteY109" fmla="*/ 52282 h 295275"/>
              <a:gd name="connsiteX110" fmla="*/ 292100 w 338138"/>
              <a:gd name="connsiteY110" fmla="*/ 60325 h 295275"/>
              <a:gd name="connsiteX111" fmla="*/ 284162 w 338138"/>
              <a:gd name="connsiteY111" fmla="*/ 52282 h 295275"/>
              <a:gd name="connsiteX112" fmla="*/ 300037 w 338138"/>
              <a:gd name="connsiteY112" fmla="*/ 19050 h 295275"/>
              <a:gd name="connsiteX113" fmla="*/ 302507 w 338138"/>
              <a:gd name="connsiteY113" fmla="*/ 19050 h 295275"/>
              <a:gd name="connsiteX114" fmla="*/ 307869 w 338138"/>
              <a:gd name="connsiteY114" fmla="*/ 19050 h 295275"/>
              <a:gd name="connsiteX115" fmla="*/ 315912 w 338138"/>
              <a:gd name="connsiteY115" fmla="*/ 28453 h 295275"/>
              <a:gd name="connsiteX116" fmla="*/ 307869 w 338138"/>
              <a:gd name="connsiteY116" fmla="*/ 36513 h 295275"/>
              <a:gd name="connsiteX117" fmla="*/ 300037 w 338138"/>
              <a:gd name="connsiteY117" fmla="*/ 36513 h 295275"/>
              <a:gd name="connsiteX118" fmla="*/ 300037 w 338138"/>
              <a:gd name="connsiteY118" fmla="*/ 33619 h 295275"/>
              <a:gd name="connsiteX119" fmla="*/ 264971 w 338138"/>
              <a:gd name="connsiteY119" fmla="*/ 19050 h 295275"/>
              <a:gd name="connsiteX120" fmla="*/ 284162 w 338138"/>
              <a:gd name="connsiteY120" fmla="*/ 19050 h 295275"/>
              <a:gd name="connsiteX121" fmla="*/ 284162 w 338138"/>
              <a:gd name="connsiteY121" fmla="*/ 26707 h 295275"/>
              <a:gd name="connsiteX122" fmla="*/ 284162 w 338138"/>
              <a:gd name="connsiteY122" fmla="*/ 36513 h 295275"/>
              <a:gd name="connsiteX123" fmla="*/ 283068 w 338138"/>
              <a:gd name="connsiteY123" fmla="*/ 36513 h 295275"/>
              <a:gd name="connsiteX124" fmla="*/ 264971 w 338138"/>
              <a:gd name="connsiteY124" fmla="*/ 36513 h 295275"/>
              <a:gd name="connsiteX125" fmla="*/ 255587 w 338138"/>
              <a:gd name="connsiteY125" fmla="*/ 28453 h 295275"/>
              <a:gd name="connsiteX126" fmla="*/ 264971 w 338138"/>
              <a:gd name="connsiteY126" fmla="*/ 19050 h 295275"/>
              <a:gd name="connsiteX127" fmla="*/ 292100 w 338138"/>
              <a:gd name="connsiteY127" fmla="*/ 0 h 295275"/>
              <a:gd name="connsiteX128" fmla="*/ 300037 w 338138"/>
              <a:gd name="connsiteY128" fmla="*/ 8044 h 295275"/>
              <a:gd name="connsiteX129" fmla="*/ 300037 w 338138"/>
              <a:gd name="connsiteY129" fmla="*/ 19050 h 295275"/>
              <a:gd name="connsiteX130" fmla="*/ 289771 w 338138"/>
              <a:gd name="connsiteY130" fmla="*/ 19050 h 295275"/>
              <a:gd name="connsiteX131" fmla="*/ 284162 w 338138"/>
              <a:gd name="connsiteY131" fmla="*/ 19050 h 295275"/>
              <a:gd name="connsiteX132" fmla="*/ 284162 w 338138"/>
              <a:gd name="connsiteY132" fmla="*/ 13574 h 295275"/>
              <a:gd name="connsiteX133" fmla="*/ 284162 w 338138"/>
              <a:gd name="connsiteY133" fmla="*/ 8044 h 295275"/>
              <a:gd name="connsiteX134" fmla="*/ 292100 w 338138"/>
              <a:gd name="connsiteY134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38138" h="295275">
                <a:moveTo>
                  <a:pt x="153417" y="182239"/>
                </a:moveTo>
                <a:lnTo>
                  <a:pt x="158329" y="185510"/>
                </a:lnTo>
                <a:cubicBezTo>
                  <a:pt x="166022" y="188723"/>
                  <a:pt x="174479" y="190500"/>
                  <a:pt x="183356" y="190500"/>
                </a:cubicBezTo>
                <a:cubicBezTo>
                  <a:pt x="192233" y="190500"/>
                  <a:pt x="200690" y="188723"/>
                  <a:pt x="208382" y="185510"/>
                </a:cubicBezTo>
                <a:lnTo>
                  <a:pt x="213017" y="182424"/>
                </a:lnTo>
                <a:lnTo>
                  <a:pt x="225680" y="185018"/>
                </a:lnTo>
                <a:cubicBezTo>
                  <a:pt x="252189" y="196345"/>
                  <a:pt x="273579" y="217760"/>
                  <a:pt x="284893" y="244301"/>
                </a:cubicBezTo>
                <a:lnTo>
                  <a:pt x="287278" y="255971"/>
                </a:lnTo>
                <a:lnTo>
                  <a:pt x="286544" y="255971"/>
                </a:lnTo>
                <a:cubicBezTo>
                  <a:pt x="282575" y="255971"/>
                  <a:pt x="278606" y="259912"/>
                  <a:pt x="278606" y="263854"/>
                </a:cubicBezTo>
                <a:cubicBezTo>
                  <a:pt x="278606" y="269109"/>
                  <a:pt x="282575" y="273050"/>
                  <a:pt x="286544" y="273050"/>
                </a:cubicBezTo>
                <a:lnTo>
                  <a:pt x="290768" y="273050"/>
                </a:lnTo>
                <a:lnTo>
                  <a:pt x="293688" y="287338"/>
                </a:lnTo>
                <a:cubicBezTo>
                  <a:pt x="293688" y="291306"/>
                  <a:pt x="289724" y="295275"/>
                  <a:pt x="285760" y="295275"/>
                </a:cubicBezTo>
                <a:cubicBezTo>
                  <a:pt x="280474" y="295275"/>
                  <a:pt x="276510" y="291306"/>
                  <a:pt x="276510" y="287338"/>
                </a:cubicBezTo>
                <a:cubicBezTo>
                  <a:pt x="276510" y="235744"/>
                  <a:pt x="235549" y="193410"/>
                  <a:pt x="182696" y="193410"/>
                </a:cubicBezTo>
                <a:cubicBezTo>
                  <a:pt x="131164" y="193410"/>
                  <a:pt x="88881" y="235744"/>
                  <a:pt x="88881" y="287338"/>
                </a:cubicBezTo>
                <a:cubicBezTo>
                  <a:pt x="88881" y="291306"/>
                  <a:pt x="86238" y="295275"/>
                  <a:pt x="80953" y="295275"/>
                </a:cubicBezTo>
                <a:cubicBezTo>
                  <a:pt x="76989" y="295275"/>
                  <a:pt x="73025" y="291306"/>
                  <a:pt x="73025" y="287338"/>
                </a:cubicBezTo>
                <a:lnTo>
                  <a:pt x="77268" y="266075"/>
                </a:lnTo>
                <a:lnTo>
                  <a:pt x="79521" y="263839"/>
                </a:lnTo>
                <a:lnTo>
                  <a:pt x="77977" y="262525"/>
                </a:lnTo>
                <a:lnTo>
                  <a:pt x="81613" y="244301"/>
                </a:lnTo>
                <a:cubicBezTo>
                  <a:pt x="87147" y="231031"/>
                  <a:pt x="95157" y="219042"/>
                  <a:pt x="105067" y="208955"/>
                </a:cubicBezTo>
                <a:lnTo>
                  <a:pt x="121487" y="197677"/>
                </a:lnTo>
                <a:lnTo>
                  <a:pt x="131209" y="200672"/>
                </a:lnTo>
                <a:cubicBezTo>
                  <a:pt x="135185" y="201988"/>
                  <a:pt x="140487" y="200672"/>
                  <a:pt x="141812" y="196725"/>
                </a:cubicBezTo>
                <a:cubicBezTo>
                  <a:pt x="144463" y="192777"/>
                  <a:pt x="143137" y="188829"/>
                  <a:pt x="139161" y="186197"/>
                </a:cubicBezTo>
                <a:lnTo>
                  <a:pt x="138577" y="185939"/>
                </a:lnTo>
                <a:lnTo>
                  <a:pt x="139917" y="185018"/>
                </a:lnTo>
                <a:close/>
                <a:moveTo>
                  <a:pt x="120516" y="177954"/>
                </a:moveTo>
                <a:lnTo>
                  <a:pt x="138577" y="185939"/>
                </a:lnTo>
                <a:lnTo>
                  <a:pt x="121487" y="197677"/>
                </a:lnTo>
                <a:lnTo>
                  <a:pt x="92774" y="188829"/>
                </a:lnTo>
                <a:cubicBezTo>
                  <a:pt x="51688" y="188829"/>
                  <a:pt x="19880" y="217780"/>
                  <a:pt x="17229" y="255943"/>
                </a:cubicBezTo>
                <a:cubicBezTo>
                  <a:pt x="70243" y="255943"/>
                  <a:pt x="70243" y="255943"/>
                  <a:pt x="70243" y="255943"/>
                </a:cubicBezTo>
                <a:lnTo>
                  <a:pt x="77977" y="262525"/>
                </a:lnTo>
                <a:lnTo>
                  <a:pt x="77268" y="266075"/>
                </a:lnTo>
                <a:lnTo>
                  <a:pt x="70243" y="273050"/>
                </a:lnTo>
                <a:cubicBezTo>
                  <a:pt x="7952" y="273050"/>
                  <a:pt x="7952" y="273050"/>
                  <a:pt x="7952" y="273050"/>
                </a:cubicBezTo>
                <a:cubicBezTo>
                  <a:pt x="3976" y="273050"/>
                  <a:pt x="0" y="269102"/>
                  <a:pt x="0" y="263839"/>
                </a:cubicBezTo>
                <a:cubicBezTo>
                  <a:pt x="0" y="225347"/>
                  <a:pt x="22365" y="193517"/>
                  <a:pt x="55913" y="180008"/>
                </a:cubicBezTo>
                <a:lnTo>
                  <a:pt x="63954" y="178487"/>
                </a:lnTo>
                <a:lnTo>
                  <a:pt x="70942" y="183150"/>
                </a:lnTo>
                <a:cubicBezTo>
                  <a:pt x="77437" y="185844"/>
                  <a:pt x="84611" y="187325"/>
                  <a:pt x="92198" y="187325"/>
                </a:cubicBezTo>
                <a:cubicBezTo>
                  <a:pt x="100775" y="187325"/>
                  <a:pt x="109352" y="185022"/>
                  <a:pt x="117104" y="180908"/>
                </a:cubicBezTo>
                <a:close/>
                <a:moveTo>
                  <a:pt x="242887" y="82550"/>
                </a:moveTo>
                <a:cubicBezTo>
                  <a:pt x="273315" y="82550"/>
                  <a:pt x="299773" y="108826"/>
                  <a:pt x="299773" y="137730"/>
                </a:cubicBezTo>
                <a:cubicBezTo>
                  <a:pt x="299773" y="154809"/>
                  <a:pt x="291836" y="169261"/>
                  <a:pt x="278606" y="179771"/>
                </a:cubicBezTo>
                <a:cubicBezTo>
                  <a:pt x="314326" y="192909"/>
                  <a:pt x="338138" y="225754"/>
                  <a:pt x="338138" y="263854"/>
                </a:cubicBezTo>
                <a:cubicBezTo>
                  <a:pt x="338138" y="269109"/>
                  <a:pt x="334169" y="273050"/>
                  <a:pt x="330201" y="273050"/>
                </a:cubicBezTo>
                <a:cubicBezTo>
                  <a:pt x="308373" y="273050"/>
                  <a:pt x="297458" y="273050"/>
                  <a:pt x="292001" y="273050"/>
                </a:cubicBezTo>
                <a:lnTo>
                  <a:pt x="290768" y="273050"/>
                </a:lnTo>
                <a:lnTo>
                  <a:pt x="287278" y="255971"/>
                </a:lnTo>
                <a:lnTo>
                  <a:pt x="306429" y="255971"/>
                </a:lnTo>
                <a:cubicBezTo>
                  <a:pt x="320940" y="255971"/>
                  <a:pt x="320940" y="255971"/>
                  <a:pt x="320940" y="255971"/>
                </a:cubicBezTo>
                <a:cubicBezTo>
                  <a:pt x="318294" y="221812"/>
                  <a:pt x="289190" y="194223"/>
                  <a:pt x="253471" y="190281"/>
                </a:cubicBezTo>
                <a:cubicBezTo>
                  <a:pt x="249502" y="190281"/>
                  <a:pt x="246856" y="186340"/>
                  <a:pt x="245533" y="182399"/>
                </a:cubicBezTo>
                <a:cubicBezTo>
                  <a:pt x="245533" y="178457"/>
                  <a:pt x="248179" y="174516"/>
                  <a:pt x="252148" y="174516"/>
                </a:cubicBezTo>
                <a:cubicBezTo>
                  <a:pt x="270669" y="170574"/>
                  <a:pt x="283898" y="156123"/>
                  <a:pt x="283898" y="137730"/>
                </a:cubicBezTo>
                <a:cubicBezTo>
                  <a:pt x="283898" y="116709"/>
                  <a:pt x="264054" y="98316"/>
                  <a:pt x="242887" y="98316"/>
                </a:cubicBezTo>
                <a:cubicBezTo>
                  <a:pt x="237596" y="98316"/>
                  <a:pt x="234950" y="94374"/>
                  <a:pt x="234950" y="90433"/>
                </a:cubicBezTo>
                <a:cubicBezTo>
                  <a:pt x="234950" y="86492"/>
                  <a:pt x="237596" y="82550"/>
                  <a:pt x="242887" y="82550"/>
                </a:cubicBezTo>
                <a:close/>
                <a:moveTo>
                  <a:pt x="182562" y="79375"/>
                </a:moveTo>
                <a:cubicBezTo>
                  <a:pt x="156259" y="79375"/>
                  <a:pt x="134937" y="100697"/>
                  <a:pt x="134937" y="127000"/>
                </a:cubicBezTo>
                <a:cubicBezTo>
                  <a:pt x="134937" y="153303"/>
                  <a:pt x="156259" y="174625"/>
                  <a:pt x="182562" y="174625"/>
                </a:cubicBezTo>
                <a:cubicBezTo>
                  <a:pt x="208865" y="174625"/>
                  <a:pt x="230187" y="153303"/>
                  <a:pt x="230187" y="127000"/>
                </a:cubicBezTo>
                <a:cubicBezTo>
                  <a:pt x="230187" y="100697"/>
                  <a:pt x="208865" y="79375"/>
                  <a:pt x="182562" y="79375"/>
                </a:cubicBezTo>
                <a:close/>
                <a:moveTo>
                  <a:pt x="92198" y="79375"/>
                </a:moveTo>
                <a:cubicBezTo>
                  <a:pt x="99456" y="79375"/>
                  <a:pt x="106383" y="80692"/>
                  <a:pt x="112815" y="83325"/>
                </a:cubicBezTo>
                <a:lnTo>
                  <a:pt x="129438" y="94484"/>
                </a:lnTo>
                <a:lnTo>
                  <a:pt x="124114" y="102283"/>
                </a:lnTo>
                <a:lnTo>
                  <a:pt x="123146" y="107021"/>
                </a:lnTo>
                <a:lnTo>
                  <a:pt x="118588" y="107021"/>
                </a:lnTo>
                <a:cubicBezTo>
                  <a:pt x="111991" y="99122"/>
                  <a:pt x="102754" y="95173"/>
                  <a:pt x="92198" y="95173"/>
                </a:cubicBezTo>
                <a:cubicBezTo>
                  <a:pt x="71087" y="95173"/>
                  <a:pt x="53934" y="112287"/>
                  <a:pt x="53934" y="133350"/>
                </a:cubicBezTo>
                <a:cubicBezTo>
                  <a:pt x="53934" y="154414"/>
                  <a:pt x="71087" y="171528"/>
                  <a:pt x="92198" y="171528"/>
                </a:cubicBezTo>
                <a:cubicBezTo>
                  <a:pt x="104074" y="171528"/>
                  <a:pt x="115949" y="164945"/>
                  <a:pt x="123866" y="154414"/>
                </a:cubicBezTo>
                <a:lnTo>
                  <a:pt x="125791" y="154174"/>
                </a:lnTo>
                <a:lnTo>
                  <a:pt x="134034" y="166249"/>
                </a:lnTo>
                <a:lnTo>
                  <a:pt x="120516" y="177954"/>
                </a:lnTo>
                <a:lnTo>
                  <a:pt x="116465" y="176163"/>
                </a:lnTo>
                <a:cubicBezTo>
                  <a:pt x="108678" y="174024"/>
                  <a:pt x="100726" y="173037"/>
                  <a:pt x="92774" y="173037"/>
                </a:cubicBezTo>
                <a:lnTo>
                  <a:pt x="63954" y="178487"/>
                </a:lnTo>
                <a:lnTo>
                  <a:pt x="53769" y="171692"/>
                </a:lnTo>
                <a:cubicBezTo>
                  <a:pt x="44037" y="161983"/>
                  <a:pt x="38100" y="148490"/>
                  <a:pt x="38100" y="133350"/>
                </a:cubicBezTo>
                <a:cubicBezTo>
                  <a:pt x="38100" y="103072"/>
                  <a:pt x="61850" y="79375"/>
                  <a:pt x="92198" y="79375"/>
                </a:cubicBezTo>
                <a:close/>
                <a:moveTo>
                  <a:pt x="183356" y="63500"/>
                </a:moveTo>
                <a:cubicBezTo>
                  <a:pt x="218865" y="63500"/>
                  <a:pt x="247650" y="91930"/>
                  <a:pt x="247650" y="127000"/>
                </a:cubicBezTo>
                <a:cubicBezTo>
                  <a:pt x="247650" y="144535"/>
                  <a:pt x="240454" y="160410"/>
                  <a:pt x="228819" y="171902"/>
                </a:cubicBezTo>
                <a:lnTo>
                  <a:pt x="213017" y="182424"/>
                </a:lnTo>
                <a:lnTo>
                  <a:pt x="182696" y="176212"/>
                </a:lnTo>
                <a:lnTo>
                  <a:pt x="153417" y="182239"/>
                </a:lnTo>
                <a:lnTo>
                  <a:pt x="137893" y="171902"/>
                </a:lnTo>
                <a:lnTo>
                  <a:pt x="134034" y="166249"/>
                </a:lnTo>
                <a:lnTo>
                  <a:pt x="137061" y="163629"/>
                </a:lnTo>
                <a:cubicBezTo>
                  <a:pt x="139700" y="160996"/>
                  <a:pt x="138380" y="155730"/>
                  <a:pt x="134422" y="153097"/>
                </a:cubicBezTo>
                <a:lnTo>
                  <a:pt x="125791" y="154174"/>
                </a:lnTo>
                <a:lnTo>
                  <a:pt x="124114" y="151717"/>
                </a:lnTo>
                <a:cubicBezTo>
                  <a:pt x="120861" y="144120"/>
                  <a:pt x="119062" y="135768"/>
                  <a:pt x="119062" y="127000"/>
                </a:cubicBezTo>
                <a:lnTo>
                  <a:pt x="123146" y="107021"/>
                </a:lnTo>
                <a:lnTo>
                  <a:pt x="130463" y="107021"/>
                </a:lnTo>
                <a:cubicBezTo>
                  <a:pt x="133102" y="103072"/>
                  <a:pt x="133102" y="97806"/>
                  <a:pt x="130463" y="95173"/>
                </a:cubicBezTo>
                <a:lnTo>
                  <a:pt x="129438" y="94484"/>
                </a:lnTo>
                <a:lnTo>
                  <a:pt x="137893" y="82099"/>
                </a:lnTo>
                <a:cubicBezTo>
                  <a:pt x="149528" y="70608"/>
                  <a:pt x="165601" y="63500"/>
                  <a:pt x="183356" y="63500"/>
                </a:cubicBezTo>
                <a:close/>
                <a:moveTo>
                  <a:pt x="284162" y="36513"/>
                </a:moveTo>
                <a:lnTo>
                  <a:pt x="300037" y="36513"/>
                </a:lnTo>
                <a:lnTo>
                  <a:pt x="300037" y="46752"/>
                </a:lnTo>
                <a:cubicBezTo>
                  <a:pt x="300037" y="52282"/>
                  <a:pt x="300037" y="52282"/>
                  <a:pt x="300037" y="52282"/>
                </a:cubicBezTo>
                <a:cubicBezTo>
                  <a:pt x="300037" y="56304"/>
                  <a:pt x="296068" y="60325"/>
                  <a:pt x="292100" y="60325"/>
                </a:cubicBezTo>
                <a:cubicBezTo>
                  <a:pt x="286808" y="60325"/>
                  <a:pt x="284162" y="56304"/>
                  <a:pt x="284162" y="52282"/>
                </a:cubicBezTo>
                <a:close/>
                <a:moveTo>
                  <a:pt x="300037" y="19050"/>
                </a:moveTo>
                <a:lnTo>
                  <a:pt x="302507" y="19050"/>
                </a:lnTo>
                <a:cubicBezTo>
                  <a:pt x="307869" y="19050"/>
                  <a:pt x="307869" y="19050"/>
                  <a:pt x="307869" y="19050"/>
                </a:cubicBezTo>
                <a:cubicBezTo>
                  <a:pt x="313231" y="19050"/>
                  <a:pt x="315912" y="23080"/>
                  <a:pt x="315912" y="28453"/>
                </a:cubicBezTo>
                <a:cubicBezTo>
                  <a:pt x="315912" y="32483"/>
                  <a:pt x="313231" y="36513"/>
                  <a:pt x="307869" y="36513"/>
                </a:cubicBezTo>
                <a:lnTo>
                  <a:pt x="300037" y="36513"/>
                </a:lnTo>
                <a:lnTo>
                  <a:pt x="300037" y="33619"/>
                </a:lnTo>
                <a:close/>
                <a:moveTo>
                  <a:pt x="264971" y="19050"/>
                </a:moveTo>
                <a:lnTo>
                  <a:pt x="284162" y="19050"/>
                </a:lnTo>
                <a:lnTo>
                  <a:pt x="284162" y="26707"/>
                </a:lnTo>
                <a:lnTo>
                  <a:pt x="284162" y="36513"/>
                </a:lnTo>
                <a:lnTo>
                  <a:pt x="283068" y="36513"/>
                </a:lnTo>
                <a:cubicBezTo>
                  <a:pt x="264971" y="36513"/>
                  <a:pt x="264971" y="36513"/>
                  <a:pt x="264971" y="36513"/>
                </a:cubicBezTo>
                <a:cubicBezTo>
                  <a:pt x="259608" y="36513"/>
                  <a:pt x="255587" y="32483"/>
                  <a:pt x="255587" y="28453"/>
                </a:cubicBezTo>
                <a:cubicBezTo>
                  <a:pt x="255587" y="23080"/>
                  <a:pt x="259608" y="19050"/>
                  <a:pt x="264971" y="19050"/>
                </a:cubicBezTo>
                <a:close/>
                <a:moveTo>
                  <a:pt x="292100" y="0"/>
                </a:moveTo>
                <a:cubicBezTo>
                  <a:pt x="296068" y="0"/>
                  <a:pt x="300037" y="4022"/>
                  <a:pt x="300037" y="8044"/>
                </a:cubicBezTo>
                <a:lnTo>
                  <a:pt x="300037" y="19050"/>
                </a:lnTo>
                <a:lnTo>
                  <a:pt x="289771" y="19050"/>
                </a:lnTo>
                <a:lnTo>
                  <a:pt x="284162" y="19050"/>
                </a:lnTo>
                <a:lnTo>
                  <a:pt x="284162" y="13574"/>
                </a:lnTo>
                <a:cubicBezTo>
                  <a:pt x="284162" y="8044"/>
                  <a:pt x="284162" y="8044"/>
                  <a:pt x="284162" y="8044"/>
                </a:cubicBezTo>
                <a:cubicBezTo>
                  <a:pt x="284162" y="4022"/>
                  <a:pt x="286808" y="0"/>
                  <a:pt x="292100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矩形 3">
            <a:extLst>
              <a:ext uri="{FF2B5EF4-FFF2-40B4-BE49-F238E27FC236}">
                <a16:creationId xmlns:a16="http://schemas.microsoft.com/office/drawing/2014/main" id="{F51B7FBB-D61D-46B4-8E5B-37A6FF004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3740" y="1780905"/>
            <a:ext cx="1302985" cy="377030"/>
          </a:xfrm>
          <a:prstGeom prst="rect">
            <a:avLst/>
          </a:prstGeom>
          <a:solidFill>
            <a:srgbClr val="022C91"/>
          </a:solidFill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C140000C-1140-476C-8864-FD796F47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777" y="3625429"/>
            <a:ext cx="1302985" cy="377030"/>
          </a:xfrm>
          <a:prstGeom prst="rect">
            <a:avLst/>
          </a:prstGeom>
          <a:solidFill>
            <a:srgbClr val="022C91"/>
          </a:solidFill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标题二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3B62826-2C5A-48C7-B18B-B709E64ECD9B}"/>
              </a:ext>
            </a:extLst>
          </p:cNvPr>
          <p:cNvSpPr txBox="1"/>
          <p:nvPr/>
        </p:nvSpPr>
        <p:spPr>
          <a:xfrm>
            <a:off x="4307186" y="2307658"/>
            <a:ext cx="6747784" cy="617578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CEBD24A-2689-4F6F-8F88-72FD85C62B5B}"/>
              </a:ext>
            </a:extLst>
          </p:cNvPr>
          <p:cNvSpPr txBox="1"/>
          <p:nvPr/>
        </p:nvSpPr>
        <p:spPr>
          <a:xfrm>
            <a:off x="4307186" y="4260593"/>
            <a:ext cx="6747784" cy="617578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4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62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<a:extLst>
              <a:ext uri="{FF2B5EF4-FFF2-40B4-BE49-F238E27FC236}">
                <a16:creationId xmlns:a16="http://schemas.microsoft.com/office/drawing/2014/main" id="{5F70697C-648A-42B1-9D22-4183E80CF659}"/>
              </a:ext>
            </a:extLst>
          </p:cNvPr>
          <p:cNvGrpSpPr/>
          <p:nvPr/>
        </p:nvGrpSpPr>
        <p:grpSpPr>
          <a:xfrm>
            <a:off x="1983905" y="1603230"/>
            <a:ext cx="2248461" cy="3240999"/>
            <a:chOff x="883397" y="1347137"/>
            <a:chExt cx="2867062" cy="4132669"/>
          </a:xfrm>
        </p:grpSpPr>
        <p:sp>
          <p:nvSpPr>
            <p:cNvPr id="12" name="Shape 56">
              <a:extLst>
                <a:ext uri="{FF2B5EF4-FFF2-40B4-BE49-F238E27FC236}">
                  <a16:creationId xmlns:a16="http://schemas.microsoft.com/office/drawing/2014/main" id="{75BEB6AF-0749-48EC-B58D-918E24AE3248}"/>
                </a:ext>
              </a:extLst>
            </p:cNvPr>
            <p:cNvSpPr/>
            <p:nvPr/>
          </p:nvSpPr>
          <p:spPr>
            <a:xfrm>
              <a:off x="883397" y="1907822"/>
              <a:ext cx="2867062" cy="35719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1" y="116352"/>
                  </a:moveTo>
                  <a:lnTo>
                    <a:pt x="119991" y="116352"/>
                  </a:lnTo>
                  <a:cubicBezTo>
                    <a:pt x="119991" y="118356"/>
                    <a:pt x="117953" y="119993"/>
                    <a:pt x="115457" y="119993"/>
                  </a:cubicBezTo>
                  <a:cubicBezTo>
                    <a:pt x="4534" y="119993"/>
                    <a:pt x="4534" y="119993"/>
                    <a:pt x="4534" y="119993"/>
                  </a:cubicBezTo>
                  <a:cubicBezTo>
                    <a:pt x="2046" y="119993"/>
                    <a:pt x="0" y="118356"/>
                    <a:pt x="0" y="116352"/>
                  </a:cubicBezTo>
                  <a:cubicBezTo>
                    <a:pt x="0" y="3594"/>
                    <a:pt x="0" y="3594"/>
                    <a:pt x="0" y="3594"/>
                  </a:cubicBezTo>
                  <a:cubicBezTo>
                    <a:pt x="0" y="1590"/>
                    <a:pt x="2046" y="0"/>
                    <a:pt x="4534" y="0"/>
                  </a:cubicBezTo>
                  <a:cubicBezTo>
                    <a:pt x="115457" y="0"/>
                    <a:pt x="115457" y="0"/>
                    <a:pt x="115457" y="0"/>
                  </a:cubicBezTo>
                  <a:cubicBezTo>
                    <a:pt x="117953" y="0"/>
                    <a:pt x="119991" y="1590"/>
                    <a:pt x="119991" y="3594"/>
                  </a:cubicBezTo>
                  <a:cubicBezTo>
                    <a:pt x="119991" y="116352"/>
                    <a:pt x="119991" y="116352"/>
                    <a:pt x="119991" y="116352"/>
                  </a:cubicBezTo>
                </a:path>
              </a:pathLst>
            </a:custGeom>
            <a:solidFill>
              <a:srgbClr val="0062AB"/>
            </a:solidFill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Shape 57">
              <a:extLst>
                <a:ext uri="{FF2B5EF4-FFF2-40B4-BE49-F238E27FC236}">
                  <a16:creationId xmlns:a16="http://schemas.microsoft.com/office/drawing/2014/main" id="{FD187DEF-F928-4076-890B-412CFB6AAE13}"/>
                </a:ext>
              </a:extLst>
            </p:cNvPr>
            <p:cNvSpPr/>
            <p:nvPr/>
          </p:nvSpPr>
          <p:spPr>
            <a:xfrm>
              <a:off x="1059355" y="2126055"/>
              <a:ext cx="2542749" cy="31544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0" y="116390"/>
                  </a:moveTo>
                  <a:lnTo>
                    <a:pt x="119990" y="116390"/>
                  </a:lnTo>
                  <a:cubicBezTo>
                    <a:pt x="119990" y="118400"/>
                    <a:pt x="118015" y="119992"/>
                    <a:pt x="115513" y="119992"/>
                  </a:cubicBezTo>
                  <a:cubicBezTo>
                    <a:pt x="4477" y="119791"/>
                    <a:pt x="4477" y="119791"/>
                    <a:pt x="4477" y="119791"/>
                  </a:cubicBezTo>
                  <a:cubicBezTo>
                    <a:pt x="1984" y="119791"/>
                    <a:pt x="0" y="118191"/>
                    <a:pt x="0" y="116182"/>
                  </a:cubicBezTo>
                  <a:cubicBezTo>
                    <a:pt x="1283" y="4375"/>
                    <a:pt x="1283" y="4375"/>
                    <a:pt x="1283" y="4375"/>
                  </a:cubicBezTo>
                  <a:cubicBezTo>
                    <a:pt x="1283" y="2366"/>
                    <a:pt x="3268" y="773"/>
                    <a:pt x="5760" y="773"/>
                  </a:cubicBezTo>
                  <a:cubicBezTo>
                    <a:pt x="115513" y="0"/>
                    <a:pt x="115513" y="0"/>
                    <a:pt x="115513" y="0"/>
                  </a:cubicBezTo>
                  <a:cubicBezTo>
                    <a:pt x="118015" y="0"/>
                    <a:pt x="119990" y="1592"/>
                    <a:pt x="119990" y="3601"/>
                  </a:cubicBezTo>
                  <a:cubicBezTo>
                    <a:pt x="119990" y="116390"/>
                    <a:pt x="119990" y="116390"/>
                    <a:pt x="119990" y="11639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Shape 58">
              <a:extLst>
                <a:ext uri="{FF2B5EF4-FFF2-40B4-BE49-F238E27FC236}">
                  <a16:creationId xmlns:a16="http://schemas.microsoft.com/office/drawing/2014/main" id="{292E15E6-C6EA-4B6F-BEBD-CB7BE6739295}"/>
                </a:ext>
              </a:extLst>
            </p:cNvPr>
            <p:cNvSpPr/>
            <p:nvPr/>
          </p:nvSpPr>
          <p:spPr>
            <a:xfrm>
              <a:off x="1059355" y="2126057"/>
              <a:ext cx="2515147" cy="313465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90" y="116360"/>
                  </a:moveTo>
                  <a:lnTo>
                    <a:pt x="119990" y="116360"/>
                  </a:lnTo>
                  <a:cubicBezTo>
                    <a:pt x="119990" y="118382"/>
                    <a:pt x="117984" y="119992"/>
                    <a:pt x="115465" y="119992"/>
                  </a:cubicBezTo>
                  <a:cubicBezTo>
                    <a:pt x="4525" y="119992"/>
                    <a:pt x="4525" y="119992"/>
                    <a:pt x="4525" y="119992"/>
                  </a:cubicBezTo>
                  <a:cubicBezTo>
                    <a:pt x="2006" y="119992"/>
                    <a:pt x="0" y="118382"/>
                    <a:pt x="0" y="116360"/>
                  </a:cubicBezTo>
                  <a:cubicBezTo>
                    <a:pt x="0" y="3624"/>
                    <a:pt x="0" y="3624"/>
                    <a:pt x="0" y="3624"/>
                  </a:cubicBezTo>
                  <a:cubicBezTo>
                    <a:pt x="0" y="1602"/>
                    <a:pt x="2006" y="0"/>
                    <a:pt x="4525" y="0"/>
                  </a:cubicBezTo>
                  <a:cubicBezTo>
                    <a:pt x="115465" y="0"/>
                    <a:pt x="115465" y="0"/>
                    <a:pt x="115465" y="0"/>
                  </a:cubicBezTo>
                  <a:cubicBezTo>
                    <a:pt x="117984" y="0"/>
                    <a:pt x="119990" y="1602"/>
                    <a:pt x="119990" y="3624"/>
                  </a:cubicBezTo>
                  <a:cubicBezTo>
                    <a:pt x="119990" y="116360"/>
                    <a:pt x="119990" y="116360"/>
                    <a:pt x="119990" y="116360"/>
                  </a:cubicBezTo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Shape 61">
              <a:extLst>
                <a:ext uri="{FF2B5EF4-FFF2-40B4-BE49-F238E27FC236}">
                  <a16:creationId xmlns:a16="http://schemas.microsoft.com/office/drawing/2014/main" id="{70C80E1C-DA28-4A5B-AE50-32E04EDAEC30}"/>
                </a:ext>
              </a:extLst>
            </p:cNvPr>
            <p:cNvSpPr/>
            <p:nvPr/>
          </p:nvSpPr>
          <p:spPr>
            <a:xfrm>
              <a:off x="1599300" y="1347137"/>
              <a:ext cx="1442155" cy="10238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0968" y="45080"/>
                  </a:moveTo>
                  <a:lnTo>
                    <a:pt x="110968" y="45080"/>
                  </a:lnTo>
                  <a:cubicBezTo>
                    <a:pt x="103205" y="45080"/>
                    <a:pt x="103205" y="45080"/>
                    <a:pt x="103205" y="45080"/>
                  </a:cubicBezTo>
                  <a:cubicBezTo>
                    <a:pt x="103205" y="37929"/>
                    <a:pt x="103205" y="37929"/>
                    <a:pt x="103205" y="37929"/>
                  </a:cubicBezTo>
                  <a:cubicBezTo>
                    <a:pt x="103205" y="32841"/>
                    <a:pt x="100390" y="28716"/>
                    <a:pt x="96794" y="28716"/>
                  </a:cubicBezTo>
                  <a:cubicBezTo>
                    <a:pt x="87095" y="28716"/>
                    <a:pt x="87095" y="28716"/>
                    <a:pt x="87095" y="28716"/>
                  </a:cubicBezTo>
                  <a:cubicBezTo>
                    <a:pt x="87095" y="9213"/>
                    <a:pt x="87095" y="9213"/>
                    <a:pt x="87095" y="9213"/>
                  </a:cubicBezTo>
                  <a:cubicBezTo>
                    <a:pt x="87095" y="4125"/>
                    <a:pt x="84165" y="0"/>
                    <a:pt x="80569" y="0"/>
                  </a:cubicBezTo>
                  <a:cubicBezTo>
                    <a:pt x="39316" y="0"/>
                    <a:pt x="39316" y="0"/>
                    <a:pt x="39316" y="0"/>
                  </a:cubicBezTo>
                  <a:cubicBezTo>
                    <a:pt x="35834" y="0"/>
                    <a:pt x="32904" y="4125"/>
                    <a:pt x="32904" y="9213"/>
                  </a:cubicBezTo>
                  <a:cubicBezTo>
                    <a:pt x="32904" y="28716"/>
                    <a:pt x="32904" y="28716"/>
                    <a:pt x="32904" y="28716"/>
                  </a:cubicBezTo>
                  <a:cubicBezTo>
                    <a:pt x="23205" y="28716"/>
                    <a:pt x="23205" y="28716"/>
                    <a:pt x="23205" y="28716"/>
                  </a:cubicBezTo>
                  <a:cubicBezTo>
                    <a:pt x="19593" y="28716"/>
                    <a:pt x="16663" y="32841"/>
                    <a:pt x="16663" y="37929"/>
                  </a:cubicBezTo>
                  <a:cubicBezTo>
                    <a:pt x="16663" y="45080"/>
                    <a:pt x="16663" y="45080"/>
                    <a:pt x="16663" y="45080"/>
                  </a:cubicBezTo>
                  <a:cubicBezTo>
                    <a:pt x="9015" y="45080"/>
                    <a:pt x="9015" y="45080"/>
                    <a:pt x="9015" y="45080"/>
                  </a:cubicBezTo>
                  <a:cubicBezTo>
                    <a:pt x="4052" y="45080"/>
                    <a:pt x="0" y="50786"/>
                    <a:pt x="0" y="57754"/>
                  </a:cubicBezTo>
                  <a:cubicBezTo>
                    <a:pt x="0" y="107440"/>
                    <a:pt x="0" y="107440"/>
                    <a:pt x="0" y="107440"/>
                  </a:cubicBezTo>
                  <a:cubicBezTo>
                    <a:pt x="0" y="114407"/>
                    <a:pt x="4052" y="119977"/>
                    <a:pt x="9015" y="119977"/>
                  </a:cubicBezTo>
                  <a:cubicBezTo>
                    <a:pt x="110968" y="119977"/>
                    <a:pt x="110968" y="119977"/>
                    <a:pt x="110968" y="119977"/>
                  </a:cubicBezTo>
                  <a:cubicBezTo>
                    <a:pt x="115931" y="119977"/>
                    <a:pt x="119983" y="114407"/>
                    <a:pt x="119983" y="107440"/>
                  </a:cubicBezTo>
                  <a:cubicBezTo>
                    <a:pt x="119983" y="57754"/>
                    <a:pt x="119983" y="57754"/>
                    <a:pt x="119983" y="57754"/>
                  </a:cubicBezTo>
                  <a:cubicBezTo>
                    <a:pt x="119983" y="50786"/>
                    <a:pt x="115931" y="45080"/>
                    <a:pt x="110968" y="45080"/>
                  </a:cubicBezTo>
                  <a:close/>
                  <a:moveTo>
                    <a:pt x="80000" y="41413"/>
                  </a:moveTo>
                  <a:lnTo>
                    <a:pt x="80000" y="41413"/>
                  </a:lnTo>
                  <a:cubicBezTo>
                    <a:pt x="80000" y="44117"/>
                    <a:pt x="78535" y="46180"/>
                    <a:pt x="76615" y="46180"/>
                  </a:cubicBezTo>
                  <a:cubicBezTo>
                    <a:pt x="43824" y="46180"/>
                    <a:pt x="43824" y="46180"/>
                    <a:pt x="43824" y="46180"/>
                  </a:cubicBezTo>
                  <a:cubicBezTo>
                    <a:pt x="41920" y="46180"/>
                    <a:pt x="40455" y="44117"/>
                    <a:pt x="40455" y="41413"/>
                  </a:cubicBezTo>
                  <a:cubicBezTo>
                    <a:pt x="40455" y="13796"/>
                    <a:pt x="40455" y="13796"/>
                    <a:pt x="40455" y="13796"/>
                  </a:cubicBezTo>
                  <a:cubicBezTo>
                    <a:pt x="40455" y="11275"/>
                    <a:pt x="41920" y="9052"/>
                    <a:pt x="43824" y="9052"/>
                  </a:cubicBezTo>
                  <a:cubicBezTo>
                    <a:pt x="76615" y="9052"/>
                    <a:pt x="76615" y="9052"/>
                    <a:pt x="76615" y="9052"/>
                  </a:cubicBezTo>
                  <a:cubicBezTo>
                    <a:pt x="78535" y="9052"/>
                    <a:pt x="80000" y="11275"/>
                    <a:pt x="80000" y="13796"/>
                  </a:cubicBezTo>
                  <a:lnTo>
                    <a:pt x="80000" y="41413"/>
                  </a:lnTo>
                  <a:close/>
                </a:path>
              </a:pathLst>
            </a:custGeom>
            <a:solidFill>
              <a:srgbClr val="021385"/>
            </a:solidFill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Shape 62">
              <a:extLst>
                <a:ext uri="{FF2B5EF4-FFF2-40B4-BE49-F238E27FC236}">
                  <a16:creationId xmlns:a16="http://schemas.microsoft.com/office/drawing/2014/main" id="{8C98519C-DF50-442E-9FC6-16A8585D28BF}"/>
                </a:ext>
              </a:extLst>
            </p:cNvPr>
            <p:cNvSpPr/>
            <p:nvPr/>
          </p:nvSpPr>
          <p:spPr>
            <a:xfrm>
              <a:off x="1300863" y="2202827"/>
              <a:ext cx="141456" cy="13974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33" y="59327"/>
                  </a:moveTo>
                  <a:lnTo>
                    <a:pt x="119833" y="59327"/>
                  </a:lnTo>
                  <a:cubicBezTo>
                    <a:pt x="119833" y="93109"/>
                    <a:pt x="93370" y="119831"/>
                    <a:pt x="59916" y="119831"/>
                  </a:cubicBezTo>
                  <a:cubicBezTo>
                    <a:pt x="27628" y="119831"/>
                    <a:pt x="0" y="93109"/>
                    <a:pt x="0" y="59327"/>
                  </a:cubicBezTo>
                  <a:cubicBezTo>
                    <a:pt x="0" y="26890"/>
                    <a:pt x="27628" y="0"/>
                    <a:pt x="59916" y="0"/>
                  </a:cubicBezTo>
                  <a:cubicBezTo>
                    <a:pt x="93370" y="0"/>
                    <a:pt x="119833" y="26890"/>
                    <a:pt x="119833" y="59327"/>
                  </a:cubicBezTo>
                </a:path>
              </a:pathLst>
            </a:custGeom>
            <a:solidFill>
              <a:srgbClr val="022C9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Shape 63">
              <a:extLst>
                <a:ext uri="{FF2B5EF4-FFF2-40B4-BE49-F238E27FC236}">
                  <a16:creationId xmlns:a16="http://schemas.microsoft.com/office/drawing/2014/main" id="{D6C0CC72-C045-4BAD-B508-5DE37F785ABF}"/>
                </a:ext>
              </a:extLst>
            </p:cNvPr>
            <p:cNvSpPr/>
            <p:nvPr/>
          </p:nvSpPr>
          <p:spPr>
            <a:xfrm>
              <a:off x="3237252" y="2202827"/>
              <a:ext cx="141456" cy="13974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33" y="59327"/>
                  </a:moveTo>
                  <a:lnTo>
                    <a:pt x="119833" y="59327"/>
                  </a:lnTo>
                  <a:cubicBezTo>
                    <a:pt x="119833" y="93109"/>
                    <a:pt x="93370" y="119831"/>
                    <a:pt x="59916" y="119831"/>
                  </a:cubicBezTo>
                  <a:cubicBezTo>
                    <a:pt x="27794" y="119831"/>
                    <a:pt x="0" y="93109"/>
                    <a:pt x="0" y="59327"/>
                  </a:cubicBezTo>
                  <a:cubicBezTo>
                    <a:pt x="0" y="26890"/>
                    <a:pt x="27794" y="0"/>
                    <a:pt x="59916" y="0"/>
                  </a:cubicBezTo>
                  <a:cubicBezTo>
                    <a:pt x="93370" y="0"/>
                    <a:pt x="119833" y="26890"/>
                    <a:pt x="119833" y="59327"/>
                  </a:cubicBezTo>
                </a:path>
              </a:pathLst>
            </a:custGeom>
            <a:solidFill>
              <a:srgbClr val="022C9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Shape 64">
              <a:extLst>
                <a:ext uri="{FF2B5EF4-FFF2-40B4-BE49-F238E27FC236}">
                  <a16:creationId xmlns:a16="http://schemas.microsoft.com/office/drawing/2014/main" id="{A67FB475-6DB8-4F05-99CF-9ACF525BDDCB}"/>
                </a:ext>
              </a:extLst>
            </p:cNvPr>
            <p:cNvSpPr/>
            <p:nvPr/>
          </p:nvSpPr>
          <p:spPr>
            <a:xfrm>
              <a:off x="2893963" y="2744534"/>
              <a:ext cx="414878" cy="41490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43" y="109358"/>
                  </a:moveTo>
                  <a:lnTo>
                    <a:pt x="119943" y="109358"/>
                  </a:lnTo>
                  <a:cubicBezTo>
                    <a:pt x="119943" y="115245"/>
                    <a:pt x="115243" y="119943"/>
                    <a:pt x="109410" y="119943"/>
                  </a:cubicBezTo>
                  <a:cubicBezTo>
                    <a:pt x="10589" y="119943"/>
                    <a:pt x="10589" y="119943"/>
                    <a:pt x="10589" y="119943"/>
                  </a:cubicBezTo>
                  <a:cubicBezTo>
                    <a:pt x="4700" y="119943"/>
                    <a:pt x="0" y="115245"/>
                    <a:pt x="0" y="109358"/>
                  </a:cubicBezTo>
                  <a:cubicBezTo>
                    <a:pt x="0" y="10584"/>
                    <a:pt x="0" y="10584"/>
                    <a:pt x="0" y="10584"/>
                  </a:cubicBezTo>
                  <a:cubicBezTo>
                    <a:pt x="0" y="4698"/>
                    <a:pt x="4700" y="0"/>
                    <a:pt x="10589" y="0"/>
                  </a:cubicBezTo>
                  <a:cubicBezTo>
                    <a:pt x="109410" y="0"/>
                    <a:pt x="109410" y="0"/>
                    <a:pt x="109410" y="0"/>
                  </a:cubicBezTo>
                  <a:cubicBezTo>
                    <a:pt x="115243" y="0"/>
                    <a:pt x="119943" y="4698"/>
                    <a:pt x="119943" y="10584"/>
                  </a:cubicBezTo>
                  <a:lnTo>
                    <a:pt x="119943" y="109358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Shape 65">
              <a:extLst>
                <a:ext uri="{FF2B5EF4-FFF2-40B4-BE49-F238E27FC236}">
                  <a16:creationId xmlns:a16="http://schemas.microsoft.com/office/drawing/2014/main" id="{F46AAA47-8F24-4430-B2CF-577D5C482863}"/>
                </a:ext>
              </a:extLst>
            </p:cNvPr>
            <p:cNvSpPr/>
            <p:nvPr/>
          </p:nvSpPr>
          <p:spPr>
            <a:xfrm>
              <a:off x="2893963" y="3364735"/>
              <a:ext cx="414878" cy="4157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43" y="109388"/>
                  </a:moveTo>
                  <a:lnTo>
                    <a:pt x="119943" y="109388"/>
                  </a:lnTo>
                  <a:cubicBezTo>
                    <a:pt x="119943" y="115258"/>
                    <a:pt x="115243" y="119943"/>
                    <a:pt x="109410" y="119943"/>
                  </a:cubicBezTo>
                  <a:cubicBezTo>
                    <a:pt x="10589" y="119943"/>
                    <a:pt x="10589" y="119943"/>
                    <a:pt x="10589" y="119943"/>
                  </a:cubicBezTo>
                  <a:cubicBezTo>
                    <a:pt x="4700" y="119943"/>
                    <a:pt x="0" y="115258"/>
                    <a:pt x="0" y="109388"/>
                  </a:cubicBezTo>
                  <a:cubicBezTo>
                    <a:pt x="0" y="10950"/>
                    <a:pt x="0" y="10950"/>
                    <a:pt x="0" y="10950"/>
                  </a:cubicBezTo>
                  <a:cubicBezTo>
                    <a:pt x="0" y="5079"/>
                    <a:pt x="4700" y="0"/>
                    <a:pt x="10589" y="0"/>
                  </a:cubicBezTo>
                  <a:cubicBezTo>
                    <a:pt x="109410" y="0"/>
                    <a:pt x="109410" y="0"/>
                    <a:pt x="109410" y="0"/>
                  </a:cubicBezTo>
                  <a:cubicBezTo>
                    <a:pt x="115243" y="0"/>
                    <a:pt x="119943" y="5079"/>
                    <a:pt x="119943" y="10950"/>
                  </a:cubicBezTo>
                  <a:lnTo>
                    <a:pt x="119943" y="109388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Shape 66">
              <a:extLst>
                <a:ext uri="{FF2B5EF4-FFF2-40B4-BE49-F238E27FC236}">
                  <a16:creationId xmlns:a16="http://schemas.microsoft.com/office/drawing/2014/main" id="{C4C8D351-F0C7-4715-9E58-93644E02AC9D}"/>
                </a:ext>
              </a:extLst>
            </p:cNvPr>
            <p:cNvSpPr/>
            <p:nvPr/>
          </p:nvSpPr>
          <p:spPr>
            <a:xfrm>
              <a:off x="2893963" y="3986662"/>
              <a:ext cx="414878" cy="4157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43" y="109388"/>
                  </a:moveTo>
                  <a:lnTo>
                    <a:pt x="119943" y="109388"/>
                  </a:lnTo>
                  <a:cubicBezTo>
                    <a:pt x="119943" y="115258"/>
                    <a:pt x="115243" y="119943"/>
                    <a:pt x="109410" y="119943"/>
                  </a:cubicBezTo>
                  <a:cubicBezTo>
                    <a:pt x="10589" y="119943"/>
                    <a:pt x="10589" y="119943"/>
                    <a:pt x="10589" y="119943"/>
                  </a:cubicBezTo>
                  <a:cubicBezTo>
                    <a:pt x="4700" y="119943"/>
                    <a:pt x="0" y="115258"/>
                    <a:pt x="0" y="109388"/>
                  </a:cubicBezTo>
                  <a:cubicBezTo>
                    <a:pt x="0" y="10555"/>
                    <a:pt x="0" y="10555"/>
                    <a:pt x="0" y="10555"/>
                  </a:cubicBezTo>
                  <a:cubicBezTo>
                    <a:pt x="0" y="4684"/>
                    <a:pt x="4700" y="0"/>
                    <a:pt x="10589" y="0"/>
                  </a:cubicBezTo>
                  <a:cubicBezTo>
                    <a:pt x="109410" y="0"/>
                    <a:pt x="109410" y="0"/>
                    <a:pt x="109410" y="0"/>
                  </a:cubicBezTo>
                  <a:cubicBezTo>
                    <a:pt x="115243" y="0"/>
                    <a:pt x="119943" y="4684"/>
                    <a:pt x="119943" y="10555"/>
                  </a:cubicBezTo>
                  <a:lnTo>
                    <a:pt x="119943" y="109388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Shape 67">
              <a:extLst>
                <a:ext uri="{FF2B5EF4-FFF2-40B4-BE49-F238E27FC236}">
                  <a16:creationId xmlns:a16="http://schemas.microsoft.com/office/drawing/2014/main" id="{59271473-AA73-4946-8EE1-5AFE7FDE38ED}"/>
                </a:ext>
              </a:extLst>
            </p:cNvPr>
            <p:cNvSpPr/>
            <p:nvPr/>
          </p:nvSpPr>
          <p:spPr>
            <a:xfrm>
              <a:off x="2893963" y="4608589"/>
              <a:ext cx="414878" cy="41490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43" y="109358"/>
                  </a:moveTo>
                  <a:lnTo>
                    <a:pt x="119943" y="109358"/>
                  </a:lnTo>
                  <a:cubicBezTo>
                    <a:pt x="119943" y="115245"/>
                    <a:pt x="115243" y="119943"/>
                    <a:pt x="109410" y="119943"/>
                  </a:cubicBezTo>
                  <a:cubicBezTo>
                    <a:pt x="10589" y="119943"/>
                    <a:pt x="10589" y="119943"/>
                    <a:pt x="10589" y="119943"/>
                  </a:cubicBezTo>
                  <a:cubicBezTo>
                    <a:pt x="4700" y="119943"/>
                    <a:pt x="0" y="115245"/>
                    <a:pt x="0" y="109358"/>
                  </a:cubicBezTo>
                  <a:cubicBezTo>
                    <a:pt x="0" y="10584"/>
                    <a:pt x="0" y="10584"/>
                    <a:pt x="0" y="10584"/>
                  </a:cubicBezTo>
                  <a:cubicBezTo>
                    <a:pt x="0" y="4698"/>
                    <a:pt x="4700" y="0"/>
                    <a:pt x="10589" y="0"/>
                  </a:cubicBezTo>
                  <a:cubicBezTo>
                    <a:pt x="109410" y="0"/>
                    <a:pt x="109410" y="0"/>
                    <a:pt x="109410" y="0"/>
                  </a:cubicBezTo>
                  <a:cubicBezTo>
                    <a:pt x="115243" y="0"/>
                    <a:pt x="119943" y="4698"/>
                    <a:pt x="119943" y="10584"/>
                  </a:cubicBezTo>
                  <a:lnTo>
                    <a:pt x="119943" y="109358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Shape 68">
              <a:extLst>
                <a:ext uri="{FF2B5EF4-FFF2-40B4-BE49-F238E27FC236}">
                  <a16:creationId xmlns:a16="http://schemas.microsoft.com/office/drawing/2014/main" id="{56562BC4-65BD-4DC8-AE62-BA208948A177}"/>
                </a:ext>
              </a:extLst>
            </p:cNvPr>
            <p:cNvSpPr/>
            <p:nvPr/>
          </p:nvSpPr>
          <p:spPr>
            <a:xfrm>
              <a:off x="1388842" y="2812679"/>
              <a:ext cx="1286038" cy="3157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81" y="119925"/>
                  </a:moveTo>
                  <a:lnTo>
                    <a:pt x="0" y="119925"/>
                  </a:lnTo>
                  <a:lnTo>
                    <a:pt x="0" y="0"/>
                  </a:lnTo>
                  <a:lnTo>
                    <a:pt x="119981" y="0"/>
                  </a:lnTo>
                  <a:lnTo>
                    <a:pt x="119981" y="119925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Shape 69">
              <a:extLst>
                <a:ext uri="{FF2B5EF4-FFF2-40B4-BE49-F238E27FC236}">
                  <a16:creationId xmlns:a16="http://schemas.microsoft.com/office/drawing/2014/main" id="{FF12BBE1-64FA-4656-A719-716D05BAC149}"/>
                </a:ext>
              </a:extLst>
            </p:cNvPr>
            <p:cNvSpPr/>
            <p:nvPr/>
          </p:nvSpPr>
          <p:spPr>
            <a:xfrm>
              <a:off x="1388842" y="3420804"/>
              <a:ext cx="1286038" cy="3165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81" y="119925"/>
                  </a:moveTo>
                  <a:lnTo>
                    <a:pt x="0" y="119925"/>
                  </a:lnTo>
                  <a:lnTo>
                    <a:pt x="0" y="0"/>
                  </a:lnTo>
                  <a:lnTo>
                    <a:pt x="119981" y="0"/>
                  </a:lnTo>
                  <a:lnTo>
                    <a:pt x="119981" y="119925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Shape 70">
              <a:extLst>
                <a:ext uri="{FF2B5EF4-FFF2-40B4-BE49-F238E27FC236}">
                  <a16:creationId xmlns:a16="http://schemas.microsoft.com/office/drawing/2014/main" id="{AF83EF57-4A8D-41A9-A122-1FF7A21A7C1D}"/>
                </a:ext>
              </a:extLst>
            </p:cNvPr>
            <p:cNvSpPr/>
            <p:nvPr/>
          </p:nvSpPr>
          <p:spPr>
            <a:xfrm>
              <a:off x="1388842" y="4029791"/>
              <a:ext cx="1286038" cy="3174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81" y="119926"/>
                  </a:moveTo>
                  <a:lnTo>
                    <a:pt x="0" y="119926"/>
                  </a:lnTo>
                  <a:lnTo>
                    <a:pt x="0" y="0"/>
                  </a:lnTo>
                  <a:lnTo>
                    <a:pt x="119981" y="0"/>
                  </a:lnTo>
                  <a:lnTo>
                    <a:pt x="119981" y="119926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Shape 71">
              <a:extLst>
                <a:ext uri="{FF2B5EF4-FFF2-40B4-BE49-F238E27FC236}">
                  <a16:creationId xmlns:a16="http://schemas.microsoft.com/office/drawing/2014/main" id="{ADC13EB5-BDD3-4AC4-B784-32D0ECB0805D}"/>
                </a:ext>
              </a:extLst>
            </p:cNvPr>
            <p:cNvSpPr/>
            <p:nvPr/>
          </p:nvSpPr>
          <p:spPr>
            <a:xfrm>
              <a:off x="1388842" y="4639642"/>
              <a:ext cx="1286038" cy="31570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981" y="119925"/>
                  </a:moveTo>
                  <a:lnTo>
                    <a:pt x="0" y="119925"/>
                  </a:lnTo>
                  <a:lnTo>
                    <a:pt x="0" y="0"/>
                  </a:lnTo>
                  <a:lnTo>
                    <a:pt x="119981" y="0"/>
                  </a:lnTo>
                  <a:lnTo>
                    <a:pt x="119981" y="119925"/>
                  </a:lnTo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Shape 72">
              <a:extLst>
                <a:ext uri="{FF2B5EF4-FFF2-40B4-BE49-F238E27FC236}">
                  <a16:creationId xmlns:a16="http://schemas.microsoft.com/office/drawing/2014/main" id="{6B0242B6-53B0-4955-B118-A7F99AF790B9}"/>
                </a:ext>
              </a:extLst>
            </p:cNvPr>
            <p:cNvSpPr/>
            <p:nvPr/>
          </p:nvSpPr>
          <p:spPr>
            <a:xfrm>
              <a:off x="2880163" y="2789388"/>
              <a:ext cx="440755" cy="3536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4280" y="119933"/>
                  </a:moveTo>
                  <a:lnTo>
                    <a:pt x="44280" y="119933"/>
                  </a:lnTo>
                  <a:cubicBezTo>
                    <a:pt x="40230" y="119933"/>
                    <a:pt x="36181" y="118076"/>
                    <a:pt x="33570" y="114427"/>
                  </a:cubicBezTo>
                  <a:cubicBezTo>
                    <a:pt x="5914" y="79933"/>
                    <a:pt x="5914" y="79933"/>
                    <a:pt x="5914" y="79933"/>
                  </a:cubicBezTo>
                  <a:cubicBezTo>
                    <a:pt x="0" y="72636"/>
                    <a:pt x="0" y="60630"/>
                    <a:pt x="5914" y="53333"/>
                  </a:cubicBezTo>
                  <a:cubicBezTo>
                    <a:pt x="11829" y="45970"/>
                    <a:pt x="21420" y="45970"/>
                    <a:pt x="27335" y="53333"/>
                  </a:cubicBezTo>
                  <a:cubicBezTo>
                    <a:pt x="43534" y="73963"/>
                    <a:pt x="43534" y="73963"/>
                    <a:pt x="43534" y="73963"/>
                  </a:cubicBezTo>
                  <a:cubicBezTo>
                    <a:pt x="91918" y="8291"/>
                    <a:pt x="91918" y="8291"/>
                    <a:pt x="91918" y="8291"/>
                  </a:cubicBezTo>
                  <a:cubicBezTo>
                    <a:pt x="97406" y="530"/>
                    <a:pt x="106998" y="0"/>
                    <a:pt x="113285" y="6898"/>
                  </a:cubicBezTo>
                  <a:cubicBezTo>
                    <a:pt x="119200" y="14262"/>
                    <a:pt x="119946" y="25737"/>
                    <a:pt x="114031" y="33565"/>
                  </a:cubicBezTo>
                  <a:cubicBezTo>
                    <a:pt x="55364" y="113963"/>
                    <a:pt x="55364" y="113963"/>
                    <a:pt x="55364" y="113963"/>
                  </a:cubicBezTo>
                  <a:cubicBezTo>
                    <a:pt x="52433" y="117611"/>
                    <a:pt x="48703" y="119933"/>
                    <a:pt x="44653" y="119933"/>
                  </a:cubicBezTo>
                  <a:cubicBezTo>
                    <a:pt x="44280" y="119933"/>
                    <a:pt x="44280" y="119933"/>
                    <a:pt x="44280" y="119933"/>
                  </a:cubicBezTo>
                </a:path>
              </a:pathLst>
            </a:custGeom>
            <a:solidFill>
              <a:srgbClr val="0F52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9DFB92F-7DB4-44CE-896A-F60B4AAE1B10}"/>
              </a:ext>
            </a:extLst>
          </p:cNvPr>
          <p:cNvGrpSpPr/>
          <p:nvPr/>
        </p:nvGrpSpPr>
        <p:grpSpPr>
          <a:xfrm>
            <a:off x="4944042" y="2141565"/>
            <a:ext cx="2303915" cy="501039"/>
            <a:chOff x="1121456" y="1835760"/>
            <a:chExt cx="2303915" cy="501039"/>
          </a:xfrm>
          <a:solidFill>
            <a:schemeClr val="bg1"/>
          </a:solidFill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D112C7D9-8BE4-4EC1-88B4-589610E118B6}"/>
                </a:ext>
              </a:extLst>
            </p:cNvPr>
            <p:cNvSpPr/>
            <p:nvPr/>
          </p:nvSpPr>
          <p:spPr>
            <a:xfrm>
              <a:off x="1121456" y="1835760"/>
              <a:ext cx="2303915" cy="501039"/>
            </a:xfrm>
            <a:prstGeom prst="roundRect">
              <a:avLst>
                <a:gd name="adj" fmla="val 50000"/>
              </a:avLst>
            </a:prstGeom>
            <a:solidFill>
              <a:srgbClr val="022C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FCDCEE3-6B68-4C31-A127-DA5D03BD2CB5}"/>
                </a:ext>
              </a:extLst>
            </p:cNvPr>
            <p:cNvSpPr txBox="1"/>
            <p:nvPr/>
          </p:nvSpPr>
          <p:spPr>
            <a:xfrm>
              <a:off x="1411638" y="188622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0CEB964-950E-4FA8-92F4-D918A5B945B7}"/>
              </a:ext>
            </a:extLst>
          </p:cNvPr>
          <p:cNvSpPr txBox="1"/>
          <p:nvPr/>
        </p:nvSpPr>
        <p:spPr>
          <a:xfrm>
            <a:off x="4944042" y="3013804"/>
            <a:ext cx="5483813" cy="1880616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4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98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460543"/>
            <a:ext cx="12191998" cy="23974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" y="-22071"/>
            <a:ext cx="12191999" cy="217393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901535" y="3039679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ln w="6350">
                  <a:gradFill>
                    <a:gsLst>
                      <a:gs pos="0">
                        <a:srgbClr val="02E6F2"/>
                      </a:gs>
                      <a:gs pos="100000">
                        <a:srgbClr val="022C91"/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876516" y="3013604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3338325" y="3890570"/>
            <a:ext cx="5120345" cy="71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... ...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5653" y="1193609"/>
            <a:ext cx="1881829" cy="1481280"/>
            <a:chOff x="3349573" y="746569"/>
            <a:chExt cx="1881829" cy="1481280"/>
          </a:xfrm>
        </p:grpSpPr>
        <p:sp>
          <p:nvSpPr>
            <p:cNvPr id="30" name="梯形 29"/>
            <p:cNvSpPr/>
            <p:nvPr/>
          </p:nvSpPr>
          <p:spPr>
            <a:xfrm>
              <a:off x="3349573" y="901602"/>
              <a:ext cx="1785690" cy="1326247"/>
            </a:xfrm>
            <a:prstGeom prst="trapezoid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600" dirty="0">
                  <a:gradFill>
                    <a:gsLst>
                      <a:gs pos="0">
                        <a:srgbClr val="02E6F2"/>
                      </a:gs>
                      <a:gs pos="100000">
                        <a:srgbClr val="0070C0">
                          <a:alpha val="0"/>
                        </a:srgbClr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5</a:t>
              </a:r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5" name="梯形 54"/>
            <p:cNvSpPr/>
            <p:nvPr/>
          </p:nvSpPr>
          <p:spPr>
            <a:xfrm>
              <a:off x="3445712" y="746569"/>
              <a:ext cx="1785690" cy="1326247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rgbClr val="02E6F2">
                      <a:alpha val="0"/>
                    </a:srgbClr>
                  </a:gs>
                  <a:gs pos="100000">
                    <a:srgbClr val="022C9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46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22A6B65B-3BE1-46BD-A685-D0FBCC3CF27A}"/>
              </a:ext>
            </a:extLst>
          </p:cNvPr>
          <p:cNvGrpSpPr/>
          <p:nvPr/>
        </p:nvGrpSpPr>
        <p:grpSpPr>
          <a:xfrm>
            <a:off x="4357734" y="1889938"/>
            <a:ext cx="3382263" cy="3007633"/>
            <a:chOff x="3949950" y="1973328"/>
            <a:chExt cx="4292100" cy="3816694"/>
          </a:xfrm>
        </p:grpSpPr>
        <p:sp>
          <p:nvSpPr>
            <p:cNvPr id="11" name="Freeform 75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  <a:extLst>
                <a:ext uri="{FF2B5EF4-FFF2-40B4-BE49-F238E27FC236}">
                  <a16:creationId xmlns:a16="http://schemas.microsoft.com/office/drawing/2014/main" id="{335DF1B8-4D4E-41D2-AE17-432163FC3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950" y="31336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rgbClr val="022C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73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  <a:extLst>
                <a:ext uri="{FF2B5EF4-FFF2-40B4-BE49-F238E27FC236}">
                  <a16:creationId xmlns:a16="http://schemas.microsoft.com/office/drawing/2014/main" id="{505418EA-3D0C-481F-9AFA-00BB741B4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282" y="19733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69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  <a:extLst>
                <a:ext uri="{FF2B5EF4-FFF2-40B4-BE49-F238E27FC236}">
                  <a16:creationId xmlns:a16="http://schemas.microsoft.com/office/drawing/2014/main" id="{DA123AF6-0A7B-4530-939C-950A23D4A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3567" y="43839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solidFill>
              <a:srgbClr val="022C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63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  <a:extLst>
                <a:ext uri="{FF2B5EF4-FFF2-40B4-BE49-F238E27FC236}">
                  <a16:creationId xmlns:a16="http://schemas.microsoft.com/office/drawing/2014/main" id="{25EB279A-2D10-4D63-BEE7-8A1E0423C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4716" y="3881675"/>
              <a:ext cx="2002354" cy="1908347"/>
            </a:xfrm>
            <a:custGeom>
              <a:avLst/>
              <a:gdLst>
                <a:gd name="T0" fmla="*/ 25 w 630"/>
                <a:gd name="T1" fmla="*/ 292 h 600"/>
                <a:gd name="T2" fmla="*/ 28 w 630"/>
                <a:gd name="T3" fmla="*/ 442 h 600"/>
                <a:gd name="T4" fmla="*/ 79 w 630"/>
                <a:gd name="T5" fmla="*/ 531 h 600"/>
                <a:gd name="T6" fmla="*/ 199 w 630"/>
                <a:gd name="T7" fmla="*/ 600 h 600"/>
                <a:gd name="T8" fmla="*/ 630 w 630"/>
                <a:gd name="T9" fmla="*/ 600 h 600"/>
                <a:gd name="T10" fmla="*/ 498 w 630"/>
                <a:gd name="T11" fmla="*/ 528 h 600"/>
                <a:gd name="T12" fmla="*/ 194 w 630"/>
                <a:gd name="T13" fmla="*/ 0 h 600"/>
                <a:gd name="T14" fmla="*/ 25 w 630"/>
                <a:gd name="T15" fmla="*/ 292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0" h="600">
                  <a:moveTo>
                    <a:pt x="25" y="292"/>
                  </a:moveTo>
                  <a:cubicBezTo>
                    <a:pt x="1" y="338"/>
                    <a:pt x="0" y="394"/>
                    <a:pt x="28" y="442"/>
                  </a:cubicBezTo>
                  <a:cubicBezTo>
                    <a:pt x="79" y="531"/>
                    <a:pt x="79" y="531"/>
                    <a:pt x="79" y="531"/>
                  </a:cubicBezTo>
                  <a:cubicBezTo>
                    <a:pt x="101" y="569"/>
                    <a:pt x="155" y="600"/>
                    <a:pt x="199" y="600"/>
                  </a:cubicBezTo>
                  <a:cubicBezTo>
                    <a:pt x="630" y="600"/>
                    <a:pt x="630" y="600"/>
                    <a:pt x="630" y="600"/>
                  </a:cubicBezTo>
                  <a:cubicBezTo>
                    <a:pt x="574" y="600"/>
                    <a:pt x="526" y="571"/>
                    <a:pt x="498" y="52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5" y="292"/>
                    <a:pt x="25" y="292"/>
                    <a:pt x="25" y="292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59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  <a:extLst>
                <a:ext uri="{FF2B5EF4-FFF2-40B4-BE49-F238E27FC236}">
                  <a16:creationId xmlns:a16="http://schemas.microsoft.com/office/drawing/2014/main" id="{1D357EE1-0557-4334-BC1B-D391A6ECB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932" y="19733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solidFill>
              <a:srgbClr val="022C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53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  <a:extLst>
                <a:ext uri="{FF2B5EF4-FFF2-40B4-BE49-F238E27FC236}">
                  <a16:creationId xmlns:a16="http://schemas.microsoft.com/office/drawing/2014/main" id="{A34A3182-B9E6-45E9-9CA2-128105616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33" y="24755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BC54FF1-B23D-4423-B106-F49C81A53A13}"/>
              </a:ext>
            </a:extLst>
          </p:cNvPr>
          <p:cNvCxnSpPr/>
          <p:nvPr/>
        </p:nvCxnSpPr>
        <p:spPr>
          <a:xfrm flipH="1">
            <a:off x="2292915" y="2516756"/>
            <a:ext cx="16077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C2692D0-AEA9-456C-9C04-5A4AE29AA1FC}"/>
              </a:ext>
            </a:extLst>
          </p:cNvPr>
          <p:cNvCxnSpPr>
            <a:cxnSpLocks/>
          </p:cNvCxnSpPr>
          <p:nvPr/>
        </p:nvCxnSpPr>
        <p:spPr>
          <a:xfrm flipH="1" flipV="1">
            <a:off x="1796526" y="2054717"/>
            <a:ext cx="496390" cy="4620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A63296C-8D7C-433E-A7DD-E41DE3B2FBA9}"/>
              </a:ext>
            </a:extLst>
          </p:cNvPr>
          <p:cNvCxnSpPr/>
          <p:nvPr/>
        </p:nvCxnSpPr>
        <p:spPr>
          <a:xfrm flipH="1">
            <a:off x="2361478" y="4892642"/>
            <a:ext cx="16077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1AE5660-B448-4EBC-8A9D-8D39A2863F3E}"/>
              </a:ext>
            </a:extLst>
          </p:cNvPr>
          <p:cNvCxnSpPr>
            <a:cxnSpLocks/>
          </p:cNvCxnSpPr>
          <p:nvPr/>
        </p:nvCxnSpPr>
        <p:spPr>
          <a:xfrm flipH="1" flipV="1">
            <a:off x="1865089" y="4430603"/>
            <a:ext cx="496390" cy="4620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E55DF5E-D40D-4482-B284-D456AED99E7D}"/>
              </a:ext>
            </a:extLst>
          </p:cNvPr>
          <p:cNvGrpSpPr/>
          <p:nvPr/>
        </p:nvGrpSpPr>
        <p:grpSpPr>
          <a:xfrm flipH="1">
            <a:off x="7829621" y="4435532"/>
            <a:ext cx="2104188" cy="462039"/>
            <a:chOff x="2584510" y="4835356"/>
            <a:chExt cx="2104188" cy="462039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E5CE0F9-E1C7-4160-8BFB-203C2E156B60}"/>
                </a:ext>
              </a:extLst>
            </p:cNvPr>
            <p:cNvCxnSpPr/>
            <p:nvPr/>
          </p:nvCxnSpPr>
          <p:spPr>
            <a:xfrm flipH="1">
              <a:off x="3080899" y="5297395"/>
              <a:ext cx="160779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2119D0D-764A-48A8-A0C8-262057CC6B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84510" y="4835356"/>
              <a:ext cx="496390" cy="4620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74B3DF4-C740-43E6-A373-DB2690FFF141}"/>
              </a:ext>
            </a:extLst>
          </p:cNvPr>
          <p:cNvGrpSpPr/>
          <p:nvPr/>
        </p:nvGrpSpPr>
        <p:grpSpPr>
          <a:xfrm flipH="1">
            <a:off x="7759774" y="2054717"/>
            <a:ext cx="2104188" cy="462039"/>
            <a:chOff x="2584510" y="4835356"/>
            <a:chExt cx="2104188" cy="462039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FB3BAD0B-BE34-44C8-ADCA-649CCE12C0C0}"/>
                </a:ext>
              </a:extLst>
            </p:cNvPr>
            <p:cNvCxnSpPr/>
            <p:nvPr/>
          </p:nvCxnSpPr>
          <p:spPr>
            <a:xfrm flipH="1">
              <a:off x="3080899" y="5297395"/>
              <a:ext cx="160779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EF9342BF-8CA9-4BE4-A2FE-7D7974CE53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84510" y="4835356"/>
              <a:ext cx="496390" cy="4620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B9BE27ED-F131-464B-BAD2-A8462A0A4DB6}"/>
              </a:ext>
            </a:extLst>
          </p:cNvPr>
          <p:cNvSpPr/>
          <p:nvPr/>
        </p:nvSpPr>
        <p:spPr>
          <a:xfrm>
            <a:off x="5728905" y="3070591"/>
            <a:ext cx="6399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矩形 38"/>
          <p:cNvSpPr/>
          <p:nvPr/>
        </p:nvSpPr>
        <p:spPr>
          <a:xfrm>
            <a:off x="452957" y="177609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5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22185" y="207408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0" name="矩形 29"/>
          <p:cNvSpPr/>
          <p:nvPr/>
        </p:nvSpPr>
        <p:spPr>
          <a:xfrm>
            <a:off x="2422185" y="443060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7820995" y="2074086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7820995" y="443060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9449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" descr="e7d195523061f1c0789e8b7a826592a64f42eaafa8f719f44178655771082FC721B933721FFCC1B71C8CD17ABA15C67805CF9E7F8161823886594CB764DBE15658D341DE06F40A8E2613069DF6F7DC02CA196DA61C403BFBB7E7EF3ED1F83331AF17DCC181625CEFE003DEA8F0EF73037D4B5D18ECAA7703B9F6C290FC32CA98DED1522E16A8143E">
            <a:extLst>
              <a:ext uri="{FF2B5EF4-FFF2-40B4-BE49-F238E27FC236}">
                <a16:creationId xmlns:a16="http://schemas.microsoft.com/office/drawing/2014/main" id="{329298EC-F015-49D4-8800-2074D8D803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1284781"/>
              </p:ext>
            </p:extLst>
          </p:nvPr>
        </p:nvGraphicFramePr>
        <p:xfrm>
          <a:off x="732620" y="1619444"/>
          <a:ext cx="5363380" cy="3869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id="{49C88A42-901A-422E-8069-2CCE76A82FE4}"/>
              </a:ext>
            </a:extLst>
          </p:cNvPr>
          <p:cNvGrpSpPr/>
          <p:nvPr/>
        </p:nvGrpSpPr>
        <p:grpSpPr>
          <a:xfrm>
            <a:off x="6717900" y="2628725"/>
            <a:ext cx="2303915" cy="501039"/>
            <a:chOff x="1121456" y="1835760"/>
            <a:chExt cx="2303915" cy="501039"/>
          </a:xfrm>
          <a:solidFill>
            <a:schemeClr val="bg1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6FE8AF5-0F86-4B6A-8C1A-8F31F1AF2A27}"/>
                </a:ext>
              </a:extLst>
            </p:cNvPr>
            <p:cNvSpPr/>
            <p:nvPr/>
          </p:nvSpPr>
          <p:spPr>
            <a:xfrm>
              <a:off x="1121456" y="1835760"/>
              <a:ext cx="2303915" cy="501039"/>
            </a:xfrm>
            <a:prstGeom prst="roundRect">
              <a:avLst>
                <a:gd name="adj" fmla="val 50000"/>
              </a:avLst>
            </a:prstGeom>
            <a:solidFill>
              <a:srgbClr val="022C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DA0203D-1F35-4B37-9613-C83C7A0A76A4}"/>
                </a:ext>
              </a:extLst>
            </p:cNvPr>
            <p:cNvSpPr txBox="1"/>
            <p:nvPr/>
          </p:nvSpPr>
          <p:spPr>
            <a:xfrm>
              <a:off x="1411638" y="1886224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1246FC4-AD70-4032-806B-22495C24400F}"/>
              </a:ext>
            </a:extLst>
          </p:cNvPr>
          <p:cNvSpPr txBox="1"/>
          <p:nvPr/>
        </p:nvSpPr>
        <p:spPr>
          <a:xfrm>
            <a:off x="6717900" y="3363352"/>
            <a:ext cx="4384691" cy="2021167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algn="just">
              <a:lnSpc>
                <a:spcPct val="114000"/>
              </a:lnSpc>
            </a:pPr>
            <a:endParaRPr lang="zh-CN" altLang="en-US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452957" y="177609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5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99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617263"/>
            <a:ext cx="12191998" cy="32407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2" y="0"/>
            <a:ext cx="12191999" cy="324073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2AC3D4C0-2404-44FB-BFC0-792DB103CCD4}"/>
              </a:ext>
            </a:extLst>
          </p:cNvPr>
          <p:cNvSpPr txBox="1"/>
          <p:nvPr/>
        </p:nvSpPr>
        <p:spPr>
          <a:xfrm>
            <a:off x="3773418" y="3911183"/>
            <a:ext cx="4645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科技风   </a:t>
            </a:r>
            <a:r>
              <a:rPr lang="en-US" altLang="zh-CN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/   </a:t>
            </a:r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工作总结   </a:t>
            </a:r>
            <a:r>
              <a:rPr lang="en-US" altLang="zh-CN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/   </a:t>
            </a:r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人工智能   </a:t>
            </a:r>
            <a:r>
              <a:rPr lang="en-US" altLang="zh-CN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/   </a:t>
            </a:r>
            <a:r>
              <a:rPr lang="zh-CN" altLang="en-US" sz="1200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  <a:cs typeface="+mn-ea"/>
                <a:sym typeface="+mn-lt"/>
              </a:rPr>
              <a:t>互联网科技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68136" y="1044944"/>
            <a:ext cx="38557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ln>
                  <a:gradFill>
                    <a:gsLst>
                      <a:gs pos="40000">
                        <a:srgbClr val="00B0F0"/>
                      </a:gs>
                      <a:gs pos="83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2021</a:t>
            </a:r>
            <a:endParaRPr lang="zh-CN" altLang="en-US" sz="11500" dirty="0">
              <a:ln>
                <a:gradFill>
                  <a:gsLst>
                    <a:gs pos="40000">
                      <a:srgbClr val="00B0F0"/>
                    </a:gs>
                    <a:gs pos="83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62385" y="4009465"/>
            <a:ext cx="8067224" cy="60116"/>
            <a:chOff x="1924463" y="3653865"/>
            <a:chExt cx="8067224" cy="60116"/>
          </a:xfrm>
        </p:grpSpPr>
        <p:sp>
          <p:nvSpPr>
            <p:cNvPr id="28" name="圆角矩形 27"/>
            <p:cNvSpPr/>
            <p:nvPr/>
          </p:nvSpPr>
          <p:spPr>
            <a:xfrm>
              <a:off x="1924463" y="3653865"/>
              <a:ext cx="1848955" cy="6011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21385"/>
                </a:gs>
                <a:gs pos="1000">
                  <a:srgbClr val="021385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10800000">
              <a:off x="8142732" y="3653865"/>
              <a:ext cx="1848955" cy="6011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21385"/>
                </a:gs>
                <a:gs pos="1000">
                  <a:srgbClr val="021385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12287" y="2547243"/>
            <a:ext cx="3967419" cy="1277997"/>
            <a:chOff x="2469045" y="2547243"/>
            <a:chExt cx="3967419" cy="1277997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F9356C5A-D36A-4A0B-969C-360417CD58A8}"/>
                </a:ext>
              </a:extLst>
            </p:cNvPr>
            <p:cNvSpPr/>
            <p:nvPr/>
          </p:nvSpPr>
          <p:spPr>
            <a:xfrm>
              <a:off x="2545655" y="2624911"/>
              <a:ext cx="3890809" cy="1200329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7200" dirty="0">
                  <a:ln>
                    <a:gradFill>
                      <a:gsLst>
                        <a:gs pos="1000">
                          <a:srgbClr val="00B0F0"/>
                        </a:gs>
                        <a:gs pos="100000">
                          <a:srgbClr val="022C91"/>
                        </a:gs>
                      </a:gsLst>
                      <a:lin ang="5400000" scaled="1"/>
                    </a:gradFill>
                  </a:ln>
                  <a:noFill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THANKS</a:t>
              </a:r>
              <a:endParaRPr lang="zh-CN" altLang="en-US" sz="7200" dirty="0">
                <a:ln>
                  <a:gradFill>
                    <a:gsLst>
                      <a:gs pos="1000">
                        <a:srgbClr val="00B0F0"/>
                      </a:gs>
                      <a:gs pos="100000">
                        <a:srgbClr val="022C91"/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9356C5A-D36A-4A0B-969C-360417CD58A8}"/>
                </a:ext>
              </a:extLst>
            </p:cNvPr>
            <p:cNvSpPr/>
            <p:nvPr/>
          </p:nvSpPr>
          <p:spPr>
            <a:xfrm>
              <a:off x="2469045" y="2547243"/>
              <a:ext cx="3890809" cy="1200329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1385"/>
                      </a:gs>
                      <a:gs pos="1000">
                        <a:srgbClr val="02E6F2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THANKS</a:t>
              </a:r>
              <a:endParaRPr lang="zh-CN" altLang="en-US" sz="7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0" name="梯形 29"/>
          <p:cNvSpPr/>
          <p:nvPr/>
        </p:nvSpPr>
        <p:spPr>
          <a:xfrm>
            <a:off x="4573268" y="4557416"/>
            <a:ext cx="3045458" cy="457200"/>
          </a:xfrm>
          <a:prstGeom prst="trapezoid">
            <a:avLst/>
          </a:prstGeom>
          <a:noFill/>
          <a:ln w="25400">
            <a:gradFill>
              <a:gsLst>
                <a:gs pos="0">
                  <a:srgbClr val="02E6F2"/>
                </a:gs>
                <a:gs pos="100000">
                  <a:srgbClr val="02E6F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677818" y="4649016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</a:rPr>
              <a:t>汇报人：</a:t>
            </a:r>
            <a:r>
              <a:rPr lang="en-US" altLang="zh-CN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</a:rPr>
              <a:t>51PPT</a:t>
            </a:r>
            <a:r>
              <a:rPr lang="zh-CN" altLang="en-US" dirty="0">
                <a:gradFill>
                  <a:gsLst>
                    <a:gs pos="0">
                      <a:srgbClr val="02E6F2"/>
                    </a:gs>
                    <a:gs pos="100000">
                      <a:srgbClr val="021385"/>
                    </a:gs>
                  </a:gsLst>
                  <a:lin ang="5400000" scaled="1"/>
                </a:gra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23543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1800" dirty="0"/>
              <a:t>51PPT</a:t>
            </a:r>
            <a:r>
              <a:rPr lang="zh-CN" altLang="en-US" sz="1800" dirty="0"/>
              <a:t>模板网   </a:t>
            </a:r>
            <a:r>
              <a:rPr lang="en-US" altLang="zh-CN" sz="1800" dirty="0">
                <a:hlinkClick r:id="rId2"/>
              </a:rPr>
              <a:t>www.51pptmoban.com</a:t>
            </a:r>
            <a:r>
              <a:rPr lang="en-US" altLang="zh-CN" sz="1800" dirty="0"/>
              <a:t>  </a:t>
            </a:r>
            <a:r>
              <a:rPr lang="zh-CN" altLang="en-US" sz="1800" dirty="0"/>
              <a:t>作品</a:t>
            </a:r>
            <a:br>
              <a:rPr lang="en-US" altLang="zh-CN" sz="1800" dirty="0"/>
            </a:br>
            <a:br>
              <a:rPr lang="en-US" altLang="zh-CN" sz="1800" dirty="0"/>
            </a:br>
            <a:br>
              <a:rPr lang="en-US" altLang="zh-CN" sz="1800" dirty="0"/>
            </a:br>
            <a:r>
              <a:rPr lang="zh-CN" altLang="en-US" sz="1800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4586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460543"/>
            <a:ext cx="12191998" cy="23974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" y="-22071"/>
            <a:ext cx="12191999" cy="217393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901535" y="3039679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ln w="6350">
                  <a:gradFill>
                    <a:gsLst>
                      <a:gs pos="0">
                        <a:srgbClr val="02E6F2"/>
                      </a:gs>
                      <a:gs pos="100000">
                        <a:srgbClr val="022C91"/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876516" y="3013604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3338325" y="3890570"/>
            <a:ext cx="5120345" cy="71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... ...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5653" y="1193609"/>
            <a:ext cx="1881829" cy="1481280"/>
            <a:chOff x="3349573" y="746569"/>
            <a:chExt cx="1881829" cy="1481280"/>
          </a:xfrm>
        </p:grpSpPr>
        <p:sp>
          <p:nvSpPr>
            <p:cNvPr id="30" name="梯形 29"/>
            <p:cNvSpPr/>
            <p:nvPr/>
          </p:nvSpPr>
          <p:spPr>
            <a:xfrm>
              <a:off x="3349573" y="901602"/>
              <a:ext cx="1785690" cy="1326247"/>
            </a:xfrm>
            <a:prstGeom prst="trapezoid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600" dirty="0">
                  <a:gradFill>
                    <a:gsLst>
                      <a:gs pos="0">
                        <a:srgbClr val="02E6F2"/>
                      </a:gs>
                      <a:gs pos="100000">
                        <a:srgbClr val="0070C0">
                          <a:alpha val="0"/>
                        </a:srgbClr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</a:t>
              </a:r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5" name="梯形 54"/>
            <p:cNvSpPr/>
            <p:nvPr/>
          </p:nvSpPr>
          <p:spPr>
            <a:xfrm>
              <a:off x="3445712" y="746569"/>
              <a:ext cx="1785690" cy="1326247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rgbClr val="02E6F2">
                      <a:alpha val="0"/>
                    </a:srgbClr>
                  </a:gs>
                  <a:gs pos="100000">
                    <a:srgbClr val="022C9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481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557954" y="177609"/>
            <a:ext cx="3064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" name="箭头: 五边形 24">
            <a:extLst>
              <a:ext uri="{FF2B5EF4-FFF2-40B4-BE49-F238E27FC236}">
                <a16:creationId xmlns:a16="http://schemas.microsoft.com/office/drawing/2014/main" id="{936B6501-973D-4736-AF04-4115FF8FB3BD}"/>
              </a:ext>
            </a:extLst>
          </p:cNvPr>
          <p:cNvSpPr/>
          <p:nvPr/>
        </p:nvSpPr>
        <p:spPr>
          <a:xfrm>
            <a:off x="1161796" y="2368622"/>
            <a:ext cx="3051797" cy="1985537"/>
          </a:xfrm>
          <a:prstGeom prst="homePlate">
            <a:avLst/>
          </a:prstGeom>
          <a:solidFill>
            <a:srgbClr val="006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9">
            <a:extLst>
              <a:ext uri="{FF2B5EF4-FFF2-40B4-BE49-F238E27FC236}">
                <a16:creationId xmlns:a16="http://schemas.microsoft.com/office/drawing/2014/main" id="{A8778F2C-41A5-41B0-9410-468DB7AEFB34}"/>
              </a:ext>
            </a:extLst>
          </p:cNvPr>
          <p:cNvSpPr/>
          <p:nvPr/>
        </p:nvSpPr>
        <p:spPr>
          <a:xfrm>
            <a:off x="1407518" y="2806581"/>
            <a:ext cx="2064963" cy="106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箭头: 五边形 24">
            <a:extLst>
              <a:ext uri="{FF2B5EF4-FFF2-40B4-BE49-F238E27FC236}">
                <a16:creationId xmlns:a16="http://schemas.microsoft.com/office/drawing/2014/main" id="{936B6501-973D-4736-AF04-4115FF8FB3BD}"/>
              </a:ext>
            </a:extLst>
          </p:cNvPr>
          <p:cNvSpPr/>
          <p:nvPr/>
        </p:nvSpPr>
        <p:spPr>
          <a:xfrm>
            <a:off x="4555236" y="2368622"/>
            <a:ext cx="3051797" cy="1985537"/>
          </a:xfrm>
          <a:prstGeom prst="homePlate">
            <a:avLst/>
          </a:prstGeom>
          <a:solidFill>
            <a:srgbClr val="021385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9">
            <a:extLst>
              <a:ext uri="{FF2B5EF4-FFF2-40B4-BE49-F238E27FC236}">
                <a16:creationId xmlns:a16="http://schemas.microsoft.com/office/drawing/2014/main" id="{A8778F2C-41A5-41B0-9410-468DB7AEFB34}"/>
              </a:ext>
            </a:extLst>
          </p:cNvPr>
          <p:cNvSpPr/>
          <p:nvPr/>
        </p:nvSpPr>
        <p:spPr>
          <a:xfrm>
            <a:off x="4800958" y="2806581"/>
            <a:ext cx="2064963" cy="106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箭头: 五边形 24">
            <a:extLst>
              <a:ext uri="{FF2B5EF4-FFF2-40B4-BE49-F238E27FC236}">
                <a16:creationId xmlns:a16="http://schemas.microsoft.com/office/drawing/2014/main" id="{936B6501-973D-4736-AF04-4115FF8FB3BD}"/>
              </a:ext>
            </a:extLst>
          </p:cNvPr>
          <p:cNvSpPr/>
          <p:nvPr/>
        </p:nvSpPr>
        <p:spPr>
          <a:xfrm>
            <a:off x="7948676" y="2368622"/>
            <a:ext cx="3051797" cy="1985537"/>
          </a:xfrm>
          <a:prstGeom prst="homePlate">
            <a:avLst/>
          </a:prstGeom>
          <a:solidFill>
            <a:srgbClr val="006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9">
            <a:extLst>
              <a:ext uri="{FF2B5EF4-FFF2-40B4-BE49-F238E27FC236}">
                <a16:creationId xmlns:a16="http://schemas.microsoft.com/office/drawing/2014/main" id="{A8778F2C-41A5-41B0-9410-468DB7AEFB34}"/>
              </a:ext>
            </a:extLst>
          </p:cNvPr>
          <p:cNvSpPr/>
          <p:nvPr/>
        </p:nvSpPr>
        <p:spPr>
          <a:xfrm>
            <a:off x="8194398" y="2806581"/>
            <a:ext cx="2064963" cy="106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箭头: 五边形 24">
            <a:extLst>
              <a:ext uri="{FF2B5EF4-FFF2-40B4-BE49-F238E27FC236}">
                <a16:creationId xmlns:a16="http://schemas.microsoft.com/office/drawing/2014/main" id="{936B6501-973D-4736-AF04-4115FF8FB3BD}"/>
              </a:ext>
            </a:extLst>
          </p:cNvPr>
          <p:cNvSpPr/>
          <p:nvPr/>
        </p:nvSpPr>
        <p:spPr>
          <a:xfrm>
            <a:off x="1151636" y="2216222"/>
            <a:ext cx="3051797" cy="1985537"/>
          </a:xfrm>
          <a:prstGeom prst="homePlate">
            <a:avLst/>
          </a:prstGeom>
          <a:noFill/>
          <a:ln w="38100">
            <a:gradFill>
              <a:gsLst>
                <a:gs pos="0">
                  <a:srgbClr val="022C91"/>
                </a:gs>
                <a:gs pos="100000">
                  <a:srgbClr val="02E6F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箭头: 五边形 24">
            <a:extLst>
              <a:ext uri="{FF2B5EF4-FFF2-40B4-BE49-F238E27FC236}">
                <a16:creationId xmlns:a16="http://schemas.microsoft.com/office/drawing/2014/main" id="{936B6501-973D-4736-AF04-4115FF8FB3BD}"/>
              </a:ext>
            </a:extLst>
          </p:cNvPr>
          <p:cNvSpPr/>
          <p:nvPr/>
        </p:nvSpPr>
        <p:spPr>
          <a:xfrm>
            <a:off x="4545076" y="2216222"/>
            <a:ext cx="3051797" cy="1985537"/>
          </a:xfrm>
          <a:prstGeom prst="homePlate">
            <a:avLst/>
          </a:prstGeom>
          <a:noFill/>
          <a:ln w="38100">
            <a:gradFill>
              <a:gsLst>
                <a:gs pos="0">
                  <a:srgbClr val="022C91"/>
                </a:gs>
                <a:gs pos="100000">
                  <a:srgbClr val="02E6F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箭头: 五边形 24">
            <a:extLst>
              <a:ext uri="{FF2B5EF4-FFF2-40B4-BE49-F238E27FC236}">
                <a16:creationId xmlns:a16="http://schemas.microsoft.com/office/drawing/2014/main" id="{936B6501-973D-4736-AF04-4115FF8FB3BD}"/>
              </a:ext>
            </a:extLst>
          </p:cNvPr>
          <p:cNvSpPr/>
          <p:nvPr/>
        </p:nvSpPr>
        <p:spPr>
          <a:xfrm>
            <a:off x="7938516" y="2216222"/>
            <a:ext cx="3051797" cy="1985537"/>
          </a:xfrm>
          <a:prstGeom prst="homePlate">
            <a:avLst/>
          </a:prstGeom>
          <a:noFill/>
          <a:ln w="38100">
            <a:gradFill>
              <a:gsLst>
                <a:gs pos="0">
                  <a:srgbClr val="022C91"/>
                </a:gs>
                <a:gs pos="100000">
                  <a:srgbClr val="02E6F2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074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: Shape 5">
            <a:extLst>
              <a:ext uri="{FF2B5EF4-FFF2-40B4-BE49-F238E27FC236}">
                <a16:creationId xmlns:a16="http://schemas.microsoft.com/office/drawing/2014/main" id="{A2C1BBA3-AB29-4EAF-881E-D10A6C281780}"/>
              </a:ext>
            </a:extLst>
          </p:cNvPr>
          <p:cNvSpPr>
            <a:spLocks/>
          </p:cNvSpPr>
          <p:nvPr/>
        </p:nvSpPr>
        <p:spPr bwMode="auto">
          <a:xfrm rot="16200000">
            <a:off x="4295861" y="1469038"/>
            <a:ext cx="1515691" cy="179629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22C91"/>
          </a:solidFill>
          <a:ln>
            <a:noFill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: Shape 8">
            <a:extLst>
              <a:ext uri="{FF2B5EF4-FFF2-40B4-BE49-F238E27FC236}">
                <a16:creationId xmlns:a16="http://schemas.microsoft.com/office/drawing/2014/main" id="{BBE08505-5E33-4621-A02B-4E0FB246D0A0}"/>
              </a:ext>
            </a:extLst>
          </p:cNvPr>
          <p:cNvSpPr>
            <a:spLocks/>
          </p:cNvSpPr>
          <p:nvPr/>
        </p:nvSpPr>
        <p:spPr bwMode="auto">
          <a:xfrm rot="16200000">
            <a:off x="4088862" y="2465509"/>
            <a:ext cx="1705152" cy="202083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AABAD7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: Shape 11">
            <a:extLst>
              <a:ext uri="{FF2B5EF4-FFF2-40B4-BE49-F238E27FC236}">
                <a16:creationId xmlns:a16="http://schemas.microsoft.com/office/drawing/2014/main" id="{01B89DBE-99D1-46C2-8E5E-12EED271A0D4}"/>
              </a:ext>
            </a:extLst>
          </p:cNvPr>
          <p:cNvSpPr>
            <a:spLocks/>
          </p:cNvSpPr>
          <p:nvPr/>
        </p:nvSpPr>
        <p:spPr bwMode="auto">
          <a:xfrm rot="16200000">
            <a:off x="4295861" y="3686522"/>
            <a:ext cx="1515691" cy="179629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22C91"/>
          </a:solidFill>
          <a:ln>
            <a:noFill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: Shape 15">
            <a:extLst>
              <a:ext uri="{FF2B5EF4-FFF2-40B4-BE49-F238E27FC236}">
                <a16:creationId xmlns:a16="http://schemas.microsoft.com/office/drawing/2014/main" id="{39023114-F4CE-4878-8943-2BE203806547}"/>
              </a:ext>
            </a:extLst>
          </p:cNvPr>
          <p:cNvSpPr>
            <a:spLocks/>
          </p:cNvSpPr>
          <p:nvPr/>
        </p:nvSpPr>
        <p:spPr bwMode="auto">
          <a:xfrm rot="5400000" flipH="1">
            <a:off x="6155483" y="1469038"/>
            <a:ext cx="1515691" cy="179629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AABAD7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Freeform: Shape 18">
            <a:extLst>
              <a:ext uri="{FF2B5EF4-FFF2-40B4-BE49-F238E27FC236}">
                <a16:creationId xmlns:a16="http://schemas.microsoft.com/office/drawing/2014/main" id="{5817EBA5-C16F-46E3-B458-4086D8973538}"/>
              </a:ext>
            </a:extLst>
          </p:cNvPr>
          <p:cNvSpPr>
            <a:spLocks/>
          </p:cNvSpPr>
          <p:nvPr/>
        </p:nvSpPr>
        <p:spPr bwMode="auto">
          <a:xfrm rot="5400000" flipH="1">
            <a:off x="6173022" y="2465509"/>
            <a:ext cx="1705152" cy="202083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62AB"/>
          </a:solidFill>
          <a:ln>
            <a:noFill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: Shape 21">
            <a:extLst>
              <a:ext uri="{FF2B5EF4-FFF2-40B4-BE49-F238E27FC236}">
                <a16:creationId xmlns:a16="http://schemas.microsoft.com/office/drawing/2014/main" id="{FC53B9A6-54DF-4A38-960B-B29412C4A046}"/>
              </a:ext>
            </a:extLst>
          </p:cNvPr>
          <p:cNvSpPr>
            <a:spLocks/>
          </p:cNvSpPr>
          <p:nvPr/>
        </p:nvSpPr>
        <p:spPr bwMode="auto">
          <a:xfrm rot="5400000" flipH="1">
            <a:off x="6155483" y="3686523"/>
            <a:ext cx="1515691" cy="179629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AABAD7">
              <a:alpha val="9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 30">
            <a:extLst>
              <a:ext uri="{FF2B5EF4-FFF2-40B4-BE49-F238E27FC236}">
                <a16:creationId xmlns:a16="http://schemas.microsoft.com/office/drawing/2014/main" id="{25800FEE-DC49-4359-A6FD-E131D12FD4B9}"/>
              </a:ext>
            </a:extLst>
          </p:cNvPr>
          <p:cNvSpPr>
            <a:spLocks noEditPoints="1"/>
          </p:cNvSpPr>
          <p:nvPr/>
        </p:nvSpPr>
        <p:spPr bwMode="auto">
          <a:xfrm>
            <a:off x="5805132" y="2148795"/>
            <a:ext cx="371259" cy="346690"/>
          </a:xfrm>
          <a:custGeom>
            <a:avLst/>
            <a:gdLst>
              <a:gd name="T0" fmla="*/ 27 w 166"/>
              <a:gd name="T1" fmla="*/ 100 h 155"/>
              <a:gd name="T2" fmla="*/ 23 w 166"/>
              <a:gd name="T3" fmla="*/ 90 h 155"/>
              <a:gd name="T4" fmla="*/ 20 w 166"/>
              <a:gd name="T5" fmla="*/ 23 h 155"/>
              <a:gd name="T6" fmla="*/ 50 w 166"/>
              <a:gd name="T7" fmla="*/ 26 h 155"/>
              <a:gd name="T8" fmla="*/ 50 w 166"/>
              <a:gd name="T9" fmla="*/ 0 h 155"/>
              <a:gd name="T10" fmla="*/ 114 w 166"/>
              <a:gd name="T11" fmla="*/ 26 h 155"/>
              <a:gd name="T12" fmla="*/ 119 w 166"/>
              <a:gd name="T13" fmla="*/ 30 h 155"/>
              <a:gd name="T14" fmla="*/ 166 w 166"/>
              <a:gd name="T15" fmla="*/ 80 h 155"/>
              <a:gd name="T16" fmla="*/ 139 w 166"/>
              <a:gd name="T17" fmla="*/ 95 h 155"/>
              <a:gd name="T18" fmla="*/ 155 w 166"/>
              <a:gd name="T19" fmla="*/ 117 h 155"/>
              <a:gd name="T20" fmla="*/ 89 w 166"/>
              <a:gd name="T21" fmla="*/ 134 h 155"/>
              <a:gd name="T22" fmla="*/ 82 w 166"/>
              <a:gd name="T23" fmla="*/ 135 h 155"/>
              <a:gd name="T24" fmla="*/ 80 w 166"/>
              <a:gd name="T25" fmla="*/ 135 h 155"/>
              <a:gd name="T26" fmla="*/ 13 w 166"/>
              <a:gd name="T27" fmla="*/ 118 h 155"/>
              <a:gd name="T28" fmla="*/ 36 w 166"/>
              <a:gd name="T29" fmla="*/ 79 h 155"/>
              <a:gd name="T30" fmla="*/ 42 w 166"/>
              <a:gd name="T31" fmla="*/ 97 h 155"/>
              <a:gd name="T32" fmla="*/ 44 w 166"/>
              <a:gd name="T33" fmla="*/ 101 h 155"/>
              <a:gd name="T34" fmla="*/ 61 w 166"/>
              <a:gd name="T35" fmla="*/ 135 h 155"/>
              <a:gd name="T36" fmla="*/ 77 w 166"/>
              <a:gd name="T37" fmla="*/ 120 h 155"/>
              <a:gd name="T38" fmla="*/ 82 w 166"/>
              <a:gd name="T39" fmla="*/ 120 h 155"/>
              <a:gd name="T40" fmla="*/ 91 w 166"/>
              <a:gd name="T41" fmla="*/ 119 h 155"/>
              <a:gd name="T42" fmla="*/ 107 w 166"/>
              <a:gd name="T43" fmla="*/ 133 h 155"/>
              <a:gd name="T44" fmla="*/ 122 w 166"/>
              <a:gd name="T45" fmla="*/ 97 h 155"/>
              <a:gd name="T46" fmla="*/ 127 w 166"/>
              <a:gd name="T47" fmla="*/ 82 h 155"/>
              <a:gd name="T48" fmla="*/ 128 w 166"/>
              <a:gd name="T49" fmla="*/ 77 h 155"/>
              <a:gd name="T50" fmla="*/ 137 w 166"/>
              <a:gd name="T51" fmla="*/ 39 h 155"/>
              <a:gd name="T52" fmla="*/ 113 w 166"/>
              <a:gd name="T53" fmla="*/ 43 h 155"/>
              <a:gd name="T54" fmla="*/ 103 w 166"/>
              <a:gd name="T55" fmla="*/ 37 h 155"/>
              <a:gd name="T56" fmla="*/ 99 w 166"/>
              <a:gd name="T57" fmla="*/ 14 h 155"/>
              <a:gd name="T58" fmla="*/ 65 w 166"/>
              <a:gd name="T59" fmla="*/ 34 h 155"/>
              <a:gd name="T60" fmla="*/ 50 w 166"/>
              <a:gd name="T61" fmla="*/ 44 h 155"/>
              <a:gd name="T62" fmla="*/ 47 w 166"/>
              <a:gd name="T63" fmla="*/ 47 h 155"/>
              <a:gd name="T64" fmla="*/ 19 w 166"/>
              <a:gd name="T65" fmla="*/ 73 h 155"/>
              <a:gd name="T66" fmla="*/ 83 w 166"/>
              <a:gd name="T67" fmla="*/ 50 h 155"/>
              <a:gd name="T68" fmla="*/ 110 w 166"/>
              <a:gd name="T69" fmla="*/ 75 h 155"/>
              <a:gd name="T70" fmla="*/ 83 w 166"/>
              <a:gd name="T71" fmla="*/ 101 h 155"/>
              <a:gd name="T72" fmla="*/ 83 w 166"/>
              <a:gd name="T73" fmla="*/ 94 h 155"/>
              <a:gd name="T74" fmla="*/ 95 w 166"/>
              <a:gd name="T75" fmla="*/ 75 h 155"/>
              <a:gd name="T76" fmla="*/ 83 w 166"/>
              <a:gd name="T77" fmla="*/ 64 h 155"/>
              <a:gd name="T78" fmla="*/ 72 w 166"/>
              <a:gd name="T79" fmla="*/ 75 h 155"/>
              <a:gd name="T80" fmla="*/ 83 w 166"/>
              <a:gd name="T81" fmla="*/ 87 h 155"/>
              <a:gd name="T82" fmla="*/ 83 w 166"/>
              <a:gd name="T83" fmla="*/ 94 h 155"/>
              <a:gd name="T84" fmla="*/ 57 w 166"/>
              <a:gd name="T85" fmla="*/ 7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55">
                <a:moveTo>
                  <a:pt x="13" y="118"/>
                </a:moveTo>
                <a:cubicBezTo>
                  <a:pt x="27" y="100"/>
                  <a:pt x="27" y="100"/>
                  <a:pt x="27" y="100"/>
                </a:cubicBezTo>
                <a:cubicBezTo>
                  <a:pt x="25" y="97"/>
                  <a:pt x="24" y="93"/>
                  <a:pt x="23" y="90"/>
                </a:cubicBezTo>
                <a:cubicBezTo>
                  <a:pt x="23" y="90"/>
                  <a:pt x="23" y="90"/>
                  <a:pt x="23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20" y="23"/>
                  <a:pt x="20" y="23"/>
                  <a:pt x="20" y="23"/>
                </a:cubicBezTo>
                <a:cubicBezTo>
                  <a:pt x="43" y="31"/>
                  <a:pt x="43" y="31"/>
                  <a:pt x="43" y="31"/>
                </a:cubicBezTo>
                <a:cubicBezTo>
                  <a:pt x="45" y="29"/>
                  <a:pt x="48" y="27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7"/>
                  <a:pt x="118" y="28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1"/>
                  <a:pt x="140" y="93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55" y="117"/>
                  <a:pt x="155" y="117"/>
                  <a:pt x="155" y="117"/>
                </a:cubicBezTo>
                <a:cubicBezTo>
                  <a:pt x="104" y="154"/>
                  <a:pt x="104" y="154"/>
                  <a:pt x="104" y="15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7" y="135"/>
                  <a:pt x="84" y="135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1" y="135"/>
                  <a:pt x="81" y="135"/>
                  <a:pt x="80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65" y="155"/>
                  <a:pt x="65" y="155"/>
                  <a:pt x="65" y="155"/>
                </a:cubicBezTo>
                <a:cubicBezTo>
                  <a:pt x="13" y="118"/>
                  <a:pt x="13" y="118"/>
                  <a:pt x="13" y="118"/>
                </a:cubicBezTo>
                <a:close/>
                <a:moveTo>
                  <a:pt x="19" y="73"/>
                </a:moveTo>
                <a:cubicBezTo>
                  <a:pt x="36" y="79"/>
                  <a:pt x="36" y="79"/>
                  <a:pt x="36" y="79"/>
                </a:cubicBezTo>
                <a:cubicBezTo>
                  <a:pt x="37" y="83"/>
                  <a:pt x="37" y="83"/>
                  <a:pt x="37" y="83"/>
                </a:cubicBezTo>
                <a:cubicBezTo>
                  <a:pt x="38" y="88"/>
                  <a:pt x="40" y="93"/>
                  <a:pt x="4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9" y="120"/>
                  <a:pt x="80" y="120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5" y="120"/>
                  <a:pt x="88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35" y="114"/>
                  <a:pt x="135" y="114"/>
                  <a:pt x="135" y="114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5" y="90"/>
                  <a:pt x="126" y="86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16" y="46"/>
                  <a:pt x="116" y="46"/>
                  <a:pt x="116" y="46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1"/>
                  <a:pt x="107" y="38"/>
                  <a:pt x="103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14"/>
                  <a:pt x="99" y="14"/>
                  <a:pt x="99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34"/>
                  <a:pt x="65" y="34"/>
                  <a:pt x="65" y="34"/>
                </a:cubicBezTo>
                <a:cubicBezTo>
                  <a:pt x="61" y="36"/>
                  <a:pt x="61" y="36"/>
                  <a:pt x="61" y="36"/>
                </a:cubicBezTo>
                <a:cubicBezTo>
                  <a:pt x="57" y="38"/>
                  <a:pt x="53" y="41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47"/>
                  <a:pt x="47" y="47"/>
                  <a:pt x="47" y="47"/>
                </a:cubicBezTo>
                <a:cubicBezTo>
                  <a:pt x="29" y="41"/>
                  <a:pt x="29" y="41"/>
                  <a:pt x="29" y="41"/>
                </a:cubicBezTo>
                <a:cubicBezTo>
                  <a:pt x="19" y="73"/>
                  <a:pt x="19" y="73"/>
                  <a:pt x="19" y="73"/>
                </a:cubicBezTo>
                <a:close/>
                <a:moveTo>
                  <a:pt x="57" y="75"/>
                </a:moveTo>
                <a:cubicBezTo>
                  <a:pt x="57" y="61"/>
                  <a:pt x="69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98" y="50"/>
                  <a:pt x="110" y="61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90"/>
                  <a:pt x="98" y="101"/>
                  <a:pt x="83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87"/>
                  <a:pt x="83" y="87"/>
                  <a:pt x="83" y="87"/>
                </a:cubicBezTo>
                <a:cubicBezTo>
                  <a:pt x="90" y="87"/>
                  <a:pt x="95" y="82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69"/>
                  <a:pt x="90" y="64"/>
                  <a:pt x="83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77" y="64"/>
                  <a:pt x="72" y="69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2"/>
                  <a:pt x="77" y="87"/>
                  <a:pt x="83" y="87"/>
                </a:cubicBezTo>
                <a:cubicBezTo>
                  <a:pt x="83" y="87"/>
                  <a:pt x="83" y="87"/>
                  <a:pt x="83" y="87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9" y="101"/>
                  <a:pt x="57" y="90"/>
                  <a:pt x="57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30">
            <a:extLst>
              <a:ext uri="{FF2B5EF4-FFF2-40B4-BE49-F238E27FC236}">
                <a16:creationId xmlns:a16="http://schemas.microsoft.com/office/drawing/2014/main" id="{78C29478-FAE3-45A5-80A2-C82682A41640}"/>
              </a:ext>
            </a:extLst>
          </p:cNvPr>
          <p:cNvSpPr>
            <a:spLocks noEditPoints="1"/>
          </p:cNvSpPr>
          <p:nvPr/>
        </p:nvSpPr>
        <p:spPr bwMode="auto">
          <a:xfrm>
            <a:off x="5829551" y="3266459"/>
            <a:ext cx="371259" cy="346690"/>
          </a:xfrm>
          <a:custGeom>
            <a:avLst/>
            <a:gdLst>
              <a:gd name="T0" fmla="*/ 27 w 166"/>
              <a:gd name="T1" fmla="*/ 100 h 155"/>
              <a:gd name="T2" fmla="*/ 23 w 166"/>
              <a:gd name="T3" fmla="*/ 90 h 155"/>
              <a:gd name="T4" fmla="*/ 20 w 166"/>
              <a:gd name="T5" fmla="*/ 23 h 155"/>
              <a:gd name="T6" fmla="*/ 50 w 166"/>
              <a:gd name="T7" fmla="*/ 26 h 155"/>
              <a:gd name="T8" fmla="*/ 50 w 166"/>
              <a:gd name="T9" fmla="*/ 0 h 155"/>
              <a:gd name="T10" fmla="*/ 114 w 166"/>
              <a:gd name="T11" fmla="*/ 26 h 155"/>
              <a:gd name="T12" fmla="*/ 119 w 166"/>
              <a:gd name="T13" fmla="*/ 30 h 155"/>
              <a:gd name="T14" fmla="*/ 166 w 166"/>
              <a:gd name="T15" fmla="*/ 80 h 155"/>
              <a:gd name="T16" fmla="*/ 139 w 166"/>
              <a:gd name="T17" fmla="*/ 95 h 155"/>
              <a:gd name="T18" fmla="*/ 155 w 166"/>
              <a:gd name="T19" fmla="*/ 117 h 155"/>
              <a:gd name="T20" fmla="*/ 89 w 166"/>
              <a:gd name="T21" fmla="*/ 134 h 155"/>
              <a:gd name="T22" fmla="*/ 82 w 166"/>
              <a:gd name="T23" fmla="*/ 135 h 155"/>
              <a:gd name="T24" fmla="*/ 80 w 166"/>
              <a:gd name="T25" fmla="*/ 135 h 155"/>
              <a:gd name="T26" fmla="*/ 13 w 166"/>
              <a:gd name="T27" fmla="*/ 118 h 155"/>
              <a:gd name="T28" fmla="*/ 36 w 166"/>
              <a:gd name="T29" fmla="*/ 79 h 155"/>
              <a:gd name="T30" fmla="*/ 42 w 166"/>
              <a:gd name="T31" fmla="*/ 97 h 155"/>
              <a:gd name="T32" fmla="*/ 44 w 166"/>
              <a:gd name="T33" fmla="*/ 101 h 155"/>
              <a:gd name="T34" fmla="*/ 61 w 166"/>
              <a:gd name="T35" fmla="*/ 135 h 155"/>
              <a:gd name="T36" fmla="*/ 77 w 166"/>
              <a:gd name="T37" fmla="*/ 120 h 155"/>
              <a:gd name="T38" fmla="*/ 82 w 166"/>
              <a:gd name="T39" fmla="*/ 120 h 155"/>
              <a:gd name="T40" fmla="*/ 91 w 166"/>
              <a:gd name="T41" fmla="*/ 119 h 155"/>
              <a:gd name="T42" fmla="*/ 107 w 166"/>
              <a:gd name="T43" fmla="*/ 133 h 155"/>
              <a:gd name="T44" fmla="*/ 122 w 166"/>
              <a:gd name="T45" fmla="*/ 97 h 155"/>
              <a:gd name="T46" fmla="*/ 127 w 166"/>
              <a:gd name="T47" fmla="*/ 82 h 155"/>
              <a:gd name="T48" fmla="*/ 128 w 166"/>
              <a:gd name="T49" fmla="*/ 77 h 155"/>
              <a:gd name="T50" fmla="*/ 137 w 166"/>
              <a:gd name="T51" fmla="*/ 39 h 155"/>
              <a:gd name="T52" fmla="*/ 113 w 166"/>
              <a:gd name="T53" fmla="*/ 43 h 155"/>
              <a:gd name="T54" fmla="*/ 103 w 166"/>
              <a:gd name="T55" fmla="*/ 37 h 155"/>
              <a:gd name="T56" fmla="*/ 99 w 166"/>
              <a:gd name="T57" fmla="*/ 14 h 155"/>
              <a:gd name="T58" fmla="*/ 65 w 166"/>
              <a:gd name="T59" fmla="*/ 34 h 155"/>
              <a:gd name="T60" fmla="*/ 50 w 166"/>
              <a:gd name="T61" fmla="*/ 44 h 155"/>
              <a:gd name="T62" fmla="*/ 47 w 166"/>
              <a:gd name="T63" fmla="*/ 47 h 155"/>
              <a:gd name="T64" fmla="*/ 19 w 166"/>
              <a:gd name="T65" fmla="*/ 73 h 155"/>
              <a:gd name="T66" fmla="*/ 83 w 166"/>
              <a:gd name="T67" fmla="*/ 50 h 155"/>
              <a:gd name="T68" fmla="*/ 110 w 166"/>
              <a:gd name="T69" fmla="*/ 75 h 155"/>
              <a:gd name="T70" fmla="*/ 83 w 166"/>
              <a:gd name="T71" fmla="*/ 101 h 155"/>
              <a:gd name="T72" fmla="*/ 83 w 166"/>
              <a:gd name="T73" fmla="*/ 94 h 155"/>
              <a:gd name="T74" fmla="*/ 95 w 166"/>
              <a:gd name="T75" fmla="*/ 75 h 155"/>
              <a:gd name="T76" fmla="*/ 83 w 166"/>
              <a:gd name="T77" fmla="*/ 64 h 155"/>
              <a:gd name="T78" fmla="*/ 72 w 166"/>
              <a:gd name="T79" fmla="*/ 75 h 155"/>
              <a:gd name="T80" fmla="*/ 83 w 166"/>
              <a:gd name="T81" fmla="*/ 87 h 155"/>
              <a:gd name="T82" fmla="*/ 83 w 166"/>
              <a:gd name="T83" fmla="*/ 94 h 155"/>
              <a:gd name="T84" fmla="*/ 57 w 166"/>
              <a:gd name="T85" fmla="*/ 7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55">
                <a:moveTo>
                  <a:pt x="13" y="118"/>
                </a:moveTo>
                <a:cubicBezTo>
                  <a:pt x="27" y="100"/>
                  <a:pt x="27" y="100"/>
                  <a:pt x="27" y="100"/>
                </a:cubicBezTo>
                <a:cubicBezTo>
                  <a:pt x="25" y="97"/>
                  <a:pt x="24" y="93"/>
                  <a:pt x="23" y="90"/>
                </a:cubicBezTo>
                <a:cubicBezTo>
                  <a:pt x="23" y="90"/>
                  <a:pt x="23" y="90"/>
                  <a:pt x="23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20" y="23"/>
                  <a:pt x="20" y="23"/>
                  <a:pt x="20" y="23"/>
                </a:cubicBezTo>
                <a:cubicBezTo>
                  <a:pt x="43" y="31"/>
                  <a:pt x="43" y="31"/>
                  <a:pt x="43" y="31"/>
                </a:cubicBezTo>
                <a:cubicBezTo>
                  <a:pt x="45" y="29"/>
                  <a:pt x="48" y="27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7"/>
                  <a:pt x="118" y="28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1"/>
                  <a:pt x="140" y="93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55" y="117"/>
                  <a:pt x="155" y="117"/>
                  <a:pt x="155" y="117"/>
                </a:cubicBezTo>
                <a:cubicBezTo>
                  <a:pt x="104" y="154"/>
                  <a:pt x="104" y="154"/>
                  <a:pt x="104" y="15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7" y="135"/>
                  <a:pt x="84" y="135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1" y="135"/>
                  <a:pt x="81" y="135"/>
                  <a:pt x="80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65" y="155"/>
                  <a:pt x="65" y="155"/>
                  <a:pt x="65" y="155"/>
                </a:cubicBezTo>
                <a:cubicBezTo>
                  <a:pt x="13" y="118"/>
                  <a:pt x="13" y="118"/>
                  <a:pt x="13" y="118"/>
                </a:cubicBezTo>
                <a:close/>
                <a:moveTo>
                  <a:pt x="19" y="73"/>
                </a:moveTo>
                <a:cubicBezTo>
                  <a:pt x="36" y="79"/>
                  <a:pt x="36" y="79"/>
                  <a:pt x="36" y="79"/>
                </a:cubicBezTo>
                <a:cubicBezTo>
                  <a:pt x="37" y="83"/>
                  <a:pt x="37" y="83"/>
                  <a:pt x="37" y="83"/>
                </a:cubicBezTo>
                <a:cubicBezTo>
                  <a:pt x="38" y="88"/>
                  <a:pt x="40" y="93"/>
                  <a:pt x="4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9" y="120"/>
                  <a:pt x="80" y="120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5" y="120"/>
                  <a:pt x="88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35" y="114"/>
                  <a:pt x="135" y="114"/>
                  <a:pt x="135" y="114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5" y="90"/>
                  <a:pt x="126" y="86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16" y="46"/>
                  <a:pt x="116" y="46"/>
                  <a:pt x="116" y="46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1"/>
                  <a:pt x="107" y="38"/>
                  <a:pt x="103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14"/>
                  <a:pt x="99" y="14"/>
                  <a:pt x="99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34"/>
                  <a:pt x="65" y="34"/>
                  <a:pt x="65" y="34"/>
                </a:cubicBezTo>
                <a:cubicBezTo>
                  <a:pt x="61" y="36"/>
                  <a:pt x="61" y="36"/>
                  <a:pt x="61" y="36"/>
                </a:cubicBezTo>
                <a:cubicBezTo>
                  <a:pt x="57" y="38"/>
                  <a:pt x="53" y="41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47"/>
                  <a:pt x="47" y="47"/>
                  <a:pt x="47" y="47"/>
                </a:cubicBezTo>
                <a:cubicBezTo>
                  <a:pt x="29" y="41"/>
                  <a:pt x="29" y="41"/>
                  <a:pt x="29" y="41"/>
                </a:cubicBezTo>
                <a:cubicBezTo>
                  <a:pt x="19" y="73"/>
                  <a:pt x="19" y="73"/>
                  <a:pt x="19" y="73"/>
                </a:cubicBezTo>
                <a:close/>
                <a:moveTo>
                  <a:pt x="57" y="75"/>
                </a:moveTo>
                <a:cubicBezTo>
                  <a:pt x="57" y="61"/>
                  <a:pt x="69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98" y="50"/>
                  <a:pt x="110" y="61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90"/>
                  <a:pt x="98" y="101"/>
                  <a:pt x="83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87"/>
                  <a:pt x="83" y="87"/>
                  <a:pt x="83" y="87"/>
                </a:cubicBezTo>
                <a:cubicBezTo>
                  <a:pt x="90" y="87"/>
                  <a:pt x="95" y="82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69"/>
                  <a:pt x="90" y="64"/>
                  <a:pt x="83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77" y="64"/>
                  <a:pt x="72" y="69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2"/>
                  <a:pt x="77" y="87"/>
                  <a:pt x="83" y="87"/>
                </a:cubicBezTo>
                <a:cubicBezTo>
                  <a:pt x="83" y="87"/>
                  <a:pt x="83" y="87"/>
                  <a:pt x="83" y="87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9" y="101"/>
                  <a:pt x="57" y="90"/>
                  <a:pt x="57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30">
            <a:extLst>
              <a:ext uri="{FF2B5EF4-FFF2-40B4-BE49-F238E27FC236}">
                <a16:creationId xmlns:a16="http://schemas.microsoft.com/office/drawing/2014/main" id="{A44707B7-A680-41EC-8439-B230FE29665C}"/>
              </a:ext>
            </a:extLst>
          </p:cNvPr>
          <p:cNvSpPr>
            <a:spLocks noEditPoints="1"/>
          </p:cNvSpPr>
          <p:nvPr/>
        </p:nvSpPr>
        <p:spPr bwMode="auto">
          <a:xfrm>
            <a:off x="5798195" y="4467682"/>
            <a:ext cx="371259" cy="346690"/>
          </a:xfrm>
          <a:custGeom>
            <a:avLst/>
            <a:gdLst>
              <a:gd name="T0" fmla="*/ 27 w 166"/>
              <a:gd name="T1" fmla="*/ 100 h 155"/>
              <a:gd name="T2" fmla="*/ 23 w 166"/>
              <a:gd name="T3" fmla="*/ 90 h 155"/>
              <a:gd name="T4" fmla="*/ 20 w 166"/>
              <a:gd name="T5" fmla="*/ 23 h 155"/>
              <a:gd name="T6" fmla="*/ 50 w 166"/>
              <a:gd name="T7" fmla="*/ 26 h 155"/>
              <a:gd name="T8" fmla="*/ 50 w 166"/>
              <a:gd name="T9" fmla="*/ 0 h 155"/>
              <a:gd name="T10" fmla="*/ 114 w 166"/>
              <a:gd name="T11" fmla="*/ 26 h 155"/>
              <a:gd name="T12" fmla="*/ 119 w 166"/>
              <a:gd name="T13" fmla="*/ 30 h 155"/>
              <a:gd name="T14" fmla="*/ 166 w 166"/>
              <a:gd name="T15" fmla="*/ 80 h 155"/>
              <a:gd name="T16" fmla="*/ 139 w 166"/>
              <a:gd name="T17" fmla="*/ 95 h 155"/>
              <a:gd name="T18" fmla="*/ 155 w 166"/>
              <a:gd name="T19" fmla="*/ 117 h 155"/>
              <a:gd name="T20" fmla="*/ 89 w 166"/>
              <a:gd name="T21" fmla="*/ 134 h 155"/>
              <a:gd name="T22" fmla="*/ 82 w 166"/>
              <a:gd name="T23" fmla="*/ 135 h 155"/>
              <a:gd name="T24" fmla="*/ 80 w 166"/>
              <a:gd name="T25" fmla="*/ 135 h 155"/>
              <a:gd name="T26" fmla="*/ 13 w 166"/>
              <a:gd name="T27" fmla="*/ 118 h 155"/>
              <a:gd name="T28" fmla="*/ 36 w 166"/>
              <a:gd name="T29" fmla="*/ 79 h 155"/>
              <a:gd name="T30" fmla="*/ 42 w 166"/>
              <a:gd name="T31" fmla="*/ 97 h 155"/>
              <a:gd name="T32" fmla="*/ 44 w 166"/>
              <a:gd name="T33" fmla="*/ 101 h 155"/>
              <a:gd name="T34" fmla="*/ 61 w 166"/>
              <a:gd name="T35" fmla="*/ 135 h 155"/>
              <a:gd name="T36" fmla="*/ 77 w 166"/>
              <a:gd name="T37" fmla="*/ 120 h 155"/>
              <a:gd name="T38" fmla="*/ 82 w 166"/>
              <a:gd name="T39" fmla="*/ 120 h 155"/>
              <a:gd name="T40" fmla="*/ 91 w 166"/>
              <a:gd name="T41" fmla="*/ 119 h 155"/>
              <a:gd name="T42" fmla="*/ 107 w 166"/>
              <a:gd name="T43" fmla="*/ 133 h 155"/>
              <a:gd name="T44" fmla="*/ 122 w 166"/>
              <a:gd name="T45" fmla="*/ 97 h 155"/>
              <a:gd name="T46" fmla="*/ 127 w 166"/>
              <a:gd name="T47" fmla="*/ 82 h 155"/>
              <a:gd name="T48" fmla="*/ 128 w 166"/>
              <a:gd name="T49" fmla="*/ 77 h 155"/>
              <a:gd name="T50" fmla="*/ 137 w 166"/>
              <a:gd name="T51" fmla="*/ 39 h 155"/>
              <a:gd name="T52" fmla="*/ 113 w 166"/>
              <a:gd name="T53" fmla="*/ 43 h 155"/>
              <a:gd name="T54" fmla="*/ 103 w 166"/>
              <a:gd name="T55" fmla="*/ 37 h 155"/>
              <a:gd name="T56" fmla="*/ 99 w 166"/>
              <a:gd name="T57" fmla="*/ 14 h 155"/>
              <a:gd name="T58" fmla="*/ 65 w 166"/>
              <a:gd name="T59" fmla="*/ 34 h 155"/>
              <a:gd name="T60" fmla="*/ 50 w 166"/>
              <a:gd name="T61" fmla="*/ 44 h 155"/>
              <a:gd name="T62" fmla="*/ 47 w 166"/>
              <a:gd name="T63" fmla="*/ 47 h 155"/>
              <a:gd name="T64" fmla="*/ 19 w 166"/>
              <a:gd name="T65" fmla="*/ 73 h 155"/>
              <a:gd name="T66" fmla="*/ 83 w 166"/>
              <a:gd name="T67" fmla="*/ 50 h 155"/>
              <a:gd name="T68" fmla="*/ 110 w 166"/>
              <a:gd name="T69" fmla="*/ 75 h 155"/>
              <a:gd name="T70" fmla="*/ 83 w 166"/>
              <a:gd name="T71" fmla="*/ 101 h 155"/>
              <a:gd name="T72" fmla="*/ 83 w 166"/>
              <a:gd name="T73" fmla="*/ 94 h 155"/>
              <a:gd name="T74" fmla="*/ 95 w 166"/>
              <a:gd name="T75" fmla="*/ 75 h 155"/>
              <a:gd name="T76" fmla="*/ 83 w 166"/>
              <a:gd name="T77" fmla="*/ 64 h 155"/>
              <a:gd name="T78" fmla="*/ 72 w 166"/>
              <a:gd name="T79" fmla="*/ 75 h 155"/>
              <a:gd name="T80" fmla="*/ 83 w 166"/>
              <a:gd name="T81" fmla="*/ 87 h 155"/>
              <a:gd name="T82" fmla="*/ 83 w 166"/>
              <a:gd name="T83" fmla="*/ 94 h 155"/>
              <a:gd name="T84" fmla="*/ 57 w 166"/>
              <a:gd name="T85" fmla="*/ 7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55">
                <a:moveTo>
                  <a:pt x="13" y="118"/>
                </a:moveTo>
                <a:cubicBezTo>
                  <a:pt x="27" y="100"/>
                  <a:pt x="27" y="100"/>
                  <a:pt x="27" y="100"/>
                </a:cubicBezTo>
                <a:cubicBezTo>
                  <a:pt x="25" y="97"/>
                  <a:pt x="24" y="93"/>
                  <a:pt x="23" y="90"/>
                </a:cubicBezTo>
                <a:cubicBezTo>
                  <a:pt x="23" y="90"/>
                  <a:pt x="23" y="90"/>
                  <a:pt x="23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20" y="23"/>
                  <a:pt x="20" y="23"/>
                  <a:pt x="20" y="23"/>
                </a:cubicBezTo>
                <a:cubicBezTo>
                  <a:pt x="43" y="31"/>
                  <a:pt x="43" y="31"/>
                  <a:pt x="43" y="31"/>
                </a:cubicBezTo>
                <a:cubicBezTo>
                  <a:pt x="45" y="29"/>
                  <a:pt x="48" y="27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7"/>
                  <a:pt x="118" y="28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1"/>
                  <a:pt x="140" y="93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55" y="117"/>
                  <a:pt x="155" y="117"/>
                  <a:pt x="155" y="117"/>
                </a:cubicBezTo>
                <a:cubicBezTo>
                  <a:pt x="104" y="154"/>
                  <a:pt x="104" y="154"/>
                  <a:pt x="104" y="15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7" y="135"/>
                  <a:pt x="84" y="135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1" y="135"/>
                  <a:pt x="81" y="135"/>
                  <a:pt x="80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65" y="155"/>
                  <a:pt x="65" y="155"/>
                  <a:pt x="65" y="155"/>
                </a:cubicBezTo>
                <a:cubicBezTo>
                  <a:pt x="13" y="118"/>
                  <a:pt x="13" y="118"/>
                  <a:pt x="13" y="118"/>
                </a:cubicBezTo>
                <a:close/>
                <a:moveTo>
                  <a:pt x="19" y="73"/>
                </a:moveTo>
                <a:cubicBezTo>
                  <a:pt x="36" y="79"/>
                  <a:pt x="36" y="79"/>
                  <a:pt x="36" y="79"/>
                </a:cubicBezTo>
                <a:cubicBezTo>
                  <a:pt x="37" y="83"/>
                  <a:pt x="37" y="83"/>
                  <a:pt x="37" y="83"/>
                </a:cubicBezTo>
                <a:cubicBezTo>
                  <a:pt x="38" y="88"/>
                  <a:pt x="40" y="93"/>
                  <a:pt x="4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9" y="120"/>
                  <a:pt x="80" y="120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5" y="120"/>
                  <a:pt x="88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35" y="114"/>
                  <a:pt x="135" y="114"/>
                  <a:pt x="135" y="114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5" y="90"/>
                  <a:pt x="126" y="86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16" y="46"/>
                  <a:pt x="116" y="46"/>
                  <a:pt x="116" y="46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1"/>
                  <a:pt x="107" y="38"/>
                  <a:pt x="103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14"/>
                  <a:pt x="99" y="14"/>
                  <a:pt x="99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34"/>
                  <a:pt x="65" y="34"/>
                  <a:pt x="65" y="34"/>
                </a:cubicBezTo>
                <a:cubicBezTo>
                  <a:pt x="61" y="36"/>
                  <a:pt x="61" y="36"/>
                  <a:pt x="61" y="36"/>
                </a:cubicBezTo>
                <a:cubicBezTo>
                  <a:pt x="57" y="38"/>
                  <a:pt x="53" y="41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47"/>
                  <a:pt x="47" y="47"/>
                  <a:pt x="47" y="47"/>
                </a:cubicBezTo>
                <a:cubicBezTo>
                  <a:pt x="29" y="41"/>
                  <a:pt x="29" y="41"/>
                  <a:pt x="29" y="41"/>
                </a:cubicBezTo>
                <a:cubicBezTo>
                  <a:pt x="19" y="73"/>
                  <a:pt x="19" y="73"/>
                  <a:pt x="19" y="73"/>
                </a:cubicBezTo>
                <a:close/>
                <a:moveTo>
                  <a:pt x="57" y="75"/>
                </a:moveTo>
                <a:cubicBezTo>
                  <a:pt x="57" y="61"/>
                  <a:pt x="69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98" y="50"/>
                  <a:pt x="110" y="61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90"/>
                  <a:pt x="98" y="101"/>
                  <a:pt x="83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87"/>
                  <a:pt x="83" y="87"/>
                  <a:pt x="83" y="87"/>
                </a:cubicBezTo>
                <a:cubicBezTo>
                  <a:pt x="90" y="87"/>
                  <a:pt x="95" y="82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69"/>
                  <a:pt x="90" y="64"/>
                  <a:pt x="83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77" y="64"/>
                  <a:pt x="72" y="69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2"/>
                  <a:pt x="77" y="87"/>
                  <a:pt x="83" y="87"/>
                </a:cubicBezTo>
                <a:cubicBezTo>
                  <a:pt x="83" y="87"/>
                  <a:pt x="83" y="87"/>
                  <a:pt x="83" y="87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9" y="101"/>
                  <a:pt x="57" y="90"/>
                  <a:pt x="57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42626C8-114D-4A84-90EF-918570A4117E}"/>
              </a:ext>
            </a:extLst>
          </p:cNvPr>
          <p:cNvGrpSpPr/>
          <p:nvPr/>
        </p:nvGrpSpPr>
        <p:grpSpPr>
          <a:xfrm>
            <a:off x="483328" y="1617520"/>
            <a:ext cx="3894466" cy="1066199"/>
            <a:chOff x="605248" y="2115360"/>
            <a:chExt cx="3894466" cy="1066199"/>
          </a:xfrm>
        </p:grpSpPr>
        <p:sp>
          <p:nvSpPr>
            <p:cNvPr id="47" name="TextBox 39">
              <a:extLst>
                <a:ext uri="{FF2B5EF4-FFF2-40B4-BE49-F238E27FC236}">
                  <a16:creationId xmlns:a16="http://schemas.microsoft.com/office/drawing/2014/main" id="{FF62C1A7-DD23-4C52-9E17-C7133ED8C164}"/>
                </a:ext>
              </a:extLst>
            </p:cNvPr>
            <p:cNvSpPr txBox="1"/>
            <p:nvPr/>
          </p:nvSpPr>
          <p:spPr>
            <a:xfrm>
              <a:off x="605248" y="2115360"/>
              <a:ext cx="3894466" cy="28545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62" tIns="0" rIns="288050" bIns="0" anchor="ctr" anchorCtr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56" name="矩形 9">
              <a:extLst>
                <a:ext uri="{FF2B5EF4-FFF2-40B4-BE49-F238E27FC236}">
                  <a16:creationId xmlns:a16="http://schemas.microsoft.com/office/drawing/2014/main" id="{446EA67A-DFC3-40B2-8856-0019B05A94AA}"/>
                </a:ext>
              </a:extLst>
            </p:cNvPr>
            <p:cNvSpPr/>
            <p:nvPr/>
          </p:nvSpPr>
          <p:spPr>
            <a:xfrm>
              <a:off x="1522278" y="2457706"/>
              <a:ext cx="2769689" cy="723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F8A4553-29C1-4780-9FC8-87FB346F12B6}"/>
              </a:ext>
            </a:extLst>
          </p:cNvPr>
          <p:cNvGrpSpPr/>
          <p:nvPr/>
        </p:nvGrpSpPr>
        <p:grpSpPr>
          <a:xfrm>
            <a:off x="462351" y="4250798"/>
            <a:ext cx="3894466" cy="1066199"/>
            <a:chOff x="605248" y="2115360"/>
            <a:chExt cx="3894466" cy="1066199"/>
          </a:xfrm>
        </p:grpSpPr>
        <p:sp>
          <p:nvSpPr>
            <p:cNvPr id="60" name="TextBox 39">
              <a:extLst>
                <a:ext uri="{FF2B5EF4-FFF2-40B4-BE49-F238E27FC236}">
                  <a16:creationId xmlns:a16="http://schemas.microsoft.com/office/drawing/2014/main" id="{47A5E6E9-1904-49B2-9303-50AEB80E39F1}"/>
                </a:ext>
              </a:extLst>
            </p:cNvPr>
            <p:cNvSpPr txBox="1"/>
            <p:nvPr/>
          </p:nvSpPr>
          <p:spPr>
            <a:xfrm>
              <a:off x="605248" y="2115360"/>
              <a:ext cx="3894466" cy="28545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62" tIns="0" rIns="288050" bIns="0" anchor="ctr" anchorCtr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62" name="矩形 9">
              <a:extLst>
                <a:ext uri="{FF2B5EF4-FFF2-40B4-BE49-F238E27FC236}">
                  <a16:creationId xmlns:a16="http://schemas.microsoft.com/office/drawing/2014/main" id="{4AACDC83-14DE-4A3D-81AC-0E8E2EB75BB5}"/>
                </a:ext>
              </a:extLst>
            </p:cNvPr>
            <p:cNvSpPr/>
            <p:nvPr/>
          </p:nvSpPr>
          <p:spPr>
            <a:xfrm>
              <a:off x="1522278" y="2457706"/>
              <a:ext cx="2769689" cy="723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63E2593-5F1D-4789-816C-953AA105FF30}"/>
              </a:ext>
            </a:extLst>
          </p:cNvPr>
          <p:cNvGrpSpPr/>
          <p:nvPr/>
        </p:nvGrpSpPr>
        <p:grpSpPr>
          <a:xfrm>
            <a:off x="5662930" y="1519249"/>
            <a:ext cx="5165321" cy="1066201"/>
            <a:chOff x="-873354" y="2115358"/>
            <a:chExt cx="5165321" cy="1066201"/>
          </a:xfrm>
        </p:grpSpPr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9B8ED9A3-3432-49D0-8CE4-608811A77A66}"/>
                </a:ext>
              </a:extLst>
            </p:cNvPr>
            <p:cNvSpPr txBox="1"/>
            <p:nvPr/>
          </p:nvSpPr>
          <p:spPr>
            <a:xfrm>
              <a:off x="-873354" y="2115358"/>
              <a:ext cx="3894466" cy="28545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62" tIns="0" rIns="288050" bIns="0" anchor="ctr" anchorCtr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67" name="矩形 9">
              <a:extLst>
                <a:ext uri="{FF2B5EF4-FFF2-40B4-BE49-F238E27FC236}">
                  <a16:creationId xmlns:a16="http://schemas.microsoft.com/office/drawing/2014/main" id="{9D5CB8BA-2C79-4C41-8A59-69FFE09085DA}"/>
                </a:ext>
              </a:extLst>
            </p:cNvPr>
            <p:cNvSpPr/>
            <p:nvPr/>
          </p:nvSpPr>
          <p:spPr>
            <a:xfrm>
              <a:off x="1522278" y="2457706"/>
              <a:ext cx="2769689" cy="723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4C3DD24-5DFA-486D-80AE-3E024FCAC137}"/>
              </a:ext>
            </a:extLst>
          </p:cNvPr>
          <p:cNvGrpSpPr/>
          <p:nvPr/>
        </p:nvGrpSpPr>
        <p:grpSpPr>
          <a:xfrm>
            <a:off x="5638131" y="4250796"/>
            <a:ext cx="5165321" cy="1066201"/>
            <a:chOff x="-873354" y="2115358"/>
            <a:chExt cx="5165321" cy="1066201"/>
          </a:xfrm>
        </p:grpSpPr>
        <p:sp>
          <p:nvSpPr>
            <p:cNvPr id="72" name="TextBox 39">
              <a:extLst>
                <a:ext uri="{FF2B5EF4-FFF2-40B4-BE49-F238E27FC236}">
                  <a16:creationId xmlns:a16="http://schemas.microsoft.com/office/drawing/2014/main" id="{8C8E38F1-42FD-456A-85E1-5E8296716914}"/>
                </a:ext>
              </a:extLst>
            </p:cNvPr>
            <p:cNvSpPr txBox="1"/>
            <p:nvPr/>
          </p:nvSpPr>
          <p:spPr>
            <a:xfrm>
              <a:off x="-873354" y="2115358"/>
              <a:ext cx="3894466" cy="28545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62" tIns="0" rIns="288050" bIns="0" anchor="ctr" anchorCtr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3" name="矩形 9">
              <a:extLst>
                <a:ext uri="{FF2B5EF4-FFF2-40B4-BE49-F238E27FC236}">
                  <a16:creationId xmlns:a16="http://schemas.microsoft.com/office/drawing/2014/main" id="{1956558F-8027-45BF-96AD-CAA4D212BF6A}"/>
                </a:ext>
              </a:extLst>
            </p:cNvPr>
            <p:cNvSpPr/>
            <p:nvPr/>
          </p:nvSpPr>
          <p:spPr>
            <a:xfrm>
              <a:off x="1522278" y="2457706"/>
              <a:ext cx="2769689" cy="723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557954" y="177609"/>
            <a:ext cx="3064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74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C60CEA38-4759-49BF-BC9B-86649F8C64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9763917"/>
              </p:ext>
            </p:extLst>
          </p:nvPr>
        </p:nvGraphicFramePr>
        <p:xfrm>
          <a:off x="3831591" y="1784653"/>
          <a:ext cx="4508498" cy="3005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椭圆 20">
            <a:extLst>
              <a:ext uri="{FF2B5EF4-FFF2-40B4-BE49-F238E27FC236}">
                <a16:creationId xmlns:a16="http://schemas.microsoft.com/office/drawing/2014/main" id="{9D18A6B5-CA97-4591-AFCA-89018995A85C}"/>
              </a:ext>
            </a:extLst>
          </p:cNvPr>
          <p:cNvSpPr/>
          <p:nvPr/>
        </p:nvSpPr>
        <p:spPr>
          <a:xfrm>
            <a:off x="3960229" y="2120745"/>
            <a:ext cx="648462" cy="596706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椭圆 20">
            <a:extLst>
              <a:ext uri="{FF2B5EF4-FFF2-40B4-BE49-F238E27FC236}">
                <a16:creationId xmlns:a16="http://schemas.microsoft.com/office/drawing/2014/main" id="{754F6247-ACEE-45E7-B98E-E18E1A3E3C80}"/>
              </a:ext>
            </a:extLst>
          </p:cNvPr>
          <p:cNvSpPr/>
          <p:nvPr/>
        </p:nvSpPr>
        <p:spPr>
          <a:xfrm>
            <a:off x="7519796" y="2103272"/>
            <a:ext cx="648462" cy="596706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椭圆 20">
            <a:extLst>
              <a:ext uri="{FF2B5EF4-FFF2-40B4-BE49-F238E27FC236}">
                <a16:creationId xmlns:a16="http://schemas.microsoft.com/office/drawing/2014/main" id="{0059F01D-68F0-4356-BC06-5AEA03B0A474}"/>
              </a:ext>
            </a:extLst>
          </p:cNvPr>
          <p:cNvSpPr/>
          <p:nvPr/>
        </p:nvSpPr>
        <p:spPr>
          <a:xfrm>
            <a:off x="6423056" y="4727371"/>
            <a:ext cx="648462" cy="596706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椭圆 20">
            <a:extLst>
              <a:ext uri="{FF2B5EF4-FFF2-40B4-BE49-F238E27FC236}">
                <a16:creationId xmlns:a16="http://schemas.microsoft.com/office/drawing/2014/main" id="{8A9C8134-E75B-46F9-9A40-6903D0471217}"/>
              </a:ext>
            </a:extLst>
          </p:cNvPr>
          <p:cNvSpPr/>
          <p:nvPr/>
        </p:nvSpPr>
        <p:spPr>
          <a:xfrm>
            <a:off x="5108751" y="4727371"/>
            <a:ext cx="648462" cy="596706"/>
          </a:xfrm>
          <a:custGeom>
            <a:avLst/>
            <a:gdLst>
              <a:gd name="connsiteX0" fmla="*/ 142875 w 338138"/>
              <a:gd name="connsiteY0" fmla="*/ 263525 h 311150"/>
              <a:gd name="connsiteX1" fmla="*/ 142875 w 338138"/>
              <a:gd name="connsiteY1" fmla="*/ 288925 h 311150"/>
              <a:gd name="connsiteX2" fmla="*/ 195263 w 338138"/>
              <a:gd name="connsiteY2" fmla="*/ 288925 h 311150"/>
              <a:gd name="connsiteX3" fmla="*/ 195263 w 338138"/>
              <a:gd name="connsiteY3" fmla="*/ 263525 h 311150"/>
              <a:gd name="connsiteX4" fmla="*/ 26180 w 338138"/>
              <a:gd name="connsiteY4" fmla="*/ 20637 h 311150"/>
              <a:gd name="connsiteX5" fmla="*/ 22225 w 338138"/>
              <a:gd name="connsiteY5" fmla="*/ 24578 h 311150"/>
              <a:gd name="connsiteX6" fmla="*/ 22225 w 338138"/>
              <a:gd name="connsiteY6" fmla="*/ 236046 h 311150"/>
              <a:gd name="connsiteX7" fmla="*/ 26180 w 338138"/>
              <a:gd name="connsiteY7" fmla="*/ 241300 h 311150"/>
              <a:gd name="connsiteX8" fmla="*/ 313546 w 338138"/>
              <a:gd name="connsiteY8" fmla="*/ 241300 h 311150"/>
              <a:gd name="connsiteX9" fmla="*/ 317500 w 338138"/>
              <a:gd name="connsiteY9" fmla="*/ 236046 h 311150"/>
              <a:gd name="connsiteX10" fmla="*/ 317500 w 338138"/>
              <a:gd name="connsiteY10" fmla="*/ 24578 h 311150"/>
              <a:gd name="connsiteX11" fmla="*/ 313546 w 338138"/>
              <a:gd name="connsiteY11" fmla="*/ 20637 h 311150"/>
              <a:gd name="connsiteX12" fmla="*/ 26180 w 338138"/>
              <a:gd name="connsiteY12" fmla="*/ 20637 h 311150"/>
              <a:gd name="connsiteX13" fmla="*/ 25096 w 338138"/>
              <a:gd name="connsiteY13" fmla="*/ 0 h 311150"/>
              <a:gd name="connsiteX14" fmla="*/ 313042 w 338138"/>
              <a:gd name="connsiteY14" fmla="*/ 0 h 311150"/>
              <a:gd name="connsiteX15" fmla="*/ 338138 w 338138"/>
              <a:gd name="connsiteY15" fmla="*/ 25050 h 311150"/>
              <a:gd name="connsiteX16" fmla="*/ 338138 w 338138"/>
              <a:gd name="connsiteY16" fmla="*/ 237318 h 311150"/>
              <a:gd name="connsiteX17" fmla="*/ 313042 w 338138"/>
              <a:gd name="connsiteY17" fmla="*/ 263687 h 311150"/>
              <a:gd name="connsiteX18" fmla="*/ 216620 w 338138"/>
              <a:gd name="connsiteY18" fmla="*/ 263687 h 311150"/>
              <a:gd name="connsiteX19" fmla="*/ 216620 w 338138"/>
              <a:gd name="connsiteY19" fmla="*/ 290055 h 311150"/>
              <a:gd name="connsiteX20" fmla="*/ 235112 w 338138"/>
              <a:gd name="connsiteY20" fmla="*/ 290055 h 311150"/>
              <a:gd name="connsiteX21" fmla="*/ 245679 w 338138"/>
              <a:gd name="connsiteY21" fmla="*/ 300603 h 311150"/>
              <a:gd name="connsiteX22" fmla="*/ 235112 w 338138"/>
              <a:gd name="connsiteY22" fmla="*/ 311150 h 311150"/>
              <a:gd name="connsiteX23" fmla="*/ 103027 w 338138"/>
              <a:gd name="connsiteY23" fmla="*/ 311150 h 311150"/>
              <a:gd name="connsiteX24" fmla="*/ 92460 w 338138"/>
              <a:gd name="connsiteY24" fmla="*/ 300603 h 311150"/>
              <a:gd name="connsiteX25" fmla="*/ 103027 w 338138"/>
              <a:gd name="connsiteY25" fmla="*/ 290055 h 311150"/>
              <a:gd name="connsiteX26" fmla="*/ 121519 w 338138"/>
              <a:gd name="connsiteY26" fmla="*/ 290055 h 311150"/>
              <a:gd name="connsiteX27" fmla="*/ 121519 w 338138"/>
              <a:gd name="connsiteY27" fmla="*/ 263687 h 311150"/>
              <a:gd name="connsiteX28" fmla="*/ 25096 w 338138"/>
              <a:gd name="connsiteY28" fmla="*/ 263687 h 311150"/>
              <a:gd name="connsiteX29" fmla="*/ 0 w 338138"/>
              <a:gd name="connsiteY29" fmla="*/ 237318 h 311150"/>
              <a:gd name="connsiteX30" fmla="*/ 0 w 338138"/>
              <a:gd name="connsiteY30" fmla="*/ 25050 h 311150"/>
              <a:gd name="connsiteX31" fmla="*/ 25096 w 338138"/>
              <a:gd name="connsiteY31" fmla="*/ 0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8138" h="311150">
                <a:moveTo>
                  <a:pt x="142875" y="263525"/>
                </a:moveTo>
                <a:lnTo>
                  <a:pt x="142875" y="288925"/>
                </a:lnTo>
                <a:lnTo>
                  <a:pt x="195263" y="288925"/>
                </a:lnTo>
                <a:lnTo>
                  <a:pt x="195263" y="263525"/>
                </a:lnTo>
                <a:close/>
                <a:moveTo>
                  <a:pt x="26180" y="20637"/>
                </a:moveTo>
                <a:cubicBezTo>
                  <a:pt x="24862" y="20637"/>
                  <a:pt x="22225" y="23264"/>
                  <a:pt x="22225" y="24578"/>
                </a:cubicBezTo>
                <a:cubicBezTo>
                  <a:pt x="22225" y="24578"/>
                  <a:pt x="22225" y="24578"/>
                  <a:pt x="22225" y="236046"/>
                </a:cubicBezTo>
                <a:cubicBezTo>
                  <a:pt x="22225" y="238673"/>
                  <a:pt x="24862" y="241300"/>
                  <a:pt x="26180" y="241300"/>
                </a:cubicBezTo>
                <a:cubicBezTo>
                  <a:pt x="26180" y="241300"/>
                  <a:pt x="26180" y="241300"/>
                  <a:pt x="313546" y="241300"/>
                </a:cubicBezTo>
                <a:cubicBezTo>
                  <a:pt x="314864" y="241300"/>
                  <a:pt x="317500" y="238673"/>
                  <a:pt x="317500" y="236046"/>
                </a:cubicBezTo>
                <a:lnTo>
                  <a:pt x="317500" y="24578"/>
                </a:lnTo>
                <a:cubicBezTo>
                  <a:pt x="317500" y="23264"/>
                  <a:pt x="314864" y="20637"/>
                  <a:pt x="313546" y="20637"/>
                </a:cubicBezTo>
                <a:cubicBezTo>
                  <a:pt x="313546" y="20637"/>
                  <a:pt x="313546" y="20637"/>
                  <a:pt x="26180" y="20637"/>
                </a:cubicBezTo>
                <a:close/>
                <a:moveTo>
                  <a:pt x="25096" y="0"/>
                </a:moveTo>
                <a:cubicBezTo>
                  <a:pt x="25096" y="0"/>
                  <a:pt x="25096" y="0"/>
                  <a:pt x="313042" y="0"/>
                </a:cubicBezTo>
                <a:cubicBezTo>
                  <a:pt x="326251" y="0"/>
                  <a:pt x="338138" y="11866"/>
                  <a:pt x="338138" y="25050"/>
                </a:cubicBezTo>
                <a:cubicBezTo>
                  <a:pt x="338138" y="25050"/>
                  <a:pt x="338138" y="25050"/>
                  <a:pt x="338138" y="237318"/>
                </a:cubicBezTo>
                <a:cubicBezTo>
                  <a:pt x="338138" y="251821"/>
                  <a:pt x="326251" y="263687"/>
                  <a:pt x="313042" y="263687"/>
                </a:cubicBezTo>
                <a:cubicBezTo>
                  <a:pt x="313042" y="263687"/>
                  <a:pt x="313042" y="263687"/>
                  <a:pt x="216620" y="263687"/>
                </a:cubicBezTo>
                <a:cubicBezTo>
                  <a:pt x="216620" y="263687"/>
                  <a:pt x="216620" y="263687"/>
                  <a:pt x="216620" y="290055"/>
                </a:cubicBezTo>
                <a:cubicBezTo>
                  <a:pt x="216620" y="290055"/>
                  <a:pt x="216620" y="290055"/>
                  <a:pt x="235112" y="290055"/>
                </a:cubicBezTo>
                <a:cubicBezTo>
                  <a:pt x="240395" y="290055"/>
                  <a:pt x="245679" y="294011"/>
                  <a:pt x="245679" y="300603"/>
                </a:cubicBezTo>
                <a:cubicBezTo>
                  <a:pt x="245679" y="305877"/>
                  <a:pt x="240395" y="311150"/>
                  <a:pt x="235112" y="311150"/>
                </a:cubicBezTo>
                <a:cubicBezTo>
                  <a:pt x="235112" y="311150"/>
                  <a:pt x="235112" y="311150"/>
                  <a:pt x="103027" y="311150"/>
                </a:cubicBezTo>
                <a:cubicBezTo>
                  <a:pt x="97743" y="311150"/>
                  <a:pt x="92460" y="305877"/>
                  <a:pt x="92460" y="300603"/>
                </a:cubicBezTo>
                <a:cubicBezTo>
                  <a:pt x="92460" y="294011"/>
                  <a:pt x="97743" y="290055"/>
                  <a:pt x="103027" y="290055"/>
                </a:cubicBezTo>
                <a:cubicBezTo>
                  <a:pt x="103027" y="290055"/>
                  <a:pt x="103027" y="290055"/>
                  <a:pt x="121519" y="290055"/>
                </a:cubicBezTo>
                <a:cubicBezTo>
                  <a:pt x="121519" y="290055"/>
                  <a:pt x="121519" y="290055"/>
                  <a:pt x="121519" y="263687"/>
                </a:cubicBezTo>
                <a:cubicBezTo>
                  <a:pt x="121519" y="263687"/>
                  <a:pt x="121519" y="263687"/>
                  <a:pt x="25096" y="263687"/>
                </a:cubicBezTo>
                <a:cubicBezTo>
                  <a:pt x="11887" y="263687"/>
                  <a:pt x="0" y="251821"/>
                  <a:pt x="0" y="237318"/>
                </a:cubicBezTo>
                <a:cubicBezTo>
                  <a:pt x="0" y="237318"/>
                  <a:pt x="0" y="237318"/>
                  <a:pt x="0" y="25050"/>
                </a:cubicBezTo>
                <a:cubicBezTo>
                  <a:pt x="0" y="11866"/>
                  <a:pt x="11887" y="0"/>
                  <a:pt x="25096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D0A0940-1DF7-445B-8A32-7152A3FB76C3}"/>
              </a:ext>
            </a:extLst>
          </p:cNvPr>
          <p:cNvSpPr txBox="1"/>
          <p:nvPr/>
        </p:nvSpPr>
        <p:spPr>
          <a:xfrm>
            <a:off x="4128755" y="2125506"/>
            <a:ext cx="508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C58AB0F-BB49-45AC-BF33-C32DD7B8D4A3}"/>
              </a:ext>
            </a:extLst>
          </p:cNvPr>
          <p:cNvSpPr txBox="1"/>
          <p:nvPr/>
        </p:nvSpPr>
        <p:spPr>
          <a:xfrm>
            <a:off x="7688322" y="2105239"/>
            <a:ext cx="508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72A8A73-360E-4C2F-9BD2-E3BCF6E8F409}"/>
              </a:ext>
            </a:extLst>
          </p:cNvPr>
          <p:cNvSpPr txBox="1"/>
          <p:nvPr/>
        </p:nvSpPr>
        <p:spPr>
          <a:xfrm>
            <a:off x="5286037" y="4770051"/>
            <a:ext cx="508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4CFBD57-8784-4230-ACCB-2D20540AE813}"/>
              </a:ext>
            </a:extLst>
          </p:cNvPr>
          <p:cNvSpPr txBox="1"/>
          <p:nvPr/>
        </p:nvSpPr>
        <p:spPr>
          <a:xfrm>
            <a:off x="6591582" y="4758626"/>
            <a:ext cx="508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9">
            <a:extLst>
              <a:ext uri="{FF2B5EF4-FFF2-40B4-BE49-F238E27FC236}">
                <a16:creationId xmlns:a16="http://schemas.microsoft.com/office/drawing/2014/main" id="{0AD81FE2-4E8A-4C69-A2B0-79FB233CE405}"/>
              </a:ext>
            </a:extLst>
          </p:cNvPr>
          <p:cNvSpPr/>
          <p:nvPr/>
        </p:nvSpPr>
        <p:spPr>
          <a:xfrm>
            <a:off x="1246446" y="2103272"/>
            <a:ext cx="2520826" cy="723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9">
            <a:extLst>
              <a:ext uri="{FF2B5EF4-FFF2-40B4-BE49-F238E27FC236}">
                <a16:creationId xmlns:a16="http://schemas.microsoft.com/office/drawing/2014/main" id="{058540F6-B7E0-4620-BDF0-99BAEA767F1D}"/>
              </a:ext>
            </a:extLst>
          </p:cNvPr>
          <p:cNvSpPr/>
          <p:nvPr/>
        </p:nvSpPr>
        <p:spPr>
          <a:xfrm>
            <a:off x="2273782" y="4698202"/>
            <a:ext cx="2520826" cy="723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9">
            <a:extLst>
              <a:ext uri="{FF2B5EF4-FFF2-40B4-BE49-F238E27FC236}">
                <a16:creationId xmlns:a16="http://schemas.microsoft.com/office/drawing/2014/main" id="{5A6C521D-5A08-4C26-A9C2-1573706639C8}"/>
              </a:ext>
            </a:extLst>
          </p:cNvPr>
          <p:cNvSpPr/>
          <p:nvPr/>
        </p:nvSpPr>
        <p:spPr>
          <a:xfrm>
            <a:off x="7412598" y="4727371"/>
            <a:ext cx="2520826" cy="723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9">
            <a:extLst>
              <a:ext uri="{FF2B5EF4-FFF2-40B4-BE49-F238E27FC236}">
                <a16:creationId xmlns:a16="http://schemas.microsoft.com/office/drawing/2014/main" id="{2C5F7184-44E7-4A97-9CF4-E6191C0DD465}"/>
              </a:ext>
            </a:extLst>
          </p:cNvPr>
          <p:cNvSpPr/>
          <p:nvPr/>
        </p:nvSpPr>
        <p:spPr>
          <a:xfrm>
            <a:off x="8335088" y="2119992"/>
            <a:ext cx="2520826" cy="723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557954" y="177609"/>
            <a:ext cx="3064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82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">
            <a:extLst>
              <a:ext uri="{FF2B5EF4-FFF2-40B4-BE49-F238E27FC236}">
                <a16:creationId xmlns:a16="http://schemas.microsoft.com/office/drawing/2014/main" id="{BEEE06CB-FD01-4279-8EA3-033EAA00A0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6392" y="1828820"/>
            <a:ext cx="5074123" cy="294677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81643" tIns="40822" rIns="81643" bIns="40822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/>
            <a:endParaRPr lang="zh-CN" altLang="en-US" sz="9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3">
            <a:extLst>
              <a:ext uri="{FF2B5EF4-FFF2-40B4-BE49-F238E27FC236}">
                <a16:creationId xmlns:a16="http://schemas.microsoft.com/office/drawing/2014/main" id="{065C6BE2-FDEC-4298-85BE-82B2730C2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7427" y="1887059"/>
            <a:ext cx="1302985" cy="377030"/>
          </a:xfrm>
          <a:prstGeom prst="rect">
            <a:avLst/>
          </a:prstGeom>
          <a:solidFill>
            <a:srgbClr val="022C91"/>
          </a:solidFill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标题一</a:t>
            </a:r>
          </a:p>
        </p:txBody>
      </p:sp>
      <p:sp>
        <p:nvSpPr>
          <p:cNvPr id="14" name="矩形 3">
            <a:extLst>
              <a:ext uri="{FF2B5EF4-FFF2-40B4-BE49-F238E27FC236}">
                <a16:creationId xmlns:a16="http://schemas.microsoft.com/office/drawing/2014/main" id="{D927469D-8F34-46C1-B524-EBCD5FAF4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7427" y="3526168"/>
            <a:ext cx="1302985" cy="377030"/>
          </a:xfrm>
          <a:prstGeom prst="rect">
            <a:avLst/>
          </a:prstGeom>
          <a:solidFill>
            <a:srgbClr val="021385"/>
          </a:solidFill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标题二</a:t>
            </a:r>
          </a:p>
        </p:txBody>
      </p:sp>
      <p:sp>
        <p:nvSpPr>
          <p:cNvPr id="16" name="矩形 9">
            <a:extLst>
              <a:ext uri="{FF2B5EF4-FFF2-40B4-BE49-F238E27FC236}">
                <a16:creationId xmlns:a16="http://schemas.microsoft.com/office/drawing/2014/main" id="{2B568885-A861-423F-B526-23D945A7E44B}"/>
              </a:ext>
            </a:extLst>
          </p:cNvPr>
          <p:cNvSpPr/>
          <p:nvPr/>
        </p:nvSpPr>
        <p:spPr>
          <a:xfrm>
            <a:off x="6268919" y="2367850"/>
            <a:ext cx="4671268" cy="934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14000"/>
              </a:lnSpc>
            </a:pP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9">
            <a:extLst>
              <a:ext uri="{FF2B5EF4-FFF2-40B4-BE49-F238E27FC236}">
                <a16:creationId xmlns:a16="http://schemas.microsoft.com/office/drawing/2014/main" id="{D782F951-9B96-40BC-9176-4864DB95D394}"/>
              </a:ext>
            </a:extLst>
          </p:cNvPr>
          <p:cNvSpPr/>
          <p:nvPr/>
        </p:nvSpPr>
        <p:spPr>
          <a:xfrm>
            <a:off x="6268919" y="4032895"/>
            <a:ext cx="4671268" cy="934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14000"/>
              </a:lnSpc>
            </a:pP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557954" y="177609"/>
            <a:ext cx="3064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094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460543"/>
            <a:ext cx="12191998" cy="23974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" y="-22071"/>
            <a:ext cx="12191999" cy="217393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901535" y="3039679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ln w="6350">
                  <a:gradFill>
                    <a:gsLst>
                      <a:gs pos="0">
                        <a:srgbClr val="02E6F2"/>
                      </a:gs>
                      <a:gs pos="100000">
                        <a:srgbClr val="022C91"/>
                      </a:gs>
                    </a:gsLst>
                    <a:lin ang="5400000" scaled="1"/>
                  </a:gradFill>
                </a:ln>
                <a:noFill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2876516" y="3013604"/>
            <a:ext cx="60439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3338325" y="3890570"/>
            <a:ext cx="5120345" cy="71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... ...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05653" y="1193609"/>
            <a:ext cx="1881829" cy="1481280"/>
            <a:chOff x="3349573" y="746569"/>
            <a:chExt cx="1881829" cy="1481280"/>
          </a:xfrm>
        </p:grpSpPr>
        <p:sp>
          <p:nvSpPr>
            <p:cNvPr id="30" name="梯形 29"/>
            <p:cNvSpPr/>
            <p:nvPr/>
          </p:nvSpPr>
          <p:spPr>
            <a:xfrm>
              <a:off x="3349573" y="901602"/>
              <a:ext cx="1785690" cy="1326247"/>
            </a:xfrm>
            <a:prstGeom prst="trapezoid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lin ang="54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9600" dirty="0">
                  <a:gradFill>
                    <a:gsLst>
                      <a:gs pos="0">
                        <a:srgbClr val="02E6F2"/>
                      </a:gs>
                      <a:gs pos="100000">
                        <a:srgbClr val="0070C0">
                          <a:alpha val="0"/>
                        </a:srgbClr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</a:t>
              </a:r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5" name="梯形 54"/>
            <p:cNvSpPr/>
            <p:nvPr/>
          </p:nvSpPr>
          <p:spPr>
            <a:xfrm>
              <a:off x="3445712" y="746569"/>
              <a:ext cx="1785690" cy="1326247"/>
            </a:xfrm>
            <a:prstGeom prst="trapezoid">
              <a:avLst/>
            </a:prstGeom>
            <a:noFill/>
            <a:ln w="12700">
              <a:gradFill flip="none" rotWithShape="1">
                <a:gsLst>
                  <a:gs pos="0">
                    <a:srgbClr val="02E6F2">
                      <a:alpha val="0"/>
                    </a:srgbClr>
                  </a:gs>
                  <a:gs pos="100000">
                    <a:srgbClr val="022C91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896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2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07885"/>
            <a:ext cx="5689600" cy="4393329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:a16="http://schemas.microsoft.com/office/drawing/2014/main" id="{D7F4C48C-91F4-49B9-8C49-D73E11146806}"/>
              </a:ext>
            </a:extLst>
          </p:cNvPr>
          <p:cNvSpPr/>
          <p:nvPr/>
        </p:nvSpPr>
        <p:spPr>
          <a:xfrm>
            <a:off x="4697788" y="1783503"/>
            <a:ext cx="664738" cy="664738"/>
          </a:xfrm>
          <a:prstGeom prst="ellipse">
            <a:avLst/>
          </a:prstGeom>
          <a:solidFill>
            <a:srgbClr val="022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CE49FEDA-7D23-4BA5-B75F-5CDCD1726ACA}"/>
              </a:ext>
            </a:extLst>
          </p:cNvPr>
          <p:cNvSpPr/>
          <p:nvPr/>
        </p:nvSpPr>
        <p:spPr>
          <a:xfrm>
            <a:off x="5913993" y="2962813"/>
            <a:ext cx="664738" cy="664738"/>
          </a:xfrm>
          <a:prstGeom prst="ellipse">
            <a:avLst/>
          </a:prstGeom>
          <a:solidFill>
            <a:srgbClr val="022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E25FAC7-7FB0-4571-9F26-479228884A64}"/>
              </a:ext>
            </a:extLst>
          </p:cNvPr>
          <p:cNvSpPr/>
          <p:nvPr/>
        </p:nvSpPr>
        <p:spPr>
          <a:xfrm>
            <a:off x="7144666" y="4419210"/>
            <a:ext cx="664738" cy="664738"/>
          </a:xfrm>
          <a:prstGeom prst="ellipse">
            <a:avLst/>
          </a:prstGeom>
          <a:solidFill>
            <a:srgbClr val="022C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9">
            <a:extLst>
              <a:ext uri="{FF2B5EF4-FFF2-40B4-BE49-F238E27FC236}">
                <a16:creationId xmlns:a16="http://schemas.microsoft.com/office/drawing/2014/main" id="{588A1DD0-8F3A-459F-B95C-D90D6170830B}"/>
              </a:ext>
            </a:extLst>
          </p:cNvPr>
          <p:cNvSpPr/>
          <p:nvPr/>
        </p:nvSpPr>
        <p:spPr>
          <a:xfrm>
            <a:off x="5607492" y="1745906"/>
            <a:ext cx="4671268" cy="716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0" name="矩形 9">
            <a:extLst>
              <a:ext uri="{FF2B5EF4-FFF2-40B4-BE49-F238E27FC236}">
                <a16:creationId xmlns:a16="http://schemas.microsoft.com/office/drawing/2014/main" id="{164E4BB6-8CA7-409C-B782-E43284361133}"/>
              </a:ext>
            </a:extLst>
          </p:cNvPr>
          <p:cNvSpPr/>
          <p:nvPr/>
        </p:nvSpPr>
        <p:spPr>
          <a:xfrm>
            <a:off x="8120484" y="4508727"/>
            <a:ext cx="2335634" cy="716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9">
            <a:extLst>
              <a:ext uri="{FF2B5EF4-FFF2-40B4-BE49-F238E27FC236}">
                <a16:creationId xmlns:a16="http://schemas.microsoft.com/office/drawing/2014/main" id="{7F054394-87C9-4396-A4F9-005E61203B8D}"/>
              </a:ext>
            </a:extLst>
          </p:cNvPr>
          <p:cNvSpPr/>
          <p:nvPr/>
        </p:nvSpPr>
        <p:spPr>
          <a:xfrm>
            <a:off x="6803124" y="2991796"/>
            <a:ext cx="3437826" cy="926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9356C5A-D36A-4A0B-969C-360417CD58A8}"/>
              </a:ext>
            </a:extLst>
          </p:cNvPr>
          <p:cNvSpPr/>
          <p:nvPr/>
        </p:nvSpPr>
        <p:spPr>
          <a:xfrm>
            <a:off x="1310060" y="177609"/>
            <a:ext cx="604396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100000">
                      <a:srgbClr val="021385"/>
                    </a:gs>
                    <a:gs pos="1000">
                      <a:srgbClr val="02E6F2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49751" y="177609"/>
            <a:ext cx="5229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02E6F2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</a:t>
            </a:r>
            <a:endParaRPr lang="zh-CN" altLang="en-US" sz="4000" dirty="0">
              <a:gradFill>
                <a:gsLst>
                  <a:gs pos="0">
                    <a:srgbClr val="02E6F2"/>
                  </a:gs>
                  <a:gs pos="100000">
                    <a:srgbClr val="0070C0">
                      <a:alpha val="0"/>
                    </a:srgb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7" name="iconfont-1191-801512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888513" y="1969720"/>
            <a:ext cx="283288" cy="292304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rgbClr val="AAB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confont-1187-86811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047619" y="3119116"/>
            <a:ext cx="397486" cy="383322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rgbClr val="AAB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confont-1187-868583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311395" y="4572001"/>
            <a:ext cx="374820" cy="319322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solidFill>
            <a:srgbClr val="AAB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39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1E65581B-B6D7-4AF4-8889-F43C363B906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12批\685050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5331;#40535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1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84;#4071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38;#407147;"/>
</p:tagLst>
</file>

<file path=ppt/theme/theme1.xml><?xml version="1.0" encoding="utf-8"?>
<a:theme xmlns:a="http://schemas.openxmlformats.org/drawingml/2006/main" name="51PPT模板网   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z4esjeyi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4esjeyi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729</TotalTime>
  <Words>1806</Words>
  <Application>Microsoft Office PowerPoint</Application>
  <PresentationFormat>宽屏</PresentationFormat>
  <Paragraphs>185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阿里巴巴普惠体 2.0 55 Regular</vt:lpstr>
      <vt:lpstr>庞门正道标题体</vt:lpstr>
      <vt:lpstr>字魂59号-创粗黑</vt:lpstr>
      <vt:lpstr>字体圈欣意冠黑体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作品   仅供学习参考之用！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科技风工作汇报</dc:title>
  <dc:subject>科技风工作汇报</dc:subject>
  <dc:creator>51PPT模板网</dc:creator>
  <cp:keywords>www.51pptmoban.com</cp:keywords>
  <dc:description>www.51pptmoban.com</dc:description>
  <cp:lastModifiedBy>Win user</cp:lastModifiedBy>
  <cp:revision>272</cp:revision>
  <dcterms:created xsi:type="dcterms:W3CDTF">2017-08-18T03:02:00Z</dcterms:created>
  <dcterms:modified xsi:type="dcterms:W3CDTF">2022-10-22T03:43:33Z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